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25"/>
  </p:notesMasterIdLst>
  <p:handoutMasterIdLst>
    <p:handoutMasterId r:id="rId26"/>
  </p:handoutMasterIdLst>
  <p:sldIdLst>
    <p:sldId id="256" r:id="rId4"/>
    <p:sldId id="258" r:id="rId5"/>
    <p:sldId id="264" r:id="rId6"/>
    <p:sldId id="276" r:id="rId7"/>
    <p:sldId id="277" r:id="rId8"/>
    <p:sldId id="272" r:id="rId9"/>
    <p:sldId id="278" r:id="rId10"/>
    <p:sldId id="269" r:id="rId11"/>
    <p:sldId id="279" r:id="rId12"/>
    <p:sldId id="274" r:id="rId13"/>
    <p:sldId id="275" r:id="rId14"/>
    <p:sldId id="280" r:id="rId15"/>
    <p:sldId id="281" r:id="rId16"/>
    <p:sldId id="282" r:id="rId17"/>
    <p:sldId id="283" r:id="rId18"/>
    <p:sldId id="284" r:id="rId19"/>
    <p:sldId id="285" r:id="rId20"/>
    <p:sldId id="270" r:id="rId21"/>
    <p:sldId id="286" r:id="rId22"/>
    <p:sldId id="287" r:id="rId23"/>
    <p:sldId id="263" r:id="rId2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814" autoAdjust="0"/>
    <p:restoredTop sz="86446" autoAdjust="0"/>
  </p:normalViewPr>
  <p:slideViewPr>
    <p:cSldViewPr snapToGrid="0">
      <p:cViewPr varScale="1">
        <p:scale>
          <a:sx n="111" d="100"/>
          <a:sy n="111" d="100"/>
        </p:scale>
        <p:origin x="1236" y="96"/>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95" d="100"/>
          <a:sy n="95" d="100"/>
        </p:scale>
        <p:origin x="280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95F8B6-FCB5-41BC-BAAB-13459C3D3F52}" type="doc">
      <dgm:prSet loTypeId="urn:microsoft.com/office/officeart/2005/8/layout/orgChart1" loCatId="hierarchy" qsTypeId="urn:microsoft.com/office/officeart/2005/8/quickstyle/simple1#6" qsCatId="simple" csTypeId="urn:microsoft.com/office/officeart/2005/8/colors/accent1_2#6" csCatId="accent1" phldr="1"/>
      <dgm:spPr/>
      <dgm:t>
        <a:bodyPr/>
        <a:lstStyle/>
        <a:p>
          <a:endParaRPr lang="fi-FI"/>
        </a:p>
      </dgm:t>
    </dgm:pt>
    <dgm:pt modelId="{302D512E-6627-4901-A732-4737D55F0E7E}">
      <dgm:prSet phldrT="[Text]" phldr="0" custT="1"/>
      <dgm:spPr/>
      <dgm:t>
        <a:bodyPr/>
        <a:lstStyle/>
        <a:p>
          <a:r>
            <a:rPr lang="fi-FI" sz="2800" b="1" dirty="0"/>
            <a:t>Velho</a:t>
          </a:r>
        </a:p>
      </dgm:t>
    </dgm:pt>
    <dgm:pt modelId="{4E4767B7-615B-40F0-8980-0C8C8368DF28}" type="parTrans" cxnId="{4E398AB5-C770-453E-B94A-96471B905E34}">
      <dgm:prSet/>
      <dgm:spPr/>
      <dgm:t>
        <a:bodyPr/>
        <a:lstStyle/>
        <a:p>
          <a:endParaRPr lang="fi-FI" sz="1800"/>
        </a:p>
      </dgm:t>
    </dgm:pt>
    <dgm:pt modelId="{5E86318E-1AFF-4AD9-8E3B-CB89DC65FF43}" type="sibTrans" cxnId="{4E398AB5-C770-453E-B94A-96471B905E34}">
      <dgm:prSet/>
      <dgm:spPr/>
      <dgm:t>
        <a:bodyPr/>
        <a:lstStyle/>
        <a:p>
          <a:endParaRPr lang="fi-FI" sz="1800"/>
        </a:p>
      </dgm:t>
    </dgm:pt>
    <dgm:pt modelId="{AC72A8D3-3E8E-42FB-A3AE-FF3277A950F5}">
      <dgm:prSet phldrT="[Text]" custT="1"/>
      <dgm:spPr>
        <a:solidFill>
          <a:schemeClr val="tx2"/>
        </a:solidFill>
      </dgm:spPr>
      <dgm:t>
        <a:bodyPr/>
        <a:lstStyle/>
        <a:p>
          <a:pPr>
            <a:buNone/>
          </a:pPr>
          <a:r>
            <a:rPr lang="fi-FI" sz="2800" b="1" dirty="0"/>
            <a:t>Tievelho</a:t>
          </a:r>
          <a:endParaRPr lang="fi-FI" sz="1000" dirty="0"/>
        </a:p>
      </dgm:t>
    </dgm:pt>
    <dgm:pt modelId="{C06F42DD-266B-4FC9-BF27-5385EAFAA95C}" type="parTrans" cxnId="{95EC212A-24DD-47AD-AE45-E97C18256A3A}">
      <dgm:prSet/>
      <dgm:spPr/>
      <dgm:t>
        <a:bodyPr/>
        <a:lstStyle/>
        <a:p>
          <a:endParaRPr lang="fi-FI" sz="1800"/>
        </a:p>
      </dgm:t>
    </dgm:pt>
    <dgm:pt modelId="{6982F42A-9C93-416A-AEA2-C8E4D2DC855C}" type="sibTrans" cxnId="{95EC212A-24DD-47AD-AE45-E97C18256A3A}">
      <dgm:prSet/>
      <dgm:spPr/>
      <dgm:t>
        <a:bodyPr/>
        <a:lstStyle/>
        <a:p>
          <a:endParaRPr lang="fi-FI" sz="1800"/>
        </a:p>
      </dgm:t>
    </dgm:pt>
    <dgm:pt modelId="{ABB447A3-0EC1-472D-A1AC-70982C891532}">
      <dgm:prSet phldrT="[Text]" custT="1"/>
      <dgm:spPr>
        <a:solidFill>
          <a:schemeClr val="tx2">
            <a:lumMod val="40000"/>
            <a:lumOff val="60000"/>
          </a:schemeClr>
        </a:solidFill>
      </dgm:spPr>
      <dgm:t>
        <a:bodyPr/>
        <a:lstStyle/>
        <a:p>
          <a:pPr>
            <a:buNone/>
          </a:pPr>
          <a:r>
            <a:rPr lang="fi-FI" sz="1800" b="0" i="0" dirty="0">
              <a:solidFill>
                <a:schemeClr val="tx1"/>
              </a:solidFill>
            </a:rPr>
            <a:t>Perustietovarasto tieverkon infrasta, kunto- ja mittaustiedoista, rajoituksista ja päätöksistä sekä luokitustiedoista.</a:t>
          </a:r>
          <a:endParaRPr lang="fi-FI" sz="1800" dirty="0">
            <a:solidFill>
              <a:schemeClr val="tx1"/>
            </a:solidFill>
          </a:endParaRPr>
        </a:p>
      </dgm:t>
    </dgm:pt>
    <dgm:pt modelId="{D8BE6A40-87D2-4B08-91DD-0DA4F2D0A1B8}" type="parTrans" cxnId="{6590B764-28EF-44E8-8C69-2D718925F6C8}">
      <dgm:prSet/>
      <dgm:spPr/>
      <dgm:t>
        <a:bodyPr/>
        <a:lstStyle/>
        <a:p>
          <a:endParaRPr lang="fi-FI" sz="1800"/>
        </a:p>
      </dgm:t>
    </dgm:pt>
    <dgm:pt modelId="{484BD7A7-EF60-41DA-A49D-4AF0601C273F}" type="sibTrans" cxnId="{6590B764-28EF-44E8-8C69-2D718925F6C8}">
      <dgm:prSet/>
      <dgm:spPr/>
      <dgm:t>
        <a:bodyPr/>
        <a:lstStyle/>
        <a:p>
          <a:endParaRPr lang="fi-FI" sz="1800"/>
        </a:p>
      </dgm:t>
    </dgm:pt>
    <dgm:pt modelId="{0DFCCABF-AFF4-4104-9AE8-4F161395682F}">
      <dgm:prSet phldrT="[Text]" phldr="0" custT="1"/>
      <dgm:spPr>
        <a:solidFill>
          <a:schemeClr val="accent2"/>
        </a:solidFill>
      </dgm:spPr>
      <dgm:t>
        <a:bodyPr/>
        <a:lstStyle/>
        <a:p>
          <a:r>
            <a:rPr lang="fi-FI" sz="2800" b="1" dirty="0"/>
            <a:t>Projektivelho</a:t>
          </a:r>
          <a:r>
            <a:rPr lang="fi-FI" sz="1000" dirty="0"/>
            <a:t> </a:t>
          </a:r>
        </a:p>
      </dgm:t>
    </dgm:pt>
    <dgm:pt modelId="{788C0737-9241-4532-8039-36CF495E516D}" type="parTrans" cxnId="{D4DE396A-848C-4527-AE15-D4C82CD6846C}">
      <dgm:prSet/>
      <dgm:spPr/>
      <dgm:t>
        <a:bodyPr/>
        <a:lstStyle/>
        <a:p>
          <a:endParaRPr lang="fi-FI" sz="1800"/>
        </a:p>
      </dgm:t>
    </dgm:pt>
    <dgm:pt modelId="{CD5E9BE7-D21A-4FFC-8413-EAEFF49079CF}" type="sibTrans" cxnId="{D4DE396A-848C-4527-AE15-D4C82CD6846C}">
      <dgm:prSet/>
      <dgm:spPr/>
      <dgm:t>
        <a:bodyPr/>
        <a:lstStyle/>
        <a:p>
          <a:endParaRPr lang="fi-FI" sz="1800"/>
        </a:p>
      </dgm:t>
    </dgm:pt>
    <dgm:pt modelId="{84C6282A-9524-423E-B393-F9F8783D798A}">
      <dgm:prSet phldrT="[Text]" phldr="0" custT="1"/>
      <dgm:spPr>
        <a:solidFill>
          <a:schemeClr val="accent2">
            <a:lumMod val="40000"/>
            <a:lumOff val="60000"/>
          </a:schemeClr>
        </a:solidFill>
      </dgm:spPr>
      <dgm:t>
        <a:bodyPr/>
        <a:lstStyle/>
        <a:p>
          <a:r>
            <a:rPr lang="fi-FI" sz="1600" b="0" i="0" dirty="0">
              <a:solidFill>
                <a:schemeClr val="tx1"/>
              </a:solidFill>
            </a:rPr>
            <a:t>Tie-, rata- ja vesiväyläsuunnitelmien keskitetty suunnitelma- ja toteuma-aineistojen tietovarasto</a:t>
          </a:r>
          <a:endParaRPr lang="fi-FI" sz="1600" dirty="0">
            <a:solidFill>
              <a:schemeClr val="tx1"/>
            </a:solidFill>
          </a:endParaRPr>
        </a:p>
      </dgm:t>
    </dgm:pt>
    <dgm:pt modelId="{51841D49-B461-4FDA-86BC-207FC5E3F5C6}" type="parTrans" cxnId="{53C1EB12-2645-4A93-B090-8A80290EBDE6}">
      <dgm:prSet/>
      <dgm:spPr/>
      <dgm:t>
        <a:bodyPr/>
        <a:lstStyle/>
        <a:p>
          <a:endParaRPr lang="fi-FI"/>
        </a:p>
      </dgm:t>
    </dgm:pt>
    <dgm:pt modelId="{E8B1764E-015C-46B8-8F9C-EAFBA8693D66}" type="sibTrans" cxnId="{53C1EB12-2645-4A93-B090-8A80290EBDE6}">
      <dgm:prSet/>
      <dgm:spPr/>
      <dgm:t>
        <a:bodyPr/>
        <a:lstStyle/>
        <a:p>
          <a:endParaRPr lang="fi-FI"/>
        </a:p>
      </dgm:t>
    </dgm:pt>
    <dgm:pt modelId="{0635994E-71D2-4D57-B80D-F7DB5DBA05C0}" type="pres">
      <dgm:prSet presAssocID="{5C95F8B6-FCB5-41BC-BAAB-13459C3D3F52}" presName="hierChild1" presStyleCnt="0">
        <dgm:presLayoutVars>
          <dgm:orgChart val="1"/>
          <dgm:chPref val="1"/>
          <dgm:dir/>
          <dgm:animOne val="branch"/>
          <dgm:animLvl val="lvl"/>
          <dgm:resizeHandles/>
        </dgm:presLayoutVars>
      </dgm:prSet>
      <dgm:spPr/>
    </dgm:pt>
    <dgm:pt modelId="{CFC23FE3-8FCC-4915-9370-267645083AA2}" type="pres">
      <dgm:prSet presAssocID="{302D512E-6627-4901-A732-4737D55F0E7E}" presName="hierRoot1" presStyleCnt="0">
        <dgm:presLayoutVars>
          <dgm:hierBranch val="init"/>
        </dgm:presLayoutVars>
      </dgm:prSet>
      <dgm:spPr/>
    </dgm:pt>
    <dgm:pt modelId="{68B0FF13-02E0-4EF4-8CCA-2E5871293C19}" type="pres">
      <dgm:prSet presAssocID="{302D512E-6627-4901-A732-4737D55F0E7E}" presName="rootComposite1" presStyleCnt="0"/>
      <dgm:spPr/>
    </dgm:pt>
    <dgm:pt modelId="{5A9F846D-BB60-4F30-AA7F-4BF32129873F}" type="pres">
      <dgm:prSet presAssocID="{302D512E-6627-4901-A732-4737D55F0E7E}" presName="rootText1" presStyleLbl="node0" presStyleIdx="0" presStyleCnt="1" custScaleX="99705" custScaleY="70752" custLinFactNeighborX="993" custLinFactNeighborY="-208">
        <dgm:presLayoutVars>
          <dgm:chPref val="3"/>
        </dgm:presLayoutVars>
      </dgm:prSet>
      <dgm:spPr/>
    </dgm:pt>
    <dgm:pt modelId="{033A8428-4F30-4000-99A5-40045976FEF6}" type="pres">
      <dgm:prSet presAssocID="{302D512E-6627-4901-A732-4737D55F0E7E}" presName="rootConnector1" presStyleLbl="node1" presStyleIdx="0" presStyleCnt="0"/>
      <dgm:spPr/>
    </dgm:pt>
    <dgm:pt modelId="{5C34F61F-DAC5-43C4-9BC7-EFE3A60DC3BE}" type="pres">
      <dgm:prSet presAssocID="{302D512E-6627-4901-A732-4737D55F0E7E}" presName="hierChild2" presStyleCnt="0"/>
      <dgm:spPr/>
    </dgm:pt>
    <dgm:pt modelId="{912D219E-C584-4CDA-81A4-898D20EC8586}" type="pres">
      <dgm:prSet presAssocID="{C06F42DD-266B-4FC9-BF27-5385EAFAA95C}" presName="Name37" presStyleLbl="parChTrans1D2" presStyleIdx="0" presStyleCnt="2"/>
      <dgm:spPr/>
    </dgm:pt>
    <dgm:pt modelId="{8BC44F4E-8821-4936-BE2B-E88C6FD3F0F9}" type="pres">
      <dgm:prSet presAssocID="{AC72A8D3-3E8E-42FB-A3AE-FF3277A950F5}" presName="hierRoot2" presStyleCnt="0">
        <dgm:presLayoutVars>
          <dgm:hierBranch val="init"/>
        </dgm:presLayoutVars>
      </dgm:prSet>
      <dgm:spPr/>
    </dgm:pt>
    <dgm:pt modelId="{41FACA04-AE24-44F0-8FC1-9596A207179E}" type="pres">
      <dgm:prSet presAssocID="{AC72A8D3-3E8E-42FB-A3AE-FF3277A950F5}" presName="rootComposite" presStyleCnt="0"/>
      <dgm:spPr/>
    </dgm:pt>
    <dgm:pt modelId="{10940EE2-0EC2-4163-BA92-883C249A53CB}" type="pres">
      <dgm:prSet presAssocID="{AC72A8D3-3E8E-42FB-A3AE-FF3277A950F5}" presName="rootText" presStyleLbl="node2" presStyleIdx="0" presStyleCnt="2" custScaleX="59357" custScaleY="49021" custLinFactNeighborX="-2862" custLinFactNeighborY="-4289">
        <dgm:presLayoutVars>
          <dgm:chPref val="3"/>
        </dgm:presLayoutVars>
      </dgm:prSet>
      <dgm:spPr/>
    </dgm:pt>
    <dgm:pt modelId="{D88C9613-E56D-4064-BC04-C6CF2BA9B5C1}" type="pres">
      <dgm:prSet presAssocID="{AC72A8D3-3E8E-42FB-A3AE-FF3277A950F5}" presName="rootConnector" presStyleLbl="node2" presStyleIdx="0" presStyleCnt="2"/>
      <dgm:spPr/>
    </dgm:pt>
    <dgm:pt modelId="{8979BDA7-BCDC-4EBF-8154-F40582A80C72}" type="pres">
      <dgm:prSet presAssocID="{AC72A8D3-3E8E-42FB-A3AE-FF3277A950F5}" presName="hierChild4" presStyleCnt="0"/>
      <dgm:spPr/>
    </dgm:pt>
    <dgm:pt modelId="{9667D208-56AF-41EE-AD55-E5115DD8FBA1}" type="pres">
      <dgm:prSet presAssocID="{D8BE6A40-87D2-4B08-91DD-0DA4F2D0A1B8}" presName="Name37" presStyleLbl="parChTrans1D3" presStyleIdx="0" presStyleCnt="2"/>
      <dgm:spPr/>
    </dgm:pt>
    <dgm:pt modelId="{BE55A6FD-0659-447D-A286-28777834F3B6}" type="pres">
      <dgm:prSet presAssocID="{ABB447A3-0EC1-472D-A1AC-70982C891532}" presName="hierRoot2" presStyleCnt="0">
        <dgm:presLayoutVars>
          <dgm:hierBranch val="init"/>
        </dgm:presLayoutVars>
      </dgm:prSet>
      <dgm:spPr/>
    </dgm:pt>
    <dgm:pt modelId="{695E661A-2D83-4B5A-8626-D5F75BE1FA34}" type="pres">
      <dgm:prSet presAssocID="{ABB447A3-0EC1-472D-A1AC-70982C891532}" presName="rootComposite" presStyleCnt="0"/>
      <dgm:spPr/>
    </dgm:pt>
    <dgm:pt modelId="{C6F83D3B-FC4A-4317-99E6-B5293559FD1C}" type="pres">
      <dgm:prSet presAssocID="{ABB447A3-0EC1-472D-A1AC-70982C891532}" presName="rootText" presStyleLbl="node3" presStyleIdx="0" presStyleCnt="2" custScaleX="70903" custScaleY="68708" custLinFactNeighborX="3243" custLinFactNeighborY="-28239">
        <dgm:presLayoutVars>
          <dgm:chPref val="3"/>
        </dgm:presLayoutVars>
      </dgm:prSet>
      <dgm:spPr/>
    </dgm:pt>
    <dgm:pt modelId="{7D75C811-405B-4379-88DD-B581DF833FA8}" type="pres">
      <dgm:prSet presAssocID="{ABB447A3-0EC1-472D-A1AC-70982C891532}" presName="rootConnector" presStyleLbl="node3" presStyleIdx="0" presStyleCnt="2"/>
      <dgm:spPr/>
    </dgm:pt>
    <dgm:pt modelId="{2EA6C40B-2949-411C-AB73-F40C01528E3D}" type="pres">
      <dgm:prSet presAssocID="{ABB447A3-0EC1-472D-A1AC-70982C891532}" presName="hierChild4" presStyleCnt="0"/>
      <dgm:spPr/>
    </dgm:pt>
    <dgm:pt modelId="{03BED0D3-4D00-4D8F-A48C-5C7B93CD890C}" type="pres">
      <dgm:prSet presAssocID="{ABB447A3-0EC1-472D-A1AC-70982C891532}" presName="hierChild5" presStyleCnt="0"/>
      <dgm:spPr/>
    </dgm:pt>
    <dgm:pt modelId="{0A4C5CCA-4949-45C0-95DE-D79D38C1A98D}" type="pres">
      <dgm:prSet presAssocID="{AC72A8D3-3E8E-42FB-A3AE-FF3277A950F5}" presName="hierChild5" presStyleCnt="0"/>
      <dgm:spPr/>
    </dgm:pt>
    <dgm:pt modelId="{295F7C85-B77B-4A0F-84AB-B979CDCCDC82}" type="pres">
      <dgm:prSet presAssocID="{788C0737-9241-4532-8039-36CF495E516D}" presName="Name37" presStyleLbl="parChTrans1D2" presStyleIdx="1" presStyleCnt="2"/>
      <dgm:spPr/>
    </dgm:pt>
    <dgm:pt modelId="{5DE7F54C-48E4-4386-BDBC-0A8DA6B2C967}" type="pres">
      <dgm:prSet presAssocID="{0DFCCABF-AFF4-4104-9AE8-4F161395682F}" presName="hierRoot2" presStyleCnt="0">
        <dgm:presLayoutVars>
          <dgm:hierBranch val="init"/>
        </dgm:presLayoutVars>
      </dgm:prSet>
      <dgm:spPr/>
    </dgm:pt>
    <dgm:pt modelId="{8FC47172-03FF-4C0F-9E8A-48CECB7A2BEB}" type="pres">
      <dgm:prSet presAssocID="{0DFCCABF-AFF4-4104-9AE8-4F161395682F}" presName="rootComposite" presStyleCnt="0"/>
      <dgm:spPr/>
    </dgm:pt>
    <dgm:pt modelId="{284861E7-6E32-430F-BA3D-1B01FD8EF697}" type="pres">
      <dgm:prSet presAssocID="{0DFCCABF-AFF4-4104-9AE8-4F161395682F}" presName="rootText" presStyleLbl="node2" presStyleIdx="1" presStyleCnt="2" custScaleX="57806" custScaleY="51814" custLinFactNeighborX="-1925" custLinFactNeighborY="-5685">
        <dgm:presLayoutVars>
          <dgm:chPref val="3"/>
        </dgm:presLayoutVars>
      </dgm:prSet>
      <dgm:spPr/>
    </dgm:pt>
    <dgm:pt modelId="{DB26D776-5C27-470B-8045-443D10DA53E7}" type="pres">
      <dgm:prSet presAssocID="{0DFCCABF-AFF4-4104-9AE8-4F161395682F}" presName="rootConnector" presStyleLbl="node2" presStyleIdx="1" presStyleCnt="2"/>
      <dgm:spPr/>
    </dgm:pt>
    <dgm:pt modelId="{758F5F7E-B5CF-41F6-ADE9-36783B2DEC6B}" type="pres">
      <dgm:prSet presAssocID="{0DFCCABF-AFF4-4104-9AE8-4F161395682F}" presName="hierChild4" presStyleCnt="0"/>
      <dgm:spPr/>
    </dgm:pt>
    <dgm:pt modelId="{369B3FF4-D2CB-41A8-841D-81653D92E5A8}" type="pres">
      <dgm:prSet presAssocID="{51841D49-B461-4FDA-86BC-207FC5E3F5C6}" presName="Name37" presStyleLbl="parChTrans1D3" presStyleIdx="1" presStyleCnt="2"/>
      <dgm:spPr/>
    </dgm:pt>
    <dgm:pt modelId="{6CD8B044-A630-435A-9FB1-5F277F44FEF6}" type="pres">
      <dgm:prSet presAssocID="{84C6282A-9524-423E-B393-F9F8783D798A}" presName="hierRoot2" presStyleCnt="0">
        <dgm:presLayoutVars>
          <dgm:hierBranch val="init"/>
        </dgm:presLayoutVars>
      </dgm:prSet>
      <dgm:spPr/>
    </dgm:pt>
    <dgm:pt modelId="{37A91427-E3B0-4730-A0DC-14E735759836}" type="pres">
      <dgm:prSet presAssocID="{84C6282A-9524-423E-B393-F9F8783D798A}" presName="rootComposite" presStyleCnt="0"/>
      <dgm:spPr/>
    </dgm:pt>
    <dgm:pt modelId="{1A6045E4-0F6D-4FF7-95B1-216CE0EF0216}" type="pres">
      <dgm:prSet presAssocID="{84C6282A-9524-423E-B393-F9F8783D798A}" presName="rootText" presStyleLbl="node3" presStyleIdx="1" presStyleCnt="2" custScaleX="71225" custScaleY="71191" custLinFactNeighborX="-428" custLinFactNeighborY="-29952">
        <dgm:presLayoutVars>
          <dgm:chPref val="3"/>
        </dgm:presLayoutVars>
      </dgm:prSet>
      <dgm:spPr/>
    </dgm:pt>
    <dgm:pt modelId="{525B0327-F0E0-44CE-990D-7E698FEBE93E}" type="pres">
      <dgm:prSet presAssocID="{84C6282A-9524-423E-B393-F9F8783D798A}" presName="rootConnector" presStyleLbl="node3" presStyleIdx="1" presStyleCnt="2"/>
      <dgm:spPr/>
    </dgm:pt>
    <dgm:pt modelId="{62962B5A-89DF-4D67-9073-9D757ED92D68}" type="pres">
      <dgm:prSet presAssocID="{84C6282A-9524-423E-B393-F9F8783D798A}" presName="hierChild4" presStyleCnt="0"/>
      <dgm:spPr/>
    </dgm:pt>
    <dgm:pt modelId="{C67BA427-5752-4106-B687-214D8124B5B3}" type="pres">
      <dgm:prSet presAssocID="{84C6282A-9524-423E-B393-F9F8783D798A}" presName="hierChild5" presStyleCnt="0"/>
      <dgm:spPr/>
    </dgm:pt>
    <dgm:pt modelId="{0CAB1598-9894-495E-802E-6F357351BB22}" type="pres">
      <dgm:prSet presAssocID="{0DFCCABF-AFF4-4104-9AE8-4F161395682F}" presName="hierChild5" presStyleCnt="0"/>
      <dgm:spPr/>
    </dgm:pt>
    <dgm:pt modelId="{FDC7F6E7-20AA-48CC-B091-EA8D5A21FC40}" type="pres">
      <dgm:prSet presAssocID="{302D512E-6627-4901-A732-4737D55F0E7E}" presName="hierChild3" presStyleCnt="0"/>
      <dgm:spPr/>
    </dgm:pt>
  </dgm:ptLst>
  <dgm:cxnLst>
    <dgm:cxn modelId="{53C1EB12-2645-4A93-B090-8A80290EBDE6}" srcId="{0DFCCABF-AFF4-4104-9AE8-4F161395682F}" destId="{84C6282A-9524-423E-B393-F9F8783D798A}" srcOrd="0" destOrd="0" parTransId="{51841D49-B461-4FDA-86BC-207FC5E3F5C6}" sibTransId="{E8B1764E-015C-46B8-8F9C-EAFBA8693D66}"/>
    <dgm:cxn modelId="{ED99F21F-60BC-4786-B51E-19F94A266516}" type="presOf" srcId="{51841D49-B461-4FDA-86BC-207FC5E3F5C6}" destId="{369B3FF4-D2CB-41A8-841D-81653D92E5A8}" srcOrd="0" destOrd="0" presId="urn:microsoft.com/office/officeart/2005/8/layout/orgChart1"/>
    <dgm:cxn modelId="{95EC212A-24DD-47AD-AE45-E97C18256A3A}" srcId="{302D512E-6627-4901-A732-4737D55F0E7E}" destId="{AC72A8D3-3E8E-42FB-A3AE-FF3277A950F5}" srcOrd="0" destOrd="0" parTransId="{C06F42DD-266B-4FC9-BF27-5385EAFAA95C}" sibTransId="{6982F42A-9C93-416A-AEA2-C8E4D2DC855C}"/>
    <dgm:cxn modelId="{6590B764-28EF-44E8-8C69-2D718925F6C8}" srcId="{AC72A8D3-3E8E-42FB-A3AE-FF3277A950F5}" destId="{ABB447A3-0EC1-472D-A1AC-70982C891532}" srcOrd="0" destOrd="0" parTransId="{D8BE6A40-87D2-4B08-91DD-0DA4F2D0A1B8}" sibTransId="{484BD7A7-EF60-41DA-A49D-4AF0601C273F}"/>
    <dgm:cxn modelId="{D4DE396A-848C-4527-AE15-D4C82CD6846C}" srcId="{302D512E-6627-4901-A732-4737D55F0E7E}" destId="{0DFCCABF-AFF4-4104-9AE8-4F161395682F}" srcOrd="1" destOrd="0" parTransId="{788C0737-9241-4532-8039-36CF495E516D}" sibTransId="{CD5E9BE7-D21A-4FFC-8413-EAEFF49079CF}"/>
    <dgm:cxn modelId="{11E53782-3E2D-452E-9391-B9D38ED2EF5B}" type="presOf" srcId="{ABB447A3-0EC1-472D-A1AC-70982C891532}" destId="{7D75C811-405B-4379-88DD-B581DF833FA8}" srcOrd="1" destOrd="0" presId="urn:microsoft.com/office/officeart/2005/8/layout/orgChart1"/>
    <dgm:cxn modelId="{5ACAB586-088F-48D1-8148-79FC88E83F56}" type="presOf" srcId="{5C95F8B6-FCB5-41BC-BAAB-13459C3D3F52}" destId="{0635994E-71D2-4D57-B80D-F7DB5DBA05C0}" srcOrd="0" destOrd="0" presId="urn:microsoft.com/office/officeart/2005/8/layout/orgChart1"/>
    <dgm:cxn modelId="{948A0E8F-2E6F-40FB-AB84-F48DCFACF8E6}" type="presOf" srcId="{302D512E-6627-4901-A732-4737D55F0E7E}" destId="{5A9F846D-BB60-4F30-AA7F-4BF32129873F}" srcOrd="0" destOrd="0" presId="urn:microsoft.com/office/officeart/2005/8/layout/orgChart1"/>
    <dgm:cxn modelId="{16522D8F-759A-43DE-AFAA-FA2480F51B07}" type="presOf" srcId="{84C6282A-9524-423E-B393-F9F8783D798A}" destId="{1A6045E4-0F6D-4FF7-95B1-216CE0EF0216}" srcOrd="0" destOrd="0" presId="urn:microsoft.com/office/officeart/2005/8/layout/orgChart1"/>
    <dgm:cxn modelId="{BF7E929A-AC59-4247-99B2-BC53DC1A4A15}" type="presOf" srcId="{84C6282A-9524-423E-B393-F9F8783D798A}" destId="{525B0327-F0E0-44CE-990D-7E698FEBE93E}" srcOrd="1" destOrd="0" presId="urn:microsoft.com/office/officeart/2005/8/layout/orgChart1"/>
    <dgm:cxn modelId="{17E312B2-9E5F-4BB3-80D9-7DA444CB3D13}" type="presOf" srcId="{D8BE6A40-87D2-4B08-91DD-0DA4F2D0A1B8}" destId="{9667D208-56AF-41EE-AD55-E5115DD8FBA1}" srcOrd="0" destOrd="0" presId="urn:microsoft.com/office/officeart/2005/8/layout/orgChart1"/>
    <dgm:cxn modelId="{4E398AB5-C770-453E-B94A-96471B905E34}" srcId="{5C95F8B6-FCB5-41BC-BAAB-13459C3D3F52}" destId="{302D512E-6627-4901-A732-4737D55F0E7E}" srcOrd="0" destOrd="0" parTransId="{4E4767B7-615B-40F0-8980-0C8C8368DF28}" sibTransId="{5E86318E-1AFF-4AD9-8E3B-CB89DC65FF43}"/>
    <dgm:cxn modelId="{8C8DE8D3-3D52-423C-BB9F-6D191A0C9B7F}" type="presOf" srcId="{0DFCCABF-AFF4-4104-9AE8-4F161395682F}" destId="{284861E7-6E32-430F-BA3D-1B01FD8EF697}" srcOrd="0" destOrd="0" presId="urn:microsoft.com/office/officeart/2005/8/layout/orgChart1"/>
    <dgm:cxn modelId="{4C93BFD5-909E-45A7-91E9-66486C88BE1C}" type="presOf" srcId="{AC72A8D3-3E8E-42FB-A3AE-FF3277A950F5}" destId="{D88C9613-E56D-4064-BC04-C6CF2BA9B5C1}" srcOrd="1" destOrd="0" presId="urn:microsoft.com/office/officeart/2005/8/layout/orgChart1"/>
    <dgm:cxn modelId="{322F48DE-E1FB-4A6C-87BA-3FE408DD4F0B}" type="presOf" srcId="{302D512E-6627-4901-A732-4737D55F0E7E}" destId="{033A8428-4F30-4000-99A5-40045976FEF6}" srcOrd="1" destOrd="0" presId="urn:microsoft.com/office/officeart/2005/8/layout/orgChart1"/>
    <dgm:cxn modelId="{FB21F5E0-F493-456D-B4F8-75E03D8816C2}" type="presOf" srcId="{0DFCCABF-AFF4-4104-9AE8-4F161395682F}" destId="{DB26D776-5C27-470B-8045-443D10DA53E7}" srcOrd="1" destOrd="0" presId="urn:microsoft.com/office/officeart/2005/8/layout/orgChart1"/>
    <dgm:cxn modelId="{20BDC4EC-AC98-4DE5-8206-E24349692C65}" type="presOf" srcId="{C06F42DD-266B-4FC9-BF27-5385EAFAA95C}" destId="{912D219E-C584-4CDA-81A4-898D20EC8586}" srcOrd="0" destOrd="0" presId="urn:microsoft.com/office/officeart/2005/8/layout/orgChart1"/>
    <dgm:cxn modelId="{4AF439F8-46BC-433B-823F-31945AF444F0}" type="presOf" srcId="{AC72A8D3-3E8E-42FB-A3AE-FF3277A950F5}" destId="{10940EE2-0EC2-4163-BA92-883C249A53CB}" srcOrd="0" destOrd="0" presId="urn:microsoft.com/office/officeart/2005/8/layout/orgChart1"/>
    <dgm:cxn modelId="{D94D7AF9-D15E-4389-BD39-CC66F3CAE983}" type="presOf" srcId="{788C0737-9241-4532-8039-36CF495E516D}" destId="{295F7C85-B77B-4A0F-84AB-B979CDCCDC82}" srcOrd="0" destOrd="0" presId="urn:microsoft.com/office/officeart/2005/8/layout/orgChart1"/>
    <dgm:cxn modelId="{88BCA1FE-8258-4ED5-B7FD-352DA5F43FD1}" type="presOf" srcId="{ABB447A3-0EC1-472D-A1AC-70982C891532}" destId="{C6F83D3B-FC4A-4317-99E6-B5293559FD1C}" srcOrd="0" destOrd="0" presId="urn:microsoft.com/office/officeart/2005/8/layout/orgChart1"/>
    <dgm:cxn modelId="{B18917AF-BE3A-48E3-BBD6-7486E1D7E3EF}" type="presParOf" srcId="{0635994E-71D2-4D57-B80D-F7DB5DBA05C0}" destId="{CFC23FE3-8FCC-4915-9370-267645083AA2}" srcOrd="0" destOrd="0" presId="urn:microsoft.com/office/officeart/2005/8/layout/orgChart1"/>
    <dgm:cxn modelId="{7C271F90-EC41-4A2D-AF5B-3D8BA9512C94}" type="presParOf" srcId="{CFC23FE3-8FCC-4915-9370-267645083AA2}" destId="{68B0FF13-02E0-4EF4-8CCA-2E5871293C19}" srcOrd="0" destOrd="0" presId="urn:microsoft.com/office/officeart/2005/8/layout/orgChart1"/>
    <dgm:cxn modelId="{538B42E3-A478-4D27-9B81-41757B121B67}" type="presParOf" srcId="{68B0FF13-02E0-4EF4-8CCA-2E5871293C19}" destId="{5A9F846D-BB60-4F30-AA7F-4BF32129873F}" srcOrd="0" destOrd="0" presId="urn:microsoft.com/office/officeart/2005/8/layout/orgChart1"/>
    <dgm:cxn modelId="{F8018D87-5A80-4F2F-96B2-0483A283088E}" type="presParOf" srcId="{68B0FF13-02E0-4EF4-8CCA-2E5871293C19}" destId="{033A8428-4F30-4000-99A5-40045976FEF6}" srcOrd="1" destOrd="0" presId="urn:microsoft.com/office/officeart/2005/8/layout/orgChart1"/>
    <dgm:cxn modelId="{C29970BA-62C3-4B79-91B5-55F7822C90BE}" type="presParOf" srcId="{CFC23FE3-8FCC-4915-9370-267645083AA2}" destId="{5C34F61F-DAC5-43C4-9BC7-EFE3A60DC3BE}" srcOrd="1" destOrd="0" presId="urn:microsoft.com/office/officeart/2005/8/layout/orgChart1"/>
    <dgm:cxn modelId="{3AA705E8-E8E9-4D77-800C-320FA4637B3F}" type="presParOf" srcId="{5C34F61F-DAC5-43C4-9BC7-EFE3A60DC3BE}" destId="{912D219E-C584-4CDA-81A4-898D20EC8586}" srcOrd="0" destOrd="0" presId="urn:microsoft.com/office/officeart/2005/8/layout/orgChart1"/>
    <dgm:cxn modelId="{509EC819-A96C-41FF-934A-F8DA73508531}" type="presParOf" srcId="{5C34F61F-DAC5-43C4-9BC7-EFE3A60DC3BE}" destId="{8BC44F4E-8821-4936-BE2B-E88C6FD3F0F9}" srcOrd="1" destOrd="0" presId="urn:microsoft.com/office/officeart/2005/8/layout/orgChart1"/>
    <dgm:cxn modelId="{44F8F6B4-6E73-4ABF-99C4-DB1A119264F4}" type="presParOf" srcId="{8BC44F4E-8821-4936-BE2B-E88C6FD3F0F9}" destId="{41FACA04-AE24-44F0-8FC1-9596A207179E}" srcOrd="0" destOrd="0" presId="urn:microsoft.com/office/officeart/2005/8/layout/orgChart1"/>
    <dgm:cxn modelId="{5B8F769D-B226-4205-84DC-8FBA2072A145}" type="presParOf" srcId="{41FACA04-AE24-44F0-8FC1-9596A207179E}" destId="{10940EE2-0EC2-4163-BA92-883C249A53CB}" srcOrd="0" destOrd="0" presId="urn:microsoft.com/office/officeart/2005/8/layout/orgChart1"/>
    <dgm:cxn modelId="{D1388675-B1FE-4FB5-8A72-4B7EB425579B}" type="presParOf" srcId="{41FACA04-AE24-44F0-8FC1-9596A207179E}" destId="{D88C9613-E56D-4064-BC04-C6CF2BA9B5C1}" srcOrd="1" destOrd="0" presId="urn:microsoft.com/office/officeart/2005/8/layout/orgChart1"/>
    <dgm:cxn modelId="{19F96D8A-733E-4156-992D-280C0AA63F1D}" type="presParOf" srcId="{8BC44F4E-8821-4936-BE2B-E88C6FD3F0F9}" destId="{8979BDA7-BCDC-4EBF-8154-F40582A80C72}" srcOrd="1" destOrd="0" presId="urn:microsoft.com/office/officeart/2005/8/layout/orgChart1"/>
    <dgm:cxn modelId="{4D147CD1-B1DC-43D1-B480-290C1F5DACB5}" type="presParOf" srcId="{8979BDA7-BCDC-4EBF-8154-F40582A80C72}" destId="{9667D208-56AF-41EE-AD55-E5115DD8FBA1}" srcOrd="0" destOrd="0" presId="urn:microsoft.com/office/officeart/2005/8/layout/orgChart1"/>
    <dgm:cxn modelId="{ABA882D7-C557-4AF7-AB39-2B87F22A2D97}" type="presParOf" srcId="{8979BDA7-BCDC-4EBF-8154-F40582A80C72}" destId="{BE55A6FD-0659-447D-A286-28777834F3B6}" srcOrd="1" destOrd="0" presId="urn:microsoft.com/office/officeart/2005/8/layout/orgChart1"/>
    <dgm:cxn modelId="{9528BB8C-E68F-43A6-9895-050B61FD5A9F}" type="presParOf" srcId="{BE55A6FD-0659-447D-A286-28777834F3B6}" destId="{695E661A-2D83-4B5A-8626-D5F75BE1FA34}" srcOrd="0" destOrd="0" presId="urn:microsoft.com/office/officeart/2005/8/layout/orgChart1"/>
    <dgm:cxn modelId="{A63CF2F0-FBB8-41C7-8009-806D26E08149}" type="presParOf" srcId="{695E661A-2D83-4B5A-8626-D5F75BE1FA34}" destId="{C6F83D3B-FC4A-4317-99E6-B5293559FD1C}" srcOrd="0" destOrd="0" presId="urn:microsoft.com/office/officeart/2005/8/layout/orgChart1"/>
    <dgm:cxn modelId="{AFD75619-2236-4C5D-9C61-D2BDBA5A7861}" type="presParOf" srcId="{695E661A-2D83-4B5A-8626-D5F75BE1FA34}" destId="{7D75C811-405B-4379-88DD-B581DF833FA8}" srcOrd="1" destOrd="0" presId="urn:microsoft.com/office/officeart/2005/8/layout/orgChart1"/>
    <dgm:cxn modelId="{BD70876A-356B-41F8-806C-6A474E4E567C}" type="presParOf" srcId="{BE55A6FD-0659-447D-A286-28777834F3B6}" destId="{2EA6C40B-2949-411C-AB73-F40C01528E3D}" srcOrd="1" destOrd="0" presId="urn:microsoft.com/office/officeart/2005/8/layout/orgChart1"/>
    <dgm:cxn modelId="{7F6D156E-0864-4B5E-8EC7-79A06E69F5A9}" type="presParOf" srcId="{BE55A6FD-0659-447D-A286-28777834F3B6}" destId="{03BED0D3-4D00-4D8F-A48C-5C7B93CD890C}" srcOrd="2" destOrd="0" presId="urn:microsoft.com/office/officeart/2005/8/layout/orgChart1"/>
    <dgm:cxn modelId="{B39AA7B3-44B7-4E54-86B1-FC0F45CB5E83}" type="presParOf" srcId="{8BC44F4E-8821-4936-BE2B-E88C6FD3F0F9}" destId="{0A4C5CCA-4949-45C0-95DE-D79D38C1A98D}" srcOrd="2" destOrd="0" presId="urn:microsoft.com/office/officeart/2005/8/layout/orgChart1"/>
    <dgm:cxn modelId="{6200AC51-8719-4E5A-BD07-60F363852AA4}" type="presParOf" srcId="{5C34F61F-DAC5-43C4-9BC7-EFE3A60DC3BE}" destId="{295F7C85-B77B-4A0F-84AB-B979CDCCDC82}" srcOrd="2" destOrd="0" presId="urn:microsoft.com/office/officeart/2005/8/layout/orgChart1"/>
    <dgm:cxn modelId="{BDAB7C6D-18A6-4C6A-8682-3C53B24DF292}" type="presParOf" srcId="{5C34F61F-DAC5-43C4-9BC7-EFE3A60DC3BE}" destId="{5DE7F54C-48E4-4386-BDBC-0A8DA6B2C967}" srcOrd="3" destOrd="0" presId="urn:microsoft.com/office/officeart/2005/8/layout/orgChart1"/>
    <dgm:cxn modelId="{93F00A43-E2B6-4AB4-9823-2B117E5A8906}" type="presParOf" srcId="{5DE7F54C-48E4-4386-BDBC-0A8DA6B2C967}" destId="{8FC47172-03FF-4C0F-9E8A-48CECB7A2BEB}" srcOrd="0" destOrd="0" presId="urn:microsoft.com/office/officeart/2005/8/layout/orgChart1"/>
    <dgm:cxn modelId="{8899D7D9-DFC0-4036-92BC-BC773ED55478}" type="presParOf" srcId="{8FC47172-03FF-4C0F-9E8A-48CECB7A2BEB}" destId="{284861E7-6E32-430F-BA3D-1B01FD8EF697}" srcOrd="0" destOrd="0" presId="urn:microsoft.com/office/officeart/2005/8/layout/orgChart1"/>
    <dgm:cxn modelId="{40DB8834-5514-44E1-BF7B-3CF4289BA34D}" type="presParOf" srcId="{8FC47172-03FF-4C0F-9E8A-48CECB7A2BEB}" destId="{DB26D776-5C27-470B-8045-443D10DA53E7}" srcOrd="1" destOrd="0" presId="urn:microsoft.com/office/officeart/2005/8/layout/orgChart1"/>
    <dgm:cxn modelId="{1491A463-E7FF-46AD-B474-EAFBA6B0E0C2}" type="presParOf" srcId="{5DE7F54C-48E4-4386-BDBC-0A8DA6B2C967}" destId="{758F5F7E-B5CF-41F6-ADE9-36783B2DEC6B}" srcOrd="1" destOrd="0" presId="urn:microsoft.com/office/officeart/2005/8/layout/orgChart1"/>
    <dgm:cxn modelId="{D7AFBC32-6F0D-4239-B681-B6A78ACDFCF6}" type="presParOf" srcId="{758F5F7E-B5CF-41F6-ADE9-36783B2DEC6B}" destId="{369B3FF4-D2CB-41A8-841D-81653D92E5A8}" srcOrd="0" destOrd="0" presId="urn:microsoft.com/office/officeart/2005/8/layout/orgChart1"/>
    <dgm:cxn modelId="{024EDF24-DE07-4D76-8392-57CEDDBFBBD7}" type="presParOf" srcId="{758F5F7E-B5CF-41F6-ADE9-36783B2DEC6B}" destId="{6CD8B044-A630-435A-9FB1-5F277F44FEF6}" srcOrd="1" destOrd="0" presId="urn:microsoft.com/office/officeart/2005/8/layout/orgChart1"/>
    <dgm:cxn modelId="{146BF299-A6C3-4194-A723-F760249B6E88}" type="presParOf" srcId="{6CD8B044-A630-435A-9FB1-5F277F44FEF6}" destId="{37A91427-E3B0-4730-A0DC-14E735759836}" srcOrd="0" destOrd="0" presId="urn:microsoft.com/office/officeart/2005/8/layout/orgChart1"/>
    <dgm:cxn modelId="{36A8E468-0DE2-4319-B260-D8D098548EFA}" type="presParOf" srcId="{37A91427-E3B0-4730-A0DC-14E735759836}" destId="{1A6045E4-0F6D-4FF7-95B1-216CE0EF0216}" srcOrd="0" destOrd="0" presId="urn:microsoft.com/office/officeart/2005/8/layout/orgChart1"/>
    <dgm:cxn modelId="{3A8463EB-321B-4273-8912-A47A658F45F1}" type="presParOf" srcId="{37A91427-E3B0-4730-A0DC-14E735759836}" destId="{525B0327-F0E0-44CE-990D-7E698FEBE93E}" srcOrd="1" destOrd="0" presId="urn:microsoft.com/office/officeart/2005/8/layout/orgChart1"/>
    <dgm:cxn modelId="{92899B1E-78F1-437F-A2A3-43E14248D330}" type="presParOf" srcId="{6CD8B044-A630-435A-9FB1-5F277F44FEF6}" destId="{62962B5A-89DF-4D67-9073-9D757ED92D68}" srcOrd="1" destOrd="0" presId="urn:microsoft.com/office/officeart/2005/8/layout/orgChart1"/>
    <dgm:cxn modelId="{EA28AB5E-1A81-4D62-A8A6-F2604D751FE2}" type="presParOf" srcId="{6CD8B044-A630-435A-9FB1-5F277F44FEF6}" destId="{C67BA427-5752-4106-B687-214D8124B5B3}" srcOrd="2" destOrd="0" presId="urn:microsoft.com/office/officeart/2005/8/layout/orgChart1"/>
    <dgm:cxn modelId="{6CF59749-B0AD-41A7-925C-A5AA6F0B6DC4}" type="presParOf" srcId="{5DE7F54C-48E4-4386-BDBC-0A8DA6B2C967}" destId="{0CAB1598-9894-495E-802E-6F357351BB22}" srcOrd="2" destOrd="0" presId="urn:microsoft.com/office/officeart/2005/8/layout/orgChart1"/>
    <dgm:cxn modelId="{CD151BEB-9B7B-41DB-AFA2-69F0A3D8B546}" type="presParOf" srcId="{CFC23FE3-8FCC-4915-9370-267645083AA2}" destId="{FDC7F6E7-20AA-48CC-B091-EA8D5A21FC4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F81BE4-449B-471D-B9D1-F85AB1380160}" type="doc">
      <dgm:prSet loTypeId="urn:microsoft.com/office/officeart/2005/8/layout/list1" loCatId="list" qsTypeId="urn:microsoft.com/office/officeart/2005/8/quickstyle/simple1#3" qsCatId="simple" csTypeId="urn:microsoft.com/office/officeart/2005/8/colors/accent1_2#3" csCatId="accent1" phldr="1"/>
      <dgm:spPr/>
      <dgm:t>
        <a:bodyPr/>
        <a:lstStyle/>
        <a:p>
          <a:endParaRPr lang="en-US"/>
        </a:p>
      </dgm:t>
    </dgm:pt>
    <dgm:pt modelId="{5F5DD5AA-D19C-44F4-B7ED-E788C3C81A1B}">
      <dgm:prSet custT="1"/>
      <dgm:spPr/>
      <dgm:t>
        <a:bodyPr/>
        <a:lstStyle/>
        <a:p>
          <a:r>
            <a:rPr lang="fi-FI" sz="1400" dirty="0"/>
            <a:t>Ennakoitavuus ja oikea-aikaisuus. Tavoitteena varmistaa ajantasainen tiedonkulku muutoksista ja kehityksestä.</a:t>
          </a:r>
          <a:endParaRPr lang="en-US" sz="1400" dirty="0"/>
        </a:p>
      </dgm:t>
    </dgm:pt>
    <dgm:pt modelId="{935E8A70-0AC3-48D3-A9D1-6946ACA2C861}" type="parTrans" cxnId="{65DB4E6B-C4FD-47AC-8040-CC3A13B4349B}">
      <dgm:prSet/>
      <dgm:spPr/>
      <dgm:t>
        <a:bodyPr/>
        <a:lstStyle/>
        <a:p>
          <a:endParaRPr lang="en-US" sz="3200"/>
        </a:p>
      </dgm:t>
    </dgm:pt>
    <dgm:pt modelId="{C3A49C59-8844-4482-8CE5-A31180227B02}" type="sibTrans" cxnId="{65DB4E6B-C4FD-47AC-8040-CC3A13B4349B}">
      <dgm:prSet/>
      <dgm:spPr/>
      <dgm:t>
        <a:bodyPr/>
        <a:lstStyle/>
        <a:p>
          <a:endParaRPr lang="en-US" sz="3200"/>
        </a:p>
      </dgm:t>
    </dgm:pt>
    <dgm:pt modelId="{CDEEA068-3BEA-4636-AFCD-2499A5C930CC}">
      <dgm:prSet custT="1"/>
      <dgm:spPr/>
      <dgm:t>
        <a:bodyPr/>
        <a:lstStyle/>
        <a:p>
          <a:r>
            <a:rPr lang="fi-FI" sz="1400"/>
            <a:t>Viestinnällä tiedotetaan käyttökatkoista, päivityksistä, uusista ominaisuuksista, koulutuksista sekä muista ajankohtaisista asioista, jotta käyttäjät pystyvät hyödyntämään järjestelmää tehokkaasti ja ennakoimaan muutoksia.</a:t>
          </a:r>
          <a:endParaRPr lang="en-US" sz="1400"/>
        </a:p>
      </dgm:t>
    </dgm:pt>
    <dgm:pt modelId="{2B855094-45FF-4ADF-8672-316E6568113B}" type="parTrans" cxnId="{709D627A-7D36-43DE-B49E-A525326FFEFE}">
      <dgm:prSet/>
      <dgm:spPr/>
      <dgm:t>
        <a:bodyPr/>
        <a:lstStyle/>
        <a:p>
          <a:endParaRPr lang="en-US" sz="3200"/>
        </a:p>
      </dgm:t>
    </dgm:pt>
    <dgm:pt modelId="{6A372B49-4D55-4312-BAE3-4AF4251D6E4D}" type="sibTrans" cxnId="{709D627A-7D36-43DE-B49E-A525326FFEFE}">
      <dgm:prSet/>
      <dgm:spPr/>
      <dgm:t>
        <a:bodyPr/>
        <a:lstStyle/>
        <a:p>
          <a:endParaRPr lang="en-US" sz="3200"/>
        </a:p>
      </dgm:t>
    </dgm:pt>
    <dgm:pt modelId="{10041697-2B72-4562-8250-D857F1E541B5}">
      <dgm:prSet custT="1"/>
      <dgm:spPr/>
      <dgm:t>
        <a:bodyPr/>
        <a:lstStyle/>
        <a:p>
          <a:r>
            <a:rPr lang="fi-FI" sz="1400" dirty="0"/>
            <a:t>Tukea järjestelmien tehokasta ja yhdenmukaista käyttöä</a:t>
          </a:r>
          <a:endParaRPr lang="en-US" sz="1400" dirty="0"/>
        </a:p>
      </dgm:t>
    </dgm:pt>
    <dgm:pt modelId="{FE83CD16-4078-4341-B77F-2AFDF7DC832E}" type="parTrans" cxnId="{BDAC168E-7246-4F6F-A332-52BA42B864AF}">
      <dgm:prSet/>
      <dgm:spPr/>
      <dgm:t>
        <a:bodyPr/>
        <a:lstStyle/>
        <a:p>
          <a:endParaRPr lang="en-US" sz="3200"/>
        </a:p>
      </dgm:t>
    </dgm:pt>
    <dgm:pt modelId="{F4F8DA3E-4928-4169-BA6F-2455D03CA874}" type="sibTrans" cxnId="{BDAC168E-7246-4F6F-A332-52BA42B864AF}">
      <dgm:prSet/>
      <dgm:spPr/>
      <dgm:t>
        <a:bodyPr/>
        <a:lstStyle/>
        <a:p>
          <a:endParaRPr lang="en-US" sz="3200"/>
        </a:p>
      </dgm:t>
    </dgm:pt>
    <dgm:pt modelId="{1C43E223-D831-4965-BE85-39C904BCB024}">
      <dgm:prSet custT="1"/>
      <dgm:spPr/>
      <dgm:t>
        <a:bodyPr/>
        <a:lstStyle/>
        <a:p>
          <a:r>
            <a:rPr lang="fi-FI" sz="1400" dirty="0"/>
            <a:t>Viestinnän avulla jaetaan käyttöohjeita, koulutuksia ja tiedontuotannon prosesseja, jotta käyttäjät tallentavat ja hyödyntävät tietoja yhtenäisillä toimintatavoilla. Viestinnässä huomioidaan Velhon erilaiset käyttäjäryhmät, joiden tarpeet eroavat toisistaan. </a:t>
          </a:r>
          <a:endParaRPr lang="en-US" sz="1400" dirty="0"/>
        </a:p>
      </dgm:t>
    </dgm:pt>
    <dgm:pt modelId="{F1E40BF7-6BA2-4AEA-BF2F-90628D351C08}" type="parTrans" cxnId="{DD44D9AE-22D2-4BA9-A19B-5C0E550206F0}">
      <dgm:prSet/>
      <dgm:spPr/>
      <dgm:t>
        <a:bodyPr/>
        <a:lstStyle/>
        <a:p>
          <a:endParaRPr lang="en-US" sz="3200"/>
        </a:p>
      </dgm:t>
    </dgm:pt>
    <dgm:pt modelId="{0E60E519-68F6-4F11-8E33-98D349258C12}" type="sibTrans" cxnId="{DD44D9AE-22D2-4BA9-A19B-5C0E550206F0}">
      <dgm:prSet/>
      <dgm:spPr/>
      <dgm:t>
        <a:bodyPr/>
        <a:lstStyle/>
        <a:p>
          <a:endParaRPr lang="en-US" sz="3200"/>
        </a:p>
      </dgm:t>
    </dgm:pt>
    <dgm:pt modelId="{A4357F20-BD53-4810-AC18-3DF31A88EF0D}">
      <dgm:prSet custT="1"/>
      <dgm:spPr/>
      <dgm:t>
        <a:bodyPr/>
        <a:lstStyle/>
        <a:p>
          <a:r>
            <a:rPr lang="fi-FI" sz="1400" dirty="0"/>
            <a:t>Lisätä käyttäjien tietoisuutta Velhon palveluista ja hyödyistä. Markkinoida Velhoa myös potentiaalisille uusille käyttäjille. </a:t>
          </a:r>
          <a:endParaRPr lang="en-US" sz="1400" dirty="0"/>
        </a:p>
      </dgm:t>
    </dgm:pt>
    <dgm:pt modelId="{E59D057E-1EE9-4A41-BCC1-0119F7599D39}" type="parTrans" cxnId="{6FF1CA7F-E16B-4952-8A5A-38DDADF402D0}">
      <dgm:prSet/>
      <dgm:spPr/>
      <dgm:t>
        <a:bodyPr/>
        <a:lstStyle/>
        <a:p>
          <a:endParaRPr lang="en-US" sz="3200"/>
        </a:p>
      </dgm:t>
    </dgm:pt>
    <dgm:pt modelId="{9F63D040-FA86-4EF7-A73F-F316625E266E}" type="sibTrans" cxnId="{6FF1CA7F-E16B-4952-8A5A-38DDADF402D0}">
      <dgm:prSet/>
      <dgm:spPr/>
      <dgm:t>
        <a:bodyPr/>
        <a:lstStyle/>
        <a:p>
          <a:endParaRPr lang="en-US" sz="3200"/>
        </a:p>
      </dgm:t>
    </dgm:pt>
    <dgm:pt modelId="{2846E41B-44F5-4633-A1CD-B37808059219}">
      <dgm:prSet custT="1"/>
      <dgm:spPr/>
      <dgm:t>
        <a:bodyPr/>
        <a:lstStyle/>
        <a:p>
          <a:r>
            <a:rPr lang="fi-FI" sz="1400" dirty="0"/>
            <a:t>Viestinnällä varmistetaan, että käyttäjät ymmärtävät Velhon eli Tievelhon ja Projektivelhon roolin väyläomaisuuden ja hanketiedon hallinnassa sekä osaavat hyödyntää järjestelmien tarjoamia tietoja ja toiminnallisuuksia. Huomioidaan myös Velhon markkinoinnillinen puoli eli viestinnän keinoin tiedotetaan Velhosta myös mahdollisille uusille käyttäjille. </a:t>
          </a:r>
          <a:endParaRPr lang="en-US" sz="1400" dirty="0"/>
        </a:p>
      </dgm:t>
    </dgm:pt>
    <dgm:pt modelId="{A25AA845-4882-4A5E-8120-F3E176815B20}" type="parTrans" cxnId="{766A4414-1525-4556-B8A3-2165ED954B89}">
      <dgm:prSet/>
      <dgm:spPr/>
      <dgm:t>
        <a:bodyPr/>
        <a:lstStyle/>
        <a:p>
          <a:endParaRPr lang="en-US" sz="3200"/>
        </a:p>
      </dgm:t>
    </dgm:pt>
    <dgm:pt modelId="{80A26097-FD8C-4A55-BBEF-5CF3740C9BD7}" type="sibTrans" cxnId="{766A4414-1525-4556-B8A3-2165ED954B89}">
      <dgm:prSet/>
      <dgm:spPr/>
      <dgm:t>
        <a:bodyPr/>
        <a:lstStyle/>
        <a:p>
          <a:endParaRPr lang="en-US" sz="3200"/>
        </a:p>
      </dgm:t>
    </dgm:pt>
    <dgm:pt modelId="{1249F940-23AD-4EB3-AB47-170247449642}" type="pres">
      <dgm:prSet presAssocID="{33F81BE4-449B-471D-B9D1-F85AB1380160}" presName="linear" presStyleCnt="0">
        <dgm:presLayoutVars>
          <dgm:dir/>
          <dgm:animLvl val="lvl"/>
          <dgm:resizeHandles val="exact"/>
        </dgm:presLayoutVars>
      </dgm:prSet>
      <dgm:spPr/>
    </dgm:pt>
    <dgm:pt modelId="{199022C1-504C-4EE6-B210-F4775A95D56A}" type="pres">
      <dgm:prSet presAssocID="{5F5DD5AA-D19C-44F4-B7ED-E788C3C81A1B}" presName="parentLin" presStyleCnt="0"/>
      <dgm:spPr/>
    </dgm:pt>
    <dgm:pt modelId="{EF227CA5-8105-4B60-8B13-8555DA7A717E}" type="pres">
      <dgm:prSet presAssocID="{5F5DD5AA-D19C-44F4-B7ED-E788C3C81A1B}" presName="parentLeftMargin" presStyleLbl="node1" presStyleIdx="0" presStyleCnt="3"/>
      <dgm:spPr/>
    </dgm:pt>
    <dgm:pt modelId="{086BC197-D842-414F-9982-2042D0B6EFC4}" type="pres">
      <dgm:prSet presAssocID="{5F5DD5AA-D19C-44F4-B7ED-E788C3C81A1B}" presName="parentText" presStyleLbl="node1" presStyleIdx="0" presStyleCnt="3">
        <dgm:presLayoutVars>
          <dgm:chMax val="0"/>
          <dgm:bulletEnabled val="1"/>
        </dgm:presLayoutVars>
      </dgm:prSet>
      <dgm:spPr/>
    </dgm:pt>
    <dgm:pt modelId="{0ECD53F6-29FB-4254-9087-ECA9C3260084}" type="pres">
      <dgm:prSet presAssocID="{5F5DD5AA-D19C-44F4-B7ED-E788C3C81A1B}" presName="negativeSpace" presStyleCnt="0"/>
      <dgm:spPr/>
    </dgm:pt>
    <dgm:pt modelId="{0B7A819D-8A59-4401-B00C-29A3AC6FA6B8}" type="pres">
      <dgm:prSet presAssocID="{5F5DD5AA-D19C-44F4-B7ED-E788C3C81A1B}" presName="childText" presStyleLbl="conFgAcc1" presStyleIdx="0" presStyleCnt="3">
        <dgm:presLayoutVars>
          <dgm:bulletEnabled val="1"/>
        </dgm:presLayoutVars>
      </dgm:prSet>
      <dgm:spPr/>
    </dgm:pt>
    <dgm:pt modelId="{83EE6F3F-E2EB-40E6-B00E-492B261285CF}" type="pres">
      <dgm:prSet presAssocID="{C3A49C59-8844-4482-8CE5-A31180227B02}" presName="spaceBetweenRectangles" presStyleCnt="0"/>
      <dgm:spPr/>
    </dgm:pt>
    <dgm:pt modelId="{A68C9CCD-6FFF-404B-A11E-A4F0922ED6C1}" type="pres">
      <dgm:prSet presAssocID="{10041697-2B72-4562-8250-D857F1E541B5}" presName="parentLin" presStyleCnt="0"/>
      <dgm:spPr/>
    </dgm:pt>
    <dgm:pt modelId="{F6FCDBBF-1D16-43FD-A9C2-CB743AD471BB}" type="pres">
      <dgm:prSet presAssocID="{10041697-2B72-4562-8250-D857F1E541B5}" presName="parentLeftMargin" presStyleLbl="node1" presStyleIdx="0" presStyleCnt="3"/>
      <dgm:spPr/>
    </dgm:pt>
    <dgm:pt modelId="{4E11D82D-4FC2-406A-A948-DE4C817342C9}" type="pres">
      <dgm:prSet presAssocID="{10041697-2B72-4562-8250-D857F1E541B5}" presName="parentText" presStyleLbl="node1" presStyleIdx="1" presStyleCnt="3">
        <dgm:presLayoutVars>
          <dgm:chMax val="0"/>
          <dgm:bulletEnabled val="1"/>
        </dgm:presLayoutVars>
      </dgm:prSet>
      <dgm:spPr/>
    </dgm:pt>
    <dgm:pt modelId="{AF410EFB-3728-49B2-A21A-512DE4D604CE}" type="pres">
      <dgm:prSet presAssocID="{10041697-2B72-4562-8250-D857F1E541B5}" presName="negativeSpace" presStyleCnt="0"/>
      <dgm:spPr/>
    </dgm:pt>
    <dgm:pt modelId="{631C5898-9E61-4AAA-BDB4-CBE17BF955FA}" type="pres">
      <dgm:prSet presAssocID="{10041697-2B72-4562-8250-D857F1E541B5}" presName="childText" presStyleLbl="conFgAcc1" presStyleIdx="1" presStyleCnt="3">
        <dgm:presLayoutVars>
          <dgm:bulletEnabled val="1"/>
        </dgm:presLayoutVars>
      </dgm:prSet>
      <dgm:spPr/>
    </dgm:pt>
    <dgm:pt modelId="{53BBD89D-90AD-45FC-A5F3-D1F8FA044BA2}" type="pres">
      <dgm:prSet presAssocID="{F4F8DA3E-4928-4169-BA6F-2455D03CA874}" presName="spaceBetweenRectangles" presStyleCnt="0"/>
      <dgm:spPr/>
    </dgm:pt>
    <dgm:pt modelId="{0B4CF179-1067-489F-978D-7E485D92C585}" type="pres">
      <dgm:prSet presAssocID="{A4357F20-BD53-4810-AC18-3DF31A88EF0D}" presName="parentLin" presStyleCnt="0"/>
      <dgm:spPr/>
    </dgm:pt>
    <dgm:pt modelId="{DD988939-E2AC-47FB-BE8D-B6AFE407C91F}" type="pres">
      <dgm:prSet presAssocID="{A4357F20-BD53-4810-AC18-3DF31A88EF0D}" presName="parentLeftMargin" presStyleLbl="node1" presStyleIdx="1" presStyleCnt="3"/>
      <dgm:spPr/>
    </dgm:pt>
    <dgm:pt modelId="{BB1EDE3C-53A3-4CCC-8C51-7B058B5D1D8A}" type="pres">
      <dgm:prSet presAssocID="{A4357F20-BD53-4810-AC18-3DF31A88EF0D}" presName="parentText" presStyleLbl="node1" presStyleIdx="2" presStyleCnt="3">
        <dgm:presLayoutVars>
          <dgm:chMax val="0"/>
          <dgm:bulletEnabled val="1"/>
        </dgm:presLayoutVars>
      </dgm:prSet>
      <dgm:spPr/>
    </dgm:pt>
    <dgm:pt modelId="{9CF2739B-77A1-469B-BCE2-26F399AD10D0}" type="pres">
      <dgm:prSet presAssocID="{A4357F20-BD53-4810-AC18-3DF31A88EF0D}" presName="negativeSpace" presStyleCnt="0"/>
      <dgm:spPr/>
    </dgm:pt>
    <dgm:pt modelId="{7E79AAE2-D945-4AE4-AFC9-72D68A0FE36D}" type="pres">
      <dgm:prSet presAssocID="{A4357F20-BD53-4810-AC18-3DF31A88EF0D}" presName="childText" presStyleLbl="conFgAcc1" presStyleIdx="2" presStyleCnt="3">
        <dgm:presLayoutVars>
          <dgm:bulletEnabled val="1"/>
        </dgm:presLayoutVars>
      </dgm:prSet>
      <dgm:spPr/>
    </dgm:pt>
  </dgm:ptLst>
  <dgm:cxnLst>
    <dgm:cxn modelId="{766A4414-1525-4556-B8A3-2165ED954B89}" srcId="{A4357F20-BD53-4810-AC18-3DF31A88EF0D}" destId="{2846E41B-44F5-4633-A1CD-B37808059219}" srcOrd="0" destOrd="0" parTransId="{A25AA845-4882-4A5E-8120-F3E176815B20}" sibTransId="{80A26097-FD8C-4A55-BBEF-5CF3740C9BD7}"/>
    <dgm:cxn modelId="{3EB8802A-CBFB-41CD-B899-330AB42C8A0E}" type="presOf" srcId="{33F81BE4-449B-471D-B9D1-F85AB1380160}" destId="{1249F940-23AD-4EB3-AB47-170247449642}" srcOrd="0" destOrd="0" presId="urn:microsoft.com/office/officeart/2005/8/layout/list1"/>
    <dgm:cxn modelId="{C6603C2B-9490-4C09-8E66-2CD686350ABE}" type="presOf" srcId="{CDEEA068-3BEA-4636-AFCD-2499A5C930CC}" destId="{0B7A819D-8A59-4401-B00C-29A3AC6FA6B8}" srcOrd="0" destOrd="0" presId="urn:microsoft.com/office/officeart/2005/8/layout/list1"/>
    <dgm:cxn modelId="{65DB4E6B-C4FD-47AC-8040-CC3A13B4349B}" srcId="{33F81BE4-449B-471D-B9D1-F85AB1380160}" destId="{5F5DD5AA-D19C-44F4-B7ED-E788C3C81A1B}" srcOrd="0" destOrd="0" parTransId="{935E8A70-0AC3-48D3-A9D1-6946ACA2C861}" sibTransId="{C3A49C59-8844-4482-8CE5-A31180227B02}"/>
    <dgm:cxn modelId="{57960B4C-449F-4409-909E-92CFB95ECA34}" type="presOf" srcId="{10041697-2B72-4562-8250-D857F1E541B5}" destId="{4E11D82D-4FC2-406A-A948-DE4C817342C9}" srcOrd="1" destOrd="0" presId="urn:microsoft.com/office/officeart/2005/8/layout/list1"/>
    <dgm:cxn modelId="{E0FC0B56-18AC-4E7D-BC7C-8DD56E7D50C1}" type="presOf" srcId="{5F5DD5AA-D19C-44F4-B7ED-E788C3C81A1B}" destId="{086BC197-D842-414F-9982-2042D0B6EFC4}" srcOrd="1" destOrd="0" presId="urn:microsoft.com/office/officeart/2005/8/layout/list1"/>
    <dgm:cxn modelId="{5CAF6776-6F3C-4967-B60F-2566CD4BFA74}" type="presOf" srcId="{1C43E223-D831-4965-BE85-39C904BCB024}" destId="{631C5898-9E61-4AAA-BDB4-CBE17BF955FA}" srcOrd="0" destOrd="0" presId="urn:microsoft.com/office/officeart/2005/8/layout/list1"/>
    <dgm:cxn modelId="{709D627A-7D36-43DE-B49E-A525326FFEFE}" srcId="{5F5DD5AA-D19C-44F4-B7ED-E788C3C81A1B}" destId="{CDEEA068-3BEA-4636-AFCD-2499A5C930CC}" srcOrd="0" destOrd="0" parTransId="{2B855094-45FF-4ADF-8672-316E6568113B}" sibTransId="{6A372B49-4D55-4312-BAE3-4AF4251D6E4D}"/>
    <dgm:cxn modelId="{2A79EF5A-B734-49E5-9DB3-BCB92A5EBC20}" type="presOf" srcId="{10041697-2B72-4562-8250-D857F1E541B5}" destId="{F6FCDBBF-1D16-43FD-A9C2-CB743AD471BB}" srcOrd="0" destOrd="0" presId="urn:microsoft.com/office/officeart/2005/8/layout/list1"/>
    <dgm:cxn modelId="{6FF1CA7F-E16B-4952-8A5A-38DDADF402D0}" srcId="{33F81BE4-449B-471D-B9D1-F85AB1380160}" destId="{A4357F20-BD53-4810-AC18-3DF31A88EF0D}" srcOrd="2" destOrd="0" parTransId="{E59D057E-1EE9-4A41-BCC1-0119F7599D39}" sibTransId="{9F63D040-FA86-4EF7-A73F-F316625E266E}"/>
    <dgm:cxn modelId="{DE472A83-6391-41B7-A2A4-C1926DDA1443}" type="presOf" srcId="{2846E41B-44F5-4633-A1CD-B37808059219}" destId="{7E79AAE2-D945-4AE4-AFC9-72D68A0FE36D}" srcOrd="0" destOrd="0" presId="urn:microsoft.com/office/officeart/2005/8/layout/list1"/>
    <dgm:cxn modelId="{BDAC168E-7246-4F6F-A332-52BA42B864AF}" srcId="{33F81BE4-449B-471D-B9D1-F85AB1380160}" destId="{10041697-2B72-4562-8250-D857F1E541B5}" srcOrd="1" destOrd="0" parTransId="{FE83CD16-4078-4341-B77F-2AFDF7DC832E}" sibTransId="{F4F8DA3E-4928-4169-BA6F-2455D03CA874}"/>
    <dgm:cxn modelId="{DD44D9AE-22D2-4BA9-A19B-5C0E550206F0}" srcId="{10041697-2B72-4562-8250-D857F1E541B5}" destId="{1C43E223-D831-4965-BE85-39C904BCB024}" srcOrd="0" destOrd="0" parTransId="{F1E40BF7-6BA2-4AEA-BF2F-90628D351C08}" sibTransId="{0E60E519-68F6-4F11-8E33-98D349258C12}"/>
    <dgm:cxn modelId="{856BD3B9-4F51-4F5D-ADDD-6A4A60D268DC}" type="presOf" srcId="{5F5DD5AA-D19C-44F4-B7ED-E788C3C81A1B}" destId="{EF227CA5-8105-4B60-8B13-8555DA7A717E}" srcOrd="0" destOrd="0" presId="urn:microsoft.com/office/officeart/2005/8/layout/list1"/>
    <dgm:cxn modelId="{AAE465C9-5AE4-4E19-97D5-EF7A796FC929}" type="presOf" srcId="{A4357F20-BD53-4810-AC18-3DF31A88EF0D}" destId="{BB1EDE3C-53A3-4CCC-8C51-7B058B5D1D8A}" srcOrd="1" destOrd="0" presId="urn:microsoft.com/office/officeart/2005/8/layout/list1"/>
    <dgm:cxn modelId="{D6E6E0F9-E6E3-4E0F-B6E1-E124876DC80F}" type="presOf" srcId="{A4357F20-BD53-4810-AC18-3DF31A88EF0D}" destId="{DD988939-E2AC-47FB-BE8D-B6AFE407C91F}" srcOrd="0" destOrd="0" presId="urn:microsoft.com/office/officeart/2005/8/layout/list1"/>
    <dgm:cxn modelId="{1B023ECC-2B68-4C11-8D1F-3394FDEFF4E8}" type="presParOf" srcId="{1249F940-23AD-4EB3-AB47-170247449642}" destId="{199022C1-504C-4EE6-B210-F4775A95D56A}" srcOrd="0" destOrd="0" presId="urn:microsoft.com/office/officeart/2005/8/layout/list1"/>
    <dgm:cxn modelId="{A53B3806-828A-421C-97AA-E63839D3A062}" type="presParOf" srcId="{199022C1-504C-4EE6-B210-F4775A95D56A}" destId="{EF227CA5-8105-4B60-8B13-8555DA7A717E}" srcOrd="0" destOrd="0" presId="urn:microsoft.com/office/officeart/2005/8/layout/list1"/>
    <dgm:cxn modelId="{4D42C07E-FD7A-4CE5-947B-F18418ED62C3}" type="presParOf" srcId="{199022C1-504C-4EE6-B210-F4775A95D56A}" destId="{086BC197-D842-414F-9982-2042D0B6EFC4}" srcOrd="1" destOrd="0" presId="urn:microsoft.com/office/officeart/2005/8/layout/list1"/>
    <dgm:cxn modelId="{65897BFF-B6AE-4C5C-9083-A415BB65CC46}" type="presParOf" srcId="{1249F940-23AD-4EB3-AB47-170247449642}" destId="{0ECD53F6-29FB-4254-9087-ECA9C3260084}" srcOrd="1" destOrd="0" presId="urn:microsoft.com/office/officeart/2005/8/layout/list1"/>
    <dgm:cxn modelId="{E30E80F4-4510-41FF-9A3A-0FF4EAC793AF}" type="presParOf" srcId="{1249F940-23AD-4EB3-AB47-170247449642}" destId="{0B7A819D-8A59-4401-B00C-29A3AC6FA6B8}" srcOrd="2" destOrd="0" presId="urn:microsoft.com/office/officeart/2005/8/layout/list1"/>
    <dgm:cxn modelId="{A8BA8227-3640-43D3-AAE4-30945A2F4F6E}" type="presParOf" srcId="{1249F940-23AD-4EB3-AB47-170247449642}" destId="{83EE6F3F-E2EB-40E6-B00E-492B261285CF}" srcOrd="3" destOrd="0" presId="urn:microsoft.com/office/officeart/2005/8/layout/list1"/>
    <dgm:cxn modelId="{1DB0E6C1-71AE-438E-9FEE-1AB366EFE165}" type="presParOf" srcId="{1249F940-23AD-4EB3-AB47-170247449642}" destId="{A68C9CCD-6FFF-404B-A11E-A4F0922ED6C1}" srcOrd="4" destOrd="0" presId="urn:microsoft.com/office/officeart/2005/8/layout/list1"/>
    <dgm:cxn modelId="{20B235CE-B762-4A53-8BC6-B81148162D8D}" type="presParOf" srcId="{A68C9CCD-6FFF-404B-A11E-A4F0922ED6C1}" destId="{F6FCDBBF-1D16-43FD-A9C2-CB743AD471BB}" srcOrd="0" destOrd="0" presId="urn:microsoft.com/office/officeart/2005/8/layout/list1"/>
    <dgm:cxn modelId="{F901A3E0-FBD9-4882-AD1A-BEFD6A73A41B}" type="presParOf" srcId="{A68C9CCD-6FFF-404B-A11E-A4F0922ED6C1}" destId="{4E11D82D-4FC2-406A-A948-DE4C817342C9}" srcOrd="1" destOrd="0" presId="urn:microsoft.com/office/officeart/2005/8/layout/list1"/>
    <dgm:cxn modelId="{AB4AF186-EB54-4D79-AF45-C009B7552DC8}" type="presParOf" srcId="{1249F940-23AD-4EB3-AB47-170247449642}" destId="{AF410EFB-3728-49B2-A21A-512DE4D604CE}" srcOrd="5" destOrd="0" presId="urn:microsoft.com/office/officeart/2005/8/layout/list1"/>
    <dgm:cxn modelId="{E4020A48-DBCE-4A4A-95ED-D84904549992}" type="presParOf" srcId="{1249F940-23AD-4EB3-AB47-170247449642}" destId="{631C5898-9E61-4AAA-BDB4-CBE17BF955FA}" srcOrd="6" destOrd="0" presId="urn:microsoft.com/office/officeart/2005/8/layout/list1"/>
    <dgm:cxn modelId="{CC0B38DC-FD36-405A-B5B5-1811E3135535}" type="presParOf" srcId="{1249F940-23AD-4EB3-AB47-170247449642}" destId="{53BBD89D-90AD-45FC-A5F3-D1F8FA044BA2}" srcOrd="7" destOrd="0" presId="urn:microsoft.com/office/officeart/2005/8/layout/list1"/>
    <dgm:cxn modelId="{EFCE5C00-0312-459D-80CF-BF101A4D7B1E}" type="presParOf" srcId="{1249F940-23AD-4EB3-AB47-170247449642}" destId="{0B4CF179-1067-489F-978D-7E485D92C585}" srcOrd="8" destOrd="0" presId="urn:microsoft.com/office/officeart/2005/8/layout/list1"/>
    <dgm:cxn modelId="{807F27DC-A70F-4D6E-9DF1-379FA894532C}" type="presParOf" srcId="{0B4CF179-1067-489F-978D-7E485D92C585}" destId="{DD988939-E2AC-47FB-BE8D-B6AFE407C91F}" srcOrd="0" destOrd="0" presId="urn:microsoft.com/office/officeart/2005/8/layout/list1"/>
    <dgm:cxn modelId="{40CCED2F-2A3C-4EC8-B078-9646F54110C6}" type="presParOf" srcId="{0B4CF179-1067-489F-978D-7E485D92C585}" destId="{BB1EDE3C-53A3-4CCC-8C51-7B058B5D1D8A}" srcOrd="1" destOrd="0" presId="urn:microsoft.com/office/officeart/2005/8/layout/list1"/>
    <dgm:cxn modelId="{0F7B1114-44AC-4C86-84E3-7567A147B06B}" type="presParOf" srcId="{1249F940-23AD-4EB3-AB47-170247449642}" destId="{9CF2739B-77A1-469B-BCE2-26F399AD10D0}" srcOrd="9" destOrd="0" presId="urn:microsoft.com/office/officeart/2005/8/layout/list1"/>
    <dgm:cxn modelId="{D86C4DCF-1A30-44D1-A175-8301191E174D}" type="presParOf" srcId="{1249F940-23AD-4EB3-AB47-170247449642}" destId="{7E79AAE2-D945-4AE4-AFC9-72D68A0FE36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5BD3D6-42A0-4234-A54B-AC8DD32344D4}" type="doc">
      <dgm:prSet loTypeId="urn:microsoft.com/office/officeart/2005/8/layout/pList1" loCatId="list" qsTypeId="urn:microsoft.com/office/officeart/2005/8/quickstyle/simple1#7" qsCatId="simple" csTypeId="urn:microsoft.com/office/officeart/2005/8/colors/accent1_2#7" csCatId="accent1" phldr="1"/>
      <dgm:spPr/>
      <dgm:t>
        <a:bodyPr/>
        <a:lstStyle/>
        <a:p>
          <a:endParaRPr lang="fi-FI"/>
        </a:p>
      </dgm:t>
    </dgm:pt>
    <dgm:pt modelId="{5BA6F811-6A0A-4504-BD92-88FFEA4511CD}">
      <dgm:prSet phldrT="[Text]" phldr="0"/>
      <dgm:spPr/>
      <dgm:t>
        <a:bodyPr/>
        <a:lstStyle/>
        <a:p>
          <a:r>
            <a:rPr lang="fi-FI" dirty="0"/>
            <a:t>Käyttökatko- ja huoltoviestintä kehittäjien tarpeen mukaan </a:t>
          </a:r>
        </a:p>
      </dgm:t>
    </dgm:pt>
    <dgm:pt modelId="{90C904A8-2266-4423-81CC-EBD3F7E8755C}" type="parTrans" cxnId="{E4D3708A-38B2-4926-B676-5518D1DC336D}">
      <dgm:prSet/>
      <dgm:spPr/>
      <dgm:t>
        <a:bodyPr/>
        <a:lstStyle/>
        <a:p>
          <a:endParaRPr lang="fi-FI"/>
        </a:p>
      </dgm:t>
    </dgm:pt>
    <dgm:pt modelId="{DCBE0CB2-8199-4668-96F4-F39F30D9F702}" type="sibTrans" cxnId="{E4D3708A-38B2-4926-B676-5518D1DC336D}">
      <dgm:prSet/>
      <dgm:spPr/>
      <dgm:t>
        <a:bodyPr/>
        <a:lstStyle/>
        <a:p>
          <a:endParaRPr lang="fi-FI"/>
        </a:p>
      </dgm:t>
    </dgm:pt>
    <dgm:pt modelId="{6EC6CAD5-E928-4B19-898D-9898E5409749}">
      <dgm:prSet phldrT="[Text]" phldr="0"/>
      <dgm:spPr/>
      <dgm:t>
        <a:bodyPr/>
        <a:lstStyle/>
        <a:p>
          <a:r>
            <a:rPr lang="fi-FI" dirty="0"/>
            <a:t>Tietorakennemuutoskirje joka kuun viimeinen arkipäivä</a:t>
          </a:r>
        </a:p>
      </dgm:t>
    </dgm:pt>
    <dgm:pt modelId="{8B0BAF40-E430-480D-AAB8-9D7F0C375669}" type="parTrans" cxnId="{4891FD08-346B-44B9-B74B-EEB81B93A219}">
      <dgm:prSet/>
      <dgm:spPr/>
      <dgm:t>
        <a:bodyPr/>
        <a:lstStyle/>
        <a:p>
          <a:endParaRPr lang="fi-FI"/>
        </a:p>
      </dgm:t>
    </dgm:pt>
    <dgm:pt modelId="{2042F062-60ED-4882-9DB7-915DFFCEF343}" type="sibTrans" cxnId="{4891FD08-346B-44B9-B74B-EEB81B93A219}">
      <dgm:prSet/>
      <dgm:spPr/>
      <dgm:t>
        <a:bodyPr/>
        <a:lstStyle/>
        <a:p>
          <a:endParaRPr lang="fi-FI"/>
        </a:p>
      </dgm:t>
    </dgm:pt>
    <dgm:pt modelId="{641BF376-C23B-4888-90D6-53647C631768}">
      <dgm:prSet phldrT="[Text]" phldr="0"/>
      <dgm:spPr/>
      <dgm:t>
        <a:bodyPr/>
        <a:lstStyle/>
        <a:p>
          <a:r>
            <a:rPr lang="fi-FI" dirty="0"/>
            <a:t>Velho-vartti joka toinen tiistai klo 9 </a:t>
          </a:r>
        </a:p>
      </dgm:t>
    </dgm:pt>
    <dgm:pt modelId="{8E385AEE-8E10-4AAD-8784-BED95049E414}" type="parTrans" cxnId="{0FF97A67-1AF0-4544-A81E-8DDB26D7C10F}">
      <dgm:prSet/>
      <dgm:spPr/>
      <dgm:t>
        <a:bodyPr/>
        <a:lstStyle/>
        <a:p>
          <a:endParaRPr lang="fi-FI"/>
        </a:p>
      </dgm:t>
    </dgm:pt>
    <dgm:pt modelId="{35C449E5-4BF5-41E0-98C4-F4D88E038FED}" type="sibTrans" cxnId="{0FF97A67-1AF0-4544-A81E-8DDB26D7C10F}">
      <dgm:prSet/>
      <dgm:spPr/>
      <dgm:t>
        <a:bodyPr/>
        <a:lstStyle/>
        <a:p>
          <a:endParaRPr lang="fi-FI"/>
        </a:p>
      </dgm:t>
    </dgm:pt>
    <dgm:pt modelId="{0B45DB8F-9ED0-4C9A-9722-D7575C847388}">
      <dgm:prSet phldrT="[Text]" phldr="0"/>
      <dgm:spPr/>
      <dgm:t>
        <a:bodyPr/>
        <a:lstStyle/>
        <a:p>
          <a:r>
            <a:rPr lang="fi-FI" dirty="0"/>
            <a:t>Tievelhon tukiklinikat joka perjantai klo 12.30</a:t>
          </a:r>
        </a:p>
      </dgm:t>
    </dgm:pt>
    <dgm:pt modelId="{586F0E13-CFE1-4367-927C-FA99CA47F9F6}" type="parTrans" cxnId="{CDD4E495-6EDD-4D4A-8642-BEBBBAB8D0D4}">
      <dgm:prSet/>
      <dgm:spPr/>
      <dgm:t>
        <a:bodyPr/>
        <a:lstStyle/>
        <a:p>
          <a:endParaRPr lang="fi-FI"/>
        </a:p>
      </dgm:t>
    </dgm:pt>
    <dgm:pt modelId="{3F8E52EF-E4AA-432A-80B3-1984D69A41EC}" type="sibTrans" cxnId="{CDD4E495-6EDD-4D4A-8642-BEBBBAB8D0D4}">
      <dgm:prSet/>
      <dgm:spPr/>
      <dgm:t>
        <a:bodyPr/>
        <a:lstStyle/>
        <a:p>
          <a:endParaRPr lang="fi-FI"/>
        </a:p>
      </dgm:t>
    </dgm:pt>
    <dgm:pt modelId="{CF393B93-6AAF-4C84-8762-B1175FE814AE}">
      <dgm:prSet phldrT="[Text]" phldr="0"/>
      <dgm:spPr/>
      <dgm:t>
        <a:bodyPr/>
        <a:lstStyle/>
        <a:p>
          <a:r>
            <a:rPr lang="fi-FI" dirty="0"/>
            <a:t>Muu viestintä (Extranet, ohjesivut, Velhon käyttöliittymä)</a:t>
          </a:r>
        </a:p>
      </dgm:t>
    </dgm:pt>
    <dgm:pt modelId="{1993D4F4-C688-4105-9B8A-0691F5FE8DEE}" type="parTrans" cxnId="{D2A54475-66EC-4C1B-A989-87B2AEB540BD}">
      <dgm:prSet/>
      <dgm:spPr/>
      <dgm:t>
        <a:bodyPr/>
        <a:lstStyle/>
        <a:p>
          <a:endParaRPr lang="fi-FI"/>
        </a:p>
      </dgm:t>
    </dgm:pt>
    <dgm:pt modelId="{2B95FC58-A12D-4808-B072-ED9F5F600390}" type="sibTrans" cxnId="{D2A54475-66EC-4C1B-A989-87B2AEB540BD}">
      <dgm:prSet/>
      <dgm:spPr/>
      <dgm:t>
        <a:bodyPr/>
        <a:lstStyle/>
        <a:p>
          <a:endParaRPr lang="fi-FI"/>
        </a:p>
      </dgm:t>
    </dgm:pt>
    <dgm:pt modelId="{6750E6EB-8AC3-4825-AEF2-A1714F800202}">
      <dgm:prSet phldrT="[Text]" phldr="0"/>
      <dgm:spPr/>
      <dgm:t>
        <a:bodyPr/>
        <a:lstStyle/>
        <a:p>
          <a:r>
            <a:rPr lang="fi-FI" dirty="0"/>
            <a:t>Velho-viesti eli Velhon uutiskirje kvartaaleittain</a:t>
          </a:r>
        </a:p>
      </dgm:t>
    </dgm:pt>
    <dgm:pt modelId="{FE4DA5A0-0C91-4661-AEF3-04D2B3240D6A}" type="parTrans" cxnId="{F1BD4BAB-5B96-4BDD-A4F4-07ADBC22F678}">
      <dgm:prSet/>
      <dgm:spPr/>
      <dgm:t>
        <a:bodyPr/>
        <a:lstStyle/>
        <a:p>
          <a:endParaRPr lang="fi-FI"/>
        </a:p>
      </dgm:t>
    </dgm:pt>
    <dgm:pt modelId="{7E512A0B-CAAF-4FB6-9FAE-D78F0211208F}" type="sibTrans" cxnId="{F1BD4BAB-5B96-4BDD-A4F4-07ADBC22F678}">
      <dgm:prSet/>
      <dgm:spPr/>
      <dgm:t>
        <a:bodyPr/>
        <a:lstStyle/>
        <a:p>
          <a:endParaRPr lang="fi-FI"/>
        </a:p>
      </dgm:t>
    </dgm:pt>
    <dgm:pt modelId="{DE1C1B68-EB1D-41AA-8BE9-C3327F5E203A}" type="pres">
      <dgm:prSet presAssocID="{5D5BD3D6-42A0-4234-A54B-AC8DD32344D4}" presName="Name0" presStyleCnt="0">
        <dgm:presLayoutVars>
          <dgm:dir/>
          <dgm:resizeHandles val="exact"/>
        </dgm:presLayoutVars>
      </dgm:prSet>
      <dgm:spPr/>
    </dgm:pt>
    <dgm:pt modelId="{EB7384AC-21C6-4585-B53A-78624E01B334}" type="pres">
      <dgm:prSet presAssocID="{641BF376-C23B-4888-90D6-53647C631768}" presName="compNode" presStyleCnt="0"/>
      <dgm:spPr/>
    </dgm:pt>
    <dgm:pt modelId="{A64632E5-3DA5-4612-9165-6AD6A7238CAA}" type="pres">
      <dgm:prSet presAssocID="{641BF376-C23B-4888-90D6-53647C631768}" presName="pictRect" presStyleLbl="node1" presStyleIdx="0" presStyleCnt="6"/>
      <dgm:spPr>
        <a:blipFill>
          <a:blip xmlns:r="http://schemas.openxmlformats.org/officeDocument/2006/relationships">
            <a:extLst>
              <a:ext uri="{96DAC541-7B7A-43D3-8B79-37D633B846F1}">
                <asvg:svgBlip xmlns:asvg="http://schemas.microsoft.com/office/drawing/2016/SVG/main" r:embed="rId1"/>
              </a:ext>
            </a:extLst>
          </a:blip>
          <a:srcRect/>
          <a:stretch>
            <a:fillRect t="-23000" b="-23000"/>
          </a:stretch>
        </a:blipFill>
      </dgm:spPr>
      <dgm:extLst>
        <a:ext uri="{E40237B7-FDA0-4F09-8148-C483321AD2D9}">
          <dgm14:cNvPr xmlns:dgm14="http://schemas.microsoft.com/office/drawing/2010/diagram" id="0" name="" descr="Marketing with solid fill"/>
        </a:ext>
      </dgm:extLst>
    </dgm:pt>
    <dgm:pt modelId="{F50A20F3-0A72-4A08-B806-0A91D8195D77}" type="pres">
      <dgm:prSet presAssocID="{641BF376-C23B-4888-90D6-53647C631768}" presName="textRect" presStyleLbl="revTx" presStyleIdx="0" presStyleCnt="6">
        <dgm:presLayoutVars>
          <dgm:bulletEnabled val="1"/>
        </dgm:presLayoutVars>
      </dgm:prSet>
      <dgm:spPr/>
    </dgm:pt>
    <dgm:pt modelId="{03584888-9907-43F6-AE7A-817C52E1F0F5}" type="pres">
      <dgm:prSet presAssocID="{35C449E5-4BF5-41E0-98C4-F4D88E038FED}" presName="sibTrans" presStyleLbl="sibTrans2D1" presStyleIdx="0" presStyleCnt="0"/>
      <dgm:spPr/>
    </dgm:pt>
    <dgm:pt modelId="{40B82692-2BD8-4763-80C1-A48D4F58BE0A}" type="pres">
      <dgm:prSet presAssocID="{0B45DB8F-9ED0-4C9A-9722-D7575C847388}" presName="compNode" presStyleCnt="0"/>
      <dgm:spPr/>
    </dgm:pt>
    <dgm:pt modelId="{7E0412E5-DF4B-4189-BAB7-4ADF6B4B0837}" type="pres">
      <dgm:prSet presAssocID="{0B45DB8F-9ED0-4C9A-9722-D7575C847388}" presName="pictRect" presStyleLbl="node1" presStyleIdx="1" presStyleCnt="6"/>
      <dgm:spPr>
        <a:blipFill>
          <a:blip xmlns:r="http://schemas.openxmlformats.org/officeDocument/2006/relationships">
            <a:extLst>
              <a:ext uri="{96DAC541-7B7A-43D3-8B79-37D633B846F1}">
                <asvg:svgBlip xmlns:asvg="http://schemas.microsoft.com/office/drawing/2016/SVG/main" r:embed="rId2"/>
              </a:ext>
            </a:extLst>
          </a:blip>
          <a:srcRect/>
          <a:stretch>
            <a:fillRect t="-23000" b="-23000"/>
          </a:stretch>
        </a:blipFill>
      </dgm:spPr>
      <dgm:extLst>
        <a:ext uri="{E40237B7-FDA0-4F09-8148-C483321AD2D9}">
          <dgm14:cNvPr xmlns:dgm14="http://schemas.microsoft.com/office/drawing/2010/diagram" id="0" name="" descr="Help with solid fill"/>
        </a:ext>
      </dgm:extLst>
    </dgm:pt>
    <dgm:pt modelId="{D4F5D2BE-3C52-48EF-B5A4-FF49E010122E}" type="pres">
      <dgm:prSet presAssocID="{0B45DB8F-9ED0-4C9A-9722-D7575C847388}" presName="textRect" presStyleLbl="revTx" presStyleIdx="1" presStyleCnt="6">
        <dgm:presLayoutVars>
          <dgm:bulletEnabled val="1"/>
        </dgm:presLayoutVars>
      </dgm:prSet>
      <dgm:spPr/>
    </dgm:pt>
    <dgm:pt modelId="{A0CFBB71-133E-41D3-B0AE-2D07E75A4139}" type="pres">
      <dgm:prSet presAssocID="{3F8E52EF-E4AA-432A-80B3-1984D69A41EC}" presName="sibTrans" presStyleLbl="sibTrans2D1" presStyleIdx="0" presStyleCnt="0"/>
      <dgm:spPr/>
    </dgm:pt>
    <dgm:pt modelId="{0AAC2536-6251-4976-A344-714FD577A8A2}" type="pres">
      <dgm:prSet presAssocID="{6EC6CAD5-E928-4B19-898D-9898E5409749}" presName="compNode" presStyleCnt="0"/>
      <dgm:spPr/>
    </dgm:pt>
    <dgm:pt modelId="{3A5058C2-06FB-4BB4-B86D-7927A19928AD}" type="pres">
      <dgm:prSet presAssocID="{6EC6CAD5-E928-4B19-898D-9898E5409749}" presName="pictRect" presStyleLbl="node1" presStyleIdx="2" presStyleCnt="6" custLinFactNeighborX="977" custLinFactNeighborY="-80"/>
      <dgm:spPr>
        <a:blipFill>
          <a:blip xmlns:r="http://schemas.openxmlformats.org/officeDocument/2006/relationships">
            <a:extLst>
              <a:ext uri="{96DAC541-7B7A-43D3-8B79-37D633B846F1}">
                <asvg:svgBlip xmlns:asvg="http://schemas.microsoft.com/office/drawing/2016/SVG/main" r:embed="rId3"/>
              </a:ext>
            </a:extLst>
          </a:blip>
          <a:srcRect/>
          <a:stretch>
            <a:fillRect t="-23000" b="-23000"/>
          </a:stretch>
        </a:blipFill>
      </dgm:spPr>
      <dgm:extLst>
        <a:ext uri="{E40237B7-FDA0-4F09-8148-C483321AD2D9}">
          <dgm14:cNvPr xmlns:dgm14="http://schemas.microsoft.com/office/drawing/2010/diagram" id="0" name="" descr="Database with solid fill"/>
        </a:ext>
      </dgm:extLst>
    </dgm:pt>
    <dgm:pt modelId="{B2D34680-AC22-462B-BBD7-D00DD3E189B7}" type="pres">
      <dgm:prSet presAssocID="{6EC6CAD5-E928-4B19-898D-9898E5409749}" presName="textRect" presStyleLbl="revTx" presStyleIdx="2" presStyleCnt="6">
        <dgm:presLayoutVars>
          <dgm:bulletEnabled val="1"/>
        </dgm:presLayoutVars>
      </dgm:prSet>
      <dgm:spPr/>
    </dgm:pt>
    <dgm:pt modelId="{F366A6AA-40BB-474A-9250-B1AD15415A64}" type="pres">
      <dgm:prSet presAssocID="{2042F062-60ED-4882-9DB7-915DFFCEF343}" presName="sibTrans" presStyleLbl="sibTrans2D1" presStyleIdx="0" presStyleCnt="0"/>
      <dgm:spPr/>
    </dgm:pt>
    <dgm:pt modelId="{37782FC2-3DEF-4FBA-B575-B3687EA210A4}" type="pres">
      <dgm:prSet presAssocID="{6750E6EB-8AC3-4825-AEF2-A1714F800202}" presName="compNode" presStyleCnt="0"/>
      <dgm:spPr/>
    </dgm:pt>
    <dgm:pt modelId="{2EDD0E33-96D8-44DF-AAE5-482C7509EE5F}" type="pres">
      <dgm:prSet presAssocID="{6750E6EB-8AC3-4825-AEF2-A1714F800202}" presName="pictRect" presStyleLbl="node1" presStyleIdx="3" presStyleCnt="6"/>
      <dgm:spPr>
        <a:blipFill>
          <a:blip xmlns:r="http://schemas.openxmlformats.org/officeDocument/2006/relationships">
            <a:extLst>
              <a:ext uri="{96DAC541-7B7A-43D3-8B79-37D633B846F1}">
                <asvg:svgBlip xmlns:asvg="http://schemas.microsoft.com/office/drawing/2016/SVG/main" r:embed="rId4"/>
              </a:ext>
            </a:extLst>
          </a:blip>
          <a:srcRect/>
          <a:stretch>
            <a:fillRect t="-23000" b="-23000"/>
          </a:stretch>
        </a:blipFill>
      </dgm:spPr>
      <dgm:extLst>
        <a:ext uri="{E40237B7-FDA0-4F09-8148-C483321AD2D9}">
          <dgm14:cNvPr xmlns:dgm14="http://schemas.microsoft.com/office/drawing/2010/diagram" id="0" name="" descr="Email with solid fill"/>
        </a:ext>
      </dgm:extLst>
    </dgm:pt>
    <dgm:pt modelId="{E104B5AF-1734-40D6-B60B-2391AF5BBFA1}" type="pres">
      <dgm:prSet presAssocID="{6750E6EB-8AC3-4825-AEF2-A1714F800202}" presName="textRect" presStyleLbl="revTx" presStyleIdx="3" presStyleCnt="6">
        <dgm:presLayoutVars>
          <dgm:bulletEnabled val="1"/>
        </dgm:presLayoutVars>
      </dgm:prSet>
      <dgm:spPr/>
    </dgm:pt>
    <dgm:pt modelId="{4C3F0EC3-B6A0-4980-B3C3-08A6CAD7A228}" type="pres">
      <dgm:prSet presAssocID="{7E512A0B-CAAF-4FB6-9FAE-D78F0211208F}" presName="sibTrans" presStyleLbl="sibTrans2D1" presStyleIdx="0" presStyleCnt="0"/>
      <dgm:spPr/>
    </dgm:pt>
    <dgm:pt modelId="{3DBEABB7-25E4-435F-BC61-57EBC693C94E}" type="pres">
      <dgm:prSet presAssocID="{CF393B93-6AAF-4C84-8762-B1175FE814AE}" presName="compNode" presStyleCnt="0"/>
      <dgm:spPr/>
    </dgm:pt>
    <dgm:pt modelId="{466A0967-E1DE-4DCA-8EB8-0BA02F7A93B6}" type="pres">
      <dgm:prSet presAssocID="{CF393B93-6AAF-4C84-8762-B1175FE814AE}" presName="pictRect" presStyleLbl="node1" presStyleIdx="4" presStyleCnt="6" custLinFactNeighborX="834" custLinFactNeighborY="3150"/>
      <dgm:spPr>
        <a:blipFill>
          <a:blip xmlns:r="http://schemas.openxmlformats.org/officeDocument/2006/relationships">
            <a:extLst>
              <a:ext uri="{96DAC541-7B7A-43D3-8B79-37D633B846F1}">
                <asvg:svgBlip xmlns:asvg="http://schemas.microsoft.com/office/drawing/2016/SVG/main" r:embed="rId5"/>
              </a:ext>
            </a:extLst>
          </a:blip>
          <a:srcRect/>
          <a:stretch>
            <a:fillRect t="-23000" b="-23000"/>
          </a:stretch>
        </a:blipFill>
      </dgm:spPr>
      <dgm:extLst>
        <a:ext uri="{E40237B7-FDA0-4F09-8148-C483321AD2D9}">
          <dgm14:cNvPr xmlns:dgm14="http://schemas.microsoft.com/office/drawing/2010/diagram" id="0" name="" descr="Subtitles with solid fill"/>
        </a:ext>
      </dgm:extLst>
    </dgm:pt>
    <dgm:pt modelId="{51934126-BF17-407C-AEBC-3F667EE84593}" type="pres">
      <dgm:prSet presAssocID="{CF393B93-6AAF-4C84-8762-B1175FE814AE}" presName="textRect" presStyleLbl="revTx" presStyleIdx="4" presStyleCnt="6">
        <dgm:presLayoutVars>
          <dgm:bulletEnabled val="1"/>
        </dgm:presLayoutVars>
      </dgm:prSet>
      <dgm:spPr/>
    </dgm:pt>
    <dgm:pt modelId="{40136BD0-4AEC-4E38-B4B3-75BDA31D9886}" type="pres">
      <dgm:prSet presAssocID="{2B95FC58-A12D-4808-B072-ED9F5F600390}" presName="sibTrans" presStyleLbl="sibTrans2D1" presStyleIdx="0" presStyleCnt="0"/>
      <dgm:spPr/>
    </dgm:pt>
    <dgm:pt modelId="{013A9FD9-F077-4577-ADBC-39D9760B4B5E}" type="pres">
      <dgm:prSet presAssocID="{5BA6F811-6A0A-4504-BD92-88FFEA4511CD}" presName="compNode" presStyleCnt="0"/>
      <dgm:spPr/>
    </dgm:pt>
    <dgm:pt modelId="{FA7F597A-1125-403F-AF1D-52D0041DBD7E}" type="pres">
      <dgm:prSet presAssocID="{5BA6F811-6A0A-4504-BD92-88FFEA4511CD}" presName="pictRect" presStyleLbl="node1" presStyleIdx="5" presStyleCnt="6"/>
      <dgm:spPr>
        <a:blipFill>
          <a:blip xmlns:r="http://schemas.openxmlformats.org/officeDocument/2006/relationships">
            <a:extLst>
              <a:ext uri="{96DAC541-7B7A-43D3-8B79-37D633B846F1}">
                <asvg:svgBlip xmlns:asvg="http://schemas.microsoft.com/office/drawing/2016/SVG/main" r:embed="rId6"/>
              </a:ext>
            </a:extLst>
          </a:blip>
          <a:srcRect/>
          <a:stretch>
            <a:fillRect t="-23000" b="-23000"/>
          </a:stretch>
        </a:blipFill>
      </dgm:spPr>
      <dgm:extLst>
        <a:ext uri="{E40237B7-FDA0-4F09-8148-C483321AD2D9}">
          <dgm14:cNvPr xmlns:dgm14="http://schemas.microsoft.com/office/drawing/2010/diagram" id="0" name="" descr="Hammer with solid fill"/>
        </a:ext>
      </dgm:extLst>
    </dgm:pt>
    <dgm:pt modelId="{5E36070B-AABE-4F17-B532-371B70EA968E}" type="pres">
      <dgm:prSet presAssocID="{5BA6F811-6A0A-4504-BD92-88FFEA4511CD}" presName="textRect" presStyleLbl="revTx" presStyleIdx="5" presStyleCnt="6">
        <dgm:presLayoutVars>
          <dgm:bulletEnabled val="1"/>
        </dgm:presLayoutVars>
      </dgm:prSet>
      <dgm:spPr/>
    </dgm:pt>
  </dgm:ptLst>
  <dgm:cxnLst>
    <dgm:cxn modelId="{4891FD08-346B-44B9-B74B-EEB81B93A219}" srcId="{5D5BD3D6-42A0-4234-A54B-AC8DD32344D4}" destId="{6EC6CAD5-E928-4B19-898D-9898E5409749}" srcOrd="2" destOrd="0" parTransId="{8B0BAF40-E430-480D-AAB8-9D7F0C375669}" sibTransId="{2042F062-60ED-4882-9DB7-915DFFCEF343}"/>
    <dgm:cxn modelId="{62E18D0C-42EC-4387-B7BF-BA76857FD3D5}" type="presOf" srcId="{CF393B93-6AAF-4C84-8762-B1175FE814AE}" destId="{51934126-BF17-407C-AEBC-3F667EE84593}" srcOrd="0" destOrd="0" presId="urn:microsoft.com/office/officeart/2005/8/layout/pList1"/>
    <dgm:cxn modelId="{AD918A2A-9DD6-49AB-AE5F-E8639C2D6BCF}" type="presOf" srcId="{35C449E5-4BF5-41E0-98C4-F4D88E038FED}" destId="{03584888-9907-43F6-AE7A-817C52E1F0F5}" srcOrd="0" destOrd="0" presId="urn:microsoft.com/office/officeart/2005/8/layout/pList1"/>
    <dgm:cxn modelId="{FEA0F73A-AC68-424F-9F0E-98605623030B}" type="presOf" srcId="{6750E6EB-8AC3-4825-AEF2-A1714F800202}" destId="{E104B5AF-1734-40D6-B60B-2391AF5BBFA1}" srcOrd="0" destOrd="0" presId="urn:microsoft.com/office/officeart/2005/8/layout/pList1"/>
    <dgm:cxn modelId="{B443585B-5E88-46F3-8F58-9763C7955C64}" type="presOf" srcId="{3F8E52EF-E4AA-432A-80B3-1984D69A41EC}" destId="{A0CFBB71-133E-41D3-B0AE-2D07E75A4139}" srcOrd="0" destOrd="0" presId="urn:microsoft.com/office/officeart/2005/8/layout/pList1"/>
    <dgm:cxn modelId="{5A48855F-5817-4C21-9502-A4329303AE56}" type="presOf" srcId="{7E512A0B-CAAF-4FB6-9FAE-D78F0211208F}" destId="{4C3F0EC3-B6A0-4980-B3C3-08A6CAD7A228}" srcOrd="0" destOrd="0" presId="urn:microsoft.com/office/officeart/2005/8/layout/pList1"/>
    <dgm:cxn modelId="{CAD35562-9B77-442D-A5CD-72409E7461C6}" type="presOf" srcId="{2B95FC58-A12D-4808-B072-ED9F5F600390}" destId="{40136BD0-4AEC-4E38-B4B3-75BDA31D9886}" srcOrd="0" destOrd="0" presId="urn:microsoft.com/office/officeart/2005/8/layout/pList1"/>
    <dgm:cxn modelId="{0FF97A67-1AF0-4544-A81E-8DDB26D7C10F}" srcId="{5D5BD3D6-42A0-4234-A54B-AC8DD32344D4}" destId="{641BF376-C23B-4888-90D6-53647C631768}" srcOrd="0" destOrd="0" parTransId="{8E385AEE-8E10-4AAD-8784-BED95049E414}" sibTransId="{35C449E5-4BF5-41E0-98C4-F4D88E038FED}"/>
    <dgm:cxn modelId="{403ECA6A-FBC8-4838-BD3A-9BEF4BED428D}" type="presOf" srcId="{641BF376-C23B-4888-90D6-53647C631768}" destId="{F50A20F3-0A72-4A08-B806-0A91D8195D77}" srcOrd="0" destOrd="0" presId="urn:microsoft.com/office/officeart/2005/8/layout/pList1"/>
    <dgm:cxn modelId="{2384CC73-7E07-4E80-8B2C-D9CD0172463C}" type="presOf" srcId="{6EC6CAD5-E928-4B19-898D-9898E5409749}" destId="{B2D34680-AC22-462B-BBD7-D00DD3E189B7}" srcOrd="0" destOrd="0" presId="urn:microsoft.com/office/officeart/2005/8/layout/pList1"/>
    <dgm:cxn modelId="{D2A54475-66EC-4C1B-A989-87B2AEB540BD}" srcId="{5D5BD3D6-42A0-4234-A54B-AC8DD32344D4}" destId="{CF393B93-6AAF-4C84-8762-B1175FE814AE}" srcOrd="4" destOrd="0" parTransId="{1993D4F4-C688-4105-9B8A-0691F5FE8DEE}" sibTransId="{2B95FC58-A12D-4808-B072-ED9F5F600390}"/>
    <dgm:cxn modelId="{E4D3708A-38B2-4926-B676-5518D1DC336D}" srcId="{5D5BD3D6-42A0-4234-A54B-AC8DD32344D4}" destId="{5BA6F811-6A0A-4504-BD92-88FFEA4511CD}" srcOrd="5" destOrd="0" parTransId="{90C904A8-2266-4423-81CC-EBD3F7E8755C}" sibTransId="{DCBE0CB2-8199-4668-96F4-F39F30D9F702}"/>
    <dgm:cxn modelId="{CDD4E495-6EDD-4D4A-8642-BEBBBAB8D0D4}" srcId="{5D5BD3D6-42A0-4234-A54B-AC8DD32344D4}" destId="{0B45DB8F-9ED0-4C9A-9722-D7575C847388}" srcOrd="1" destOrd="0" parTransId="{586F0E13-CFE1-4367-927C-FA99CA47F9F6}" sibTransId="{3F8E52EF-E4AA-432A-80B3-1984D69A41EC}"/>
    <dgm:cxn modelId="{02732AA9-50AF-4C64-9F99-E5AB271FA6D9}" type="presOf" srcId="{5D5BD3D6-42A0-4234-A54B-AC8DD32344D4}" destId="{DE1C1B68-EB1D-41AA-8BE9-C3327F5E203A}" srcOrd="0" destOrd="0" presId="urn:microsoft.com/office/officeart/2005/8/layout/pList1"/>
    <dgm:cxn modelId="{F1BD4BAB-5B96-4BDD-A4F4-07ADBC22F678}" srcId="{5D5BD3D6-42A0-4234-A54B-AC8DD32344D4}" destId="{6750E6EB-8AC3-4825-AEF2-A1714F800202}" srcOrd="3" destOrd="0" parTransId="{FE4DA5A0-0C91-4661-AEF3-04D2B3240D6A}" sibTransId="{7E512A0B-CAAF-4FB6-9FAE-D78F0211208F}"/>
    <dgm:cxn modelId="{B420C5CD-AF14-488C-A123-A08F739B30D9}" type="presOf" srcId="{0B45DB8F-9ED0-4C9A-9722-D7575C847388}" destId="{D4F5D2BE-3C52-48EF-B5A4-FF49E010122E}" srcOrd="0" destOrd="0" presId="urn:microsoft.com/office/officeart/2005/8/layout/pList1"/>
    <dgm:cxn modelId="{DDB8C6D2-BC4C-45C3-B7BF-1AB654900695}" type="presOf" srcId="{2042F062-60ED-4882-9DB7-915DFFCEF343}" destId="{F366A6AA-40BB-474A-9250-B1AD15415A64}" srcOrd="0" destOrd="0" presId="urn:microsoft.com/office/officeart/2005/8/layout/pList1"/>
    <dgm:cxn modelId="{8D5CC8D4-4F19-4832-BB88-98F7ADCACD8B}" type="presOf" srcId="{5BA6F811-6A0A-4504-BD92-88FFEA4511CD}" destId="{5E36070B-AABE-4F17-B532-371B70EA968E}" srcOrd="0" destOrd="0" presId="urn:microsoft.com/office/officeart/2005/8/layout/pList1"/>
    <dgm:cxn modelId="{DB89A8B1-BCC4-4132-91CB-6B63C61F6A1E}" type="presParOf" srcId="{DE1C1B68-EB1D-41AA-8BE9-C3327F5E203A}" destId="{EB7384AC-21C6-4585-B53A-78624E01B334}" srcOrd="0" destOrd="0" presId="urn:microsoft.com/office/officeart/2005/8/layout/pList1"/>
    <dgm:cxn modelId="{963952E2-E6AC-43C4-A7FC-DB613304ACEA}" type="presParOf" srcId="{EB7384AC-21C6-4585-B53A-78624E01B334}" destId="{A64632E5-3DA5-4612-9165-6AD6A7238CAA}" srcOrd="0" destOrd="0" presId="urn:microsoft.com/office/officeart/2005/8/layout/pList1"/>
    <dgm:cxn modelId="{9E2887F0-921D-48BE-B816-8BD1FC8D3E2B}" type="presParOf" srcId="{EB7384AC-21C6-4585-B53A-78624E01B334}" destId="{F50A20F3-0A72-4A08-B806-0A91D8195D77}" srcOrd="1" destOrd="0" presId="urn:microsoft.com/office/officeart/2005/8/layout/pList1"/>
    <dgm:cxn modelId="{10F9A4C0-F86F-4E1A-A84A-6CCB4E0DEB4A}" type="presParOf" srcId="{DE1C1B68-EB1D-41AA-8BE9-C3327F5E203A}" destId="{03584888-9907-43F6-AE7A-817C52E1F0F5}" srcOrd="1" destOrd="0" presId="urn:microsoft.com/office/officeart/2005/8/layout/pList1"/>
    <dgm:cxn modelId="{D61C9262-4837-42C1-BF1A-5A8D310FD36A}" type="presParOf" srcId="{DE1C1B68-EB1D-41AA-8BE9-C3327F5E203A}" destId="{40B82692-2BD8-4763-80C1-A48D4F58BE0A}" srcOrd="2" destOrd="0" presId="urn:microsoft.com/office/officeart/2005/8/layout/pList1"/>
    <dgm:cxn modelId="{658CDE39-7647-4842-A1FF-32F3E842CCF7}" type="presParOf" srcId="{40B82692-2BD8-4763-80C1-A48D4F58BE0A}" destId="{7E0412E5-DF4B-4189-BAB7-4ADF6B4B0837}" srcOrd="0" destOrd="0" presId="urn:microsoft.com/office/officeart/2005/8/layout/pList1"/>
    <dgm:cxn modelId="{8F2B6332-D7AE-40D2-9751-1276DEF94AF5}" type="presParOf" srcId="{40B82692-2BD8-4763-80C1-A48D4F58BE0A}" destId="{D4F5D2BE-3C52-48EF-B5A4-FF49E010122E}" srcOrd="1" destOrd="0" presId="urn:microsoft.com/office/officeart/2005/8/layout/pList1"/>
    <dgm:cxn modelId="{3704194E-9331-4661-912E-6C5D139377F9}" type="presParOf" srcId="{DE1C1B68-EB1D-41AA-8BE9-C3327F5E203A}" destId="{A0CFBB71-133E-41D3-B0AE-2D07E75A4139}" srcOrd="3" destOrd="0" presId="urn:microsoft.com/office/officeart/2005/8/layout/pList1"/>
    <dgm:cxn modelId="{8CACE621-A947-4135-A3F3-E201A4F656D4}" type="presParOf" srcId="{DE1C1B68-EB1D-41AA-8BE9-C3327F5E203A}" destId="{0AAC2536-6251-4976-A344-714FD577A8A2}" srcOrd="4" destOrd="0" presId="urn:microsoft.com/office/officeart/2005/8/layout/pList1"/>
    <dgm:cxn modelId="{8EC36411-F616-4741-86AD-998AF9633360}" type="presParOf" srcId="{0AAC2536-6251-4976-A344-714FD577A8A2}" destId="{3A5058C2-06FB-4BB4-B86D-7927A19928AD}" srcOrd="0" destOrd="0" presId="urn:microsoft.com/office/officeart/2005/8/layout/pList1"/>
    <dgm:cxn modelId="{E25F6579-5A36-4646-B534-34BA5C293D0A}" type="presParOf" srcId="{0AAC2536-6251-4976-A344-714FD577A8A2}" destId="{B2D34680-AC22-462B-BBD7-D00DD3E189B7}" srcOrd="1" destOrd="0" presId="urn:microsoft.com/office/officeart/2005/8/layout/pList1"/>
    <dgm:cxn modelId="{118EB5FB-274B-4AE9-80C5-56D14F14CCE7}" type="presParOf" srcId="{DE1C1B68-EB1D-41AA-8BE9-C3327F5E203A}" destId="{F366A6AA-40BB-474A-9250-B1AD15415A64}" srcOrd="5" destOrd="0" presId="urn:microsoft.com/office/officeart/2005/8/layout/pList1"/>
    <dgm:cxn modelId="{D36B9923-35B5-4A78-A0CE-841413E34758}" type="presParOf" srcId="{DE1C1B68-EB1D-41AA-8BE9-C3327F5E203A}" destId="{37782FC2-3DEF-4FBA-B575-B3687EA210A4}" srcOrd="6" destOrd="0" presId="urn:microsoft.com/office/officeart/2005/8/layout/pList1"/>
    <dgm:cxn modelId="{4C6CFB5C-B1EB-4A06-9EF6-39BE1EBB1C6E}" type="presParOf" srcId="{37782FC2-3DEF-4FBA-B575-B3687EA210A4}" destId="{2EDD0E33-96D8-44DF-AAE5-482C7509EE5F}" srcOrd="0" destOrd="0" presId="urn:microsoft.com/office/officeart/2005/8/layout/pList1"/>
    <dgm:cxn modelId="{47E094DD-CD4B-4256-929A-B65B7D4DAF3E}" type="presParOf" srcId="{37782FC2-3DEF-4FBA-B575-B3687EA210A4}" destId="{E104B5AF-1734-40D6-B60B-2391AF5BBFA1}" srcOrd="1" destOrd="0" presId="urn:microsoft.com/office/officeart/2005/8/layout/pList1"/>
    <dgm:cxn modelId="{2E0C3CB8-A0D6-46BC-8653-E4E51CD47393}" type="presParOf" srcId="{DE1C1B68-EB1D-41AA-8BE9-C3327F5E203A}" destId="{4C3F0EC3-B6A0-4980-B3C3-08A6CAD7A228}" srcOrd="7" destOrd="0" presId="urn:microsoft.com/office/officeart/2005/8/layout/pList1"/>
    <dgm:cxn modelId="{E6351FBD-1A27-4261-8765-A995BC346B1D}" type="presParOf" srcId="{DE1C1B68-EB1D-41AA-8BE9-C3327F5E203A}" destId="{3DBEABB7-25E4-435F-BC61-57EBC693C94E}" srcOrd="8" destOrd="0" presId="urn:microsoft.com/office/officeart/2005/8/layout/pList1"/>
    <dgm:cxn modelId="{EBEA2F9D-843D-4E5C-9A5C-615F2BAA26DD}" type="presParOf" srcId="{3DBEABB7-25E4-435F-BC61-57EBC693C94E}" destId="{466A0967-E1DE-4DCA-8EB8-0BA02F7A93B6}" srcOrd="0" destOrd="0" presId="urn:microsoft.com/office/officeart/2005/8/layout/pList1"/>
    <dgm:cxn modelId="{80E9D535-9DC9-4063-885C-837DBF82FE1C}" type="presParOf" srcId="{3DBEABB7-25E4-435F-BC61-57EBC693C94E}" destId="{51934126-BF17-407C-AEBC-3F667EE84593}" srcOrd="1" destOrd="0" presId="urn:microsoft.com/office/officeart/2005/8/layout/pList1"/>
    <dgm:cxn modelId="{123FBC4B-0883-4E77-9DFD-28083A5960A6}" type="presParOf" srcId="{DE1C1B68-EB1D-41AA-8BE9-C3327F5E203A}" destId="{40136BD0-4AEC-4E38-B4B3-75BDA31D9886}" srcOrd="9" destOrd="0" presId="urn:microsoft.com/office/officeart/2005/8/layout/pList1"/>
    <dgm:cxn modelId="{F9F8397E-880E-43E5-B620-416C3C00B4D3}" type="presParOf" srcId="{DE1C1B68-EB1D-41AA-8BE9-C3327F5E203A}" destId="{013A9FD9-F077-4577-ADBC-39D9760B4B5E}" srcOrd="10" destOrd="0" presId="urn:microsoft.com/office/officeart/2005/8/layout/pList1"/>
    <dgm:cxn modelId="{AEE27FD8-9C65-4499-B3E8-45CE2D8A4959}" type="presParOf" srcId="{013A9FD9-F077-4577-ADBC-39D9760B4B5E}" destId="{FA7F597A-1125-403F-AF1D-52D0041DBD7E}" srcOrd="0" destOrd="0" presId="urn:microsoft.com/office/officeart/2005/8/layout/pList1"/>
    <dgm:cxn modelId="{D0EADAC1-EA3A-41E5-A24F-BA28E7425BC4}" type="presParOf" srcId="{013A9FD9-F077-4577-ADBC-39D9760B4B5E}" destId="{5E36070B-AABE-4F17-B532-371B70EA968E}"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F0BCBD-61F5-4CF5-8ED3-53D1FF8BD1A1}" type="doc">
      <dgm:prSet loTypeId="urn:microsoft.com/office/officeart/2005/8/layout/default" loCatId="list" qsTypeId="urn:microsoft.com/office/officeart/2005/8/quickstyle/simple2#2" qsCatId="simple" csTypeId="urn:microsoft.com/office/officeart/2005/8/colors/accent2_2#2" csCatId="accent2" phldr="1"/>
      <dgm:spPr/>
      <dgm:t>
        <a:bodyPr/>
        <a:lstStyle/>
        <a:p>
          <a:endParaRPr lang="en-US"/>
        </a:p>
      </dgm:t>
    </dgm:pt>
    <dgm:pt modelId="{BC54E36E-21DF-4BA5-AE0C-8294565FB7ED}">
      <dgm:prSet/>
      <dgm:spPr/>
      <dgm:t>
        <a:bodyPr/>
        <a:lstStyle/>
        <a:p>
          <a:r>
            <a:rPr lang="fi-FI" dirty="0"/>
            <a:t>Velhon ohjesivut ja käyttöliittymän etusivu</a:t>
          </a:r>
          <a:endParaRPr lang="en-US" dirty="0"/>
        </a:p>
      </dgm:t>
    </dgm:pt>
    <dgm:pt modelId="{D6FED354-FC03-42AC-AF74-CC80D7229A80}" type="parTrans" cxnId="{50746EB9-62A7-4010-BBDB-D6B60E9E9160}">
      <dgm:prSet/>
      <dgm:spPr/>
      <dgm:t>
        <a:bodyPr/>
        <a:lstStyle/>
        <a:p>
          <a:endParaRPr lang="en-US"/>
        </a:p>
      </dgm:t>
    </dgm:pt>
    <dgm:pt modelId="{ADC18CF3-7E4B-47C4-A47C-7839BD6997DB}" type="sibTrans" cxnId="{50746EB9-62A7-4010-BBDB-D6B60E9E9160}">
      <dgm:prSet/>
      <dgm:spPr/>
      <dgm:t>
        <a:bodyPr/>
        <a:lstStyle/>
        <a:p>
          <a:endParaRPr lang="en-US"/>
        </a:p>
      </dgm:t>
    </dgm:pt>
    <dgm:pt modelId="{80BB3158-50A3-43CE-A362-A2DC0C020250}">
      <dgm:prSet/>
      <dgm:spPr/>
      <dgm:t>
        <a:bodyPr/>
        <a:lstStyle/>
        <a:p>
          <a:r>
            <a:rPr lang="fi-FI" dirty="0"/>
            <a:t>Velho-viesti (uutiskirje)</a:t>
          </a:r>
          <a:endParaRPr lang="en-US" dirty="0"/>
        </a:p>
      </dgm:t>
    </dgm:pt>
    <dgm:pt modelId="{FC13A1AC-FFF4-4E87-916F-120073DB241D}" type="parTrans" cxnId="{15ECF270-BF20-4CC8-9385-3CDF08C977CB}">
      <dgm:prSet/>
      <dgm:spPr/>
      <dgm:t>
        <a:bodyPr/>
        <a:lstStyle/>
        <a:p>
          <a:endParaRPr lang="en-US"/>
        </a:p>
      </dgm:t>
    </dgm:pt>
    <dgm:pt modelId="{887790FD-2757-4B41-9AD6-4D09558793EA}" type="sibTrans" cxnId="{15ECF270-BF20-4CC8-9385-3CDF08C977CB}">
      <dgm:prSet/>
      <dgm:spPr/>
      <dgm:t>
        <a:bodyPr/>
        <a:lstStyle/>
        <a:p>
          <a:endParaRPr lang="en-US"/>
        </a:p>
      </dgm:t>
    </dgm:pt>
    <dgm:pt modelId="{E7738655-B365-46D0-9B24-6E796D47EFBF}">
      <dgm:prSet/>
      <dgm:spPr/>
      <dgm:t>
        <a:bodyPr/>
        <a:lstStyle/>
        <a:p>
          <a:r>
            <a:rPr lang="fi-FI" dirty="0"/>
            <a:t>Koulutukset </a:t>
          </a:r>
          <a:endParaRPr lang="en-US" dirty="0"/>
        </a:p>
      </dgm:t>
    </dgm:pt>
    <dgm:pt modelId="{86624316-3B77-4ECC-B05A-A50B316465C2}" type="parTrans" cxnId="{FBA613CA-B406-4D97-A7BA-5959463E2D4B}">
      <dgm:prSet/>
      <dgm:spPr/>
      <dgm:t>
        <a:bodyPr/>
        <a:lstStyle/>
        <a:p>
          <a:endParaRPr lang="en-US"/>
        </a:p>
      </dgm:t>
    </dgm:pt>
    <dgm:pt modelId="{2D18417B-0BF6-46B8-ACF7-4836F8A5A017}" type="sibTrans" cxnId="{FBA613CA-B406-4D97-A7BA-5959463E2D4B}">
      <dgm:prSet/>
      <dgm:spPr/>
      <dgm:t>
        <a:bodyPr/>
        <a:lstStyle/>
        <a:p>
          <a:endParaRPr lang="en-US"/>
        </a:p>
      </dgm:t>
    </dgm:pt>
    <dgm:pt modelId="{59FFABA5-EDCC-4E7C-8443-524672066ACB}">
      <dgm:prSet/>
      <dgm:spPr/>
      <dgm:t>
        <a:bodyPr/>
        <a:lstStyle/>
        <a:p>
          <a:r>
            <a:rPr lang="fi-FI" dirty="0"/>
            <a:t>Väylän Extranet</a:t>
          </a:r>
          <a:endParaRPr lang="en-US" dirty="0"/>
        </a:p>
      </dgm:t>
    </dgm:pt>
    <dgm:pt modelId="{3CB50861-3190-4ED2-9252-476C64FF9A60}" type="parTrans" cxnId="{14293827-C71C-4A0E-BBC6-72C09B075B60}">
      <dgm:prSet/>
      <dgm:spPr/>
      <dgm:t>
        <a:bodyPr/>
        <a:lstStyle/>
        <a:p>
          <a:endParaRPr lang="en-US"/>
        </a:p>
      </dgm:t>
    </dgm:pt>
    <dgm:pt modelId="{61C06DFC-F103-40D4-B1BE-9CA96A30B11B}" type="sibTrans" cxnId="{14293827-C71C-4A0E-BBC6-72C09B075B60}">
      <dgm:prSet/>
      <dgm:spPr/>
      <dgm:t>
        <a:bodyPr/>
        <a:lstStyle/>
        <a:p>
          <a:endParaRPr lang="en-US"/>
        </a:p>
      </dgm:t>
    </dgm:pt>
    <dgm:pt modelId="{26CB903C-C68B-471F-B3B9-2B3B2E63C1A4}">
      <dgm:prSet/>
      <dgm:spPr/>
      <dgm:t>
        <a:bodyPr/>
        <a:lstStyle/>
        <a:p>
          <a:r>
            <a:rPr lang="fi-FI" dirty="0" err="1"/>
            <a:t>Vintra</a:t>
          </a:r>
          <a:r>
            <a:rPr lang="fi-FI" dirty="0"/>
            <a:t> &amp; Taimi (elinvoimakeskus) </a:t>
          </a:r>
          <a:endParaRPr lang="en-US" dirty="0"/>
        </a:p>
      </dgm:t>
    </dgm:pt>
    <dgm:pt modelId="{1A7A846E-9F8B-4824-884C-73C8875A4A1D}" type="parTrans" cxnId="{D2187440-9417-4FB5-83B4-FE2A7BBFE289}">
      <dgm:prSet/>
      <dgm:spPr/>
      <dgm:t>
        <a:bodyPr/>
        <a:lstStyle/>
        <a:p>
          <a:endParaRPr lang="en-US"/>
        </a:p>
      </dgm:t>
    </dgm:pt>
    <dgm:pt modelId="{E4878A2B-2B4D-4410-8E7F-A98DDF8D952C}" type="sibTrans" cxnId="{D2187440-9417-4FB5-83B4-FE2A7BBFE289}">
      <dgm:prSet/>
      <dgm:spPr/>
      <dgm:t>
        <a:bodyPr/>
        <a:lstStyle/>
        <a:p>
          <a:endParaRPr lang="en-US"/>
        </a:p>
      </dgm:t>
    </dgm:pt>
    <dgm:pt modelId="{3E61881D-F337-4B18-A38E-AF3361FCAF44}">
      <dgm:prSet/>
      <dgm:spPr/>
      <dgm:t>
        <a:bodyPr/>
        <a:lstStyle/>
        <a:p>
          <a:r>
            <a:rPr lang="fi-FI" dirty="0"/>
            <a:t>Velhovartit ja tukiklinikat</a:t>
          </a:r>
          <a:endParaRPr lang="en-US" dirty="0"/>
        </a:p>
      </dgm:t>
    </dgm:pt>
    <dgm:pt modelId="{A9E76866-66DE-4D3B-8BCF-BE1866591FC5}" type="parTrans" cxnId="{D6D3583C-94D1-4E7D-9300-9BE0DD89632D}">
      <dgm:prSet/>
      <dgm:spPr/>
      <dgm:t>
        <a:bodyPr/>
        <a:lstStyle/>
        <a:p>
          <a:endParaRPr lang="en-US"/>
        </a:p>
      </dgm:t>
    </dgm:pt>
    <dgm:pt modelId="{1EC89D29-C6D6-481B-B43C-F1C6965A4EF8}" type="sibTrans" cxnId="{D6D3583C-94D1-4E7D-9300-9BE0DD89632D}">
      <dgm:prSet/>
      <dgm:spPr/>
      <dgm:t>
        <a:bodyPr/>
        <a:lstStyle/>
        <a:p>
          <a:endParaRPr lang="en-US"/>
        </a:p>
      </dgm:t>
    </dgm:pt>
    <dgm:pt modelId="{79E40301-119B-49AA-8D2D-D2771CF77FF5}">
      <dgm:prSet phldrT="[Text]" phldr="0"/>
      <dgm:spPr/>
      <dgm:t>
        <a:bodyPr/>
        <a:lstStyle/>
        <a:p>
          <a:r>
            <a:rPr lang="fi-FI" dirty="0"/>
            <a:t>Sähköpostit (mm. tietorakennemuutoskirje)</a:t>
          </a:r>
        </a:p>
      </dgm:t>
    </dgm:pt>
    <dgm:pt modelId="{9F0D52DA-6483-4CEB-ABD2-6A1914B67AC3}" type="parTrans" cxnId="{08A75294-067D-46DB-B80D-35D7F03E9547}">
      <dgm:prSet/>
      <dgm:spPr/>
      <dgm:t>
        <a:bodyPr/>
        <a:lstStyle/>
        <a:p>
          <a:endParaRPr lang="fi-FI"/>
        </a:p>
      </dgm:t>
    </dgm:pt>
    <dgm:pt modelId="{DCD8D15B-E8EA-4A6A-8566-92FE2800A216}" type="sibTrans" cxnId="{08A75294-067D-46DB-B80D-35D7F03E9547}">
      <dgm:prSet/>
      <dgm:spPr/>
      <dgm:t>
        <a:bodyPr/>
        <a:lstStyle/>
        <a:p>
          <a:endParaRPr lang="fi-FI"/>
        </a:p>
      </dgm:t>
    </dgm:pt>
    <dgm:pt modelId="{41C3D05E-76A5-48BB-AB98-13BC5DDCA6BD}">
      <dgm:prSet phldrT="[Text]" phldr="0"/>
      <dgm:spPr/>
      <dgm:t>
        <a:bodyPr/>
        <a:lstStyle/>
        <a:p>
          <a:r>
            <a:rPr lang="fi-FI" dirty="0"/>
            <a:t>Verkostotapaamiset</a:t>
          </a:r>
        </a:p>
      </dgm:t>
    </dgm:pt>
    <dgm:pt modelId="{E2F26DC0-5D25-4A4B-9951-D33080899C53}" type="parTrans" cxnId="{94E0528D-870C-4921-89C0-AFA0101A7B9A}">
      <dgm:prSet/>
      <dgm:spPr/>
      <dgm:t>
        <a:bodyPr/>
        <a:lstStyle/>
        <a:p>
          <a:endParaRPr lang="fi-FI"/>
        </a:p>
      </dgm:t>
    </dgm:pt>
    <dgm:pt modelId="{82A19CA9-87A2-403A-A5EF-2DD29D967E41}" type="sibTrans" cxnId="{94E0528D-870C-4921-89C0-AFA0101A7B9A}">
      <dgm:prSet/>
      <dgm:spPr/>
      <dgm:t>
        <a:bodyPr/>
        <a:lstStyle/>
        <a:p>
          <a:endParaRPr lang="fi-FI"/>
        </a:p>
      </dgm:t>
    </dgm:pt>
    <dgm:pt modelId="{5E6037B1-881A-45B0-99C0-650675EA0162}" type="pres">
      <dgm:prSet presAssocID="{FCF0BCBD-61F5-4CF5-8ED3-53D1FF8BD1A1}" presName="diagram" presStyleCnt="0">
        <dgm:presLayoutVars>
          <dgm:dir/>
          <dgm:resizeHandles val="exact"/>
        </dgm:presLayoutVars>
      </dgm:prSet>
      <dgm:spPr/>
    </dgm:pt>
    <dgm:pt modelId="{96859986-E5AB-4F74-8DB6-9CBFCAD38CAD}" type="pres">
      <dgm:prSet presAssocID="{BC54E36E-21DF-4BA5-AE0C-8294565FB7ED}" presName="node" presStyleLbl="node1" presStyleIdx="0" presStyleCnt="8" custLinFactNeighborX="617">
        <dgm:presLayoutVars>
          <dgm:bulletEnabled val="1"/>
        </dgm:presLayoutVars>
      </dgm:prSet>
      <dgm:spPr/>
    </dgm:pt>
    <dgm:pt modelId="{AFF181C9-3F8E-4ACB-8450-552E9AB50EF7}" type="pres">
      <dgm:prSet presAssocID="{ADC18CF3-7E4B-47C4-A47C-7839BD6997DB}" presName="sibTrans" presStyleCnt="0"/>
      <dgm:spPr/>
    </dgm:pt>
    <dgm:pt modelId="{DF7BE744-AA2C-49E9-9E77-EA86DF9091A8}" type="pres">
      <dgm:prSet presAssocID="{3E61881D-F337-4B18-A38E-AF3361FCAF44}" presName="node" presStyleLbl="node1" presStyleIdx="1" presStyleCnt="8">
        <dgm:presLayoutVars>
          <dgm:bulletEnabled val="1"/>
        </dgm:presLayoutVars>
      </dgm:prSet>
      <dgm:spPr/>
    </dgm:pt>
    <dgm:pt modelId="{84F1CBA1-02AC-4695-ABD4-955A125D6A2F}" type="pres">
      <dgm:prSet presAssocID="{1EC89D29-C6D6-481B-B43C-F1C6965A4EF8}" presName="sibTrans" presStyleCnt="0"/>
      <dgm:spPr/>
    </dgm:pt>
    <dgm:pt modelId="{B02523EA-631E-4F6A-BF30-6CA36DB91AAC}" type="pres">
      <dgm:prSet presAssocID="{80BB3158-50A3-43CE-A362-A2DC0C020250}" presName="node" presStyleLbl="node1" presStyleIdx="2" presStyleCnt="8">
        <dgm:presLayoutVars>
          <dgm:bulletEnabled val="1"/>
        </dgm:presLayoutVars>
      </dgm:prSet>
      <dgm:spPr/>
    </dgm:pt>
    <dgm:pt modelId="{266172BA-BAE1-48C6-B19E-141FB8A7D364}" type="pres">
      <dgm:prSet presAssocID="{887790FD-2757-4B41-9AD6-4D09558793EA}" presName="sibTrans" presStyleCnt="0"/>
      <dgm:spPr/>
    </dgm:pt>
    <dgm:pt modelId="{1E9DE590-0ED4-48C3-942C-F55CB846BDC7}" type="pres">
      <dgm:prSet presAssocID="{E7738655-B365-46D0-9B24-6E796D47EFBF}" presName="node" presStyleLbl="node1" presStyleIdx="3" presStyleCnt="8">
        <dgm:presLayoutVars>
          <dgm:bulletEnabled val="1"/>
        </dgm:presLayoutVars>
      </dgm:prSet>
      <dgm:spPr/>
    </dgm:pt>
    <dgm:pt modelId="{D631ADBC-6D6D-4B77-B37F-C067C4F3BEC1}" type="pres">
      <dgm:prSet presAssocID="{2D18417B-0BF6-46B8-ACF7-4836F8A5A017}" presName="sibTrans" presStyleCnt="0"/>
      <dgm:spPr/>
    </dgm:pt>
    <dgm:pt modelId="{FAA94F2F-1897-4F14-ACF4-BE740EE8C44A}" type="pres">
      <dgm:prSet presAssocID="{59FFABA5-EDCC-4E7C-8443-524672066ACB}" presName="node" presStyleLbl="node1" presStyleIdx="4" presStyleCnt="8">
        <dgm:presLayoutVars>
          <dgm:bulletEnabled val="1"/>
        </dgm:presLayoutVars>
      </dgm:prSet>
      <dgm:spPr/>
    </dgm:pt>
    <dgm:pt modelId="{FC083D70-3209-4A33-A7A3-11D14C768346}" type="pres">
      <dgm:prSet presAssocID="{61C06DFC-F103-40D4-B1BE-9CA96A30B11B}" presName="sibTrans" presStyleCnt="0"/>
      <dgm:spPr/>
    </dgm:pt>
    <dgm:pt modelId="{9AF34D22-23A7-4177-B440-2126927E400C}" type="pres">
      <dgm:prSet presAssocID="{79E40301-119B-49AA-8D2D-D2771CF77FF5}" presName="node" presStyleLbl="node1" presStyleIdx="5" presStyleCnt="8">
        <dgm:presLayoutVars>
          <dgm:bulletEnabled val="1"/>
        </dgm:presLayoutVars>
      </dgm:prSet>
      <dgm:spPr/>
    </dgm:pt>
    <dgm:pt modelId="{3F07C490-1100-4522-882C-128A63D7729F}" type="pres">
      <dgm:prSet presAssocID="{DCD8D15B-E8EA-4A6A-8566-92FE2800A216}" presName="sibTrans" presStyleCnt="0"/>
      <dgm:spPr/>
    </dgm:pt>
    <dgm:pt modelId="{152B4808-6AA1-4E4C-8701-58D9D5E389A3}" type="pres">
      <dgm:prSet presAssocID="{26CB903C-C68B-471F-B3B9-2B3B2E63C1A4}" presName="node" presStyleLbl="node1" presStyleIdx="6" presStyleCnt="8">
        <dgm:presLayoutVars>
          <dgm:bulletEnabled val="1"/>
        </dgm:presLayoutVars>
      </dgm:prSet>
      <dgm:spPr/>
    </dgm:pt>
    <dgm:pt modelId="{97DBB3A4-BDFE-4198-936A-9271B3DDC78A}" type="pres">
      <dgm:prSet presAssocID="{E4878A2B-2B4D-4410-8E7F-A98DDF8D952C}" presName="sibTrans" presStyleCnt="0"/>
      <dgm:spPr/>
    </dgm:pt>
    <dgm:pt modelId="{0487FCCF-A0F7-4439-AE4F-D600037DEFE5}" type="pres">
      <dgm:prSet presAssocID="{41C3D05E-76A5-48BB-AB98-13BC5DDCA6BD}" presName="node" presStyleLbl="node1" presStyleIdx="7" presStyleCnt="8">
        <dgm:presLayoutVars>
          <dgm:bulletEnabled val="1"/>
        </dgm:presLayoutVars>
      </dgm:prSet>
      <dgm:spPr/>
    </dgm:pt>
  </dgm:ptLst>
  <dgm:cxnLst>
    <dgm:cxn modelId="{C29AB801-A7EB-47B3-AA5F-382928E20D7A}" type="presOf" srcId="{3E61881D-F337-4B18-A38E-AF3361FCAF44}" destId="{DF7BE744-AA2C-49E9-9E77-EA86DF9091A8}" srcOrd="0" destOrd="0" presId="urn:microsoft.com/office/officeart/2005/8/layout/default"/>
    <dgm:cxn modelId="{296C520A-9F48-48F5-A52F-C6C2026BC5E4}" type="presOf" srcId="{41C3D05E-76A5-48BB-AB98-13BC5DDCA6BD}" destId="{0487FCCF-A0F7-4439-AE4F-D600037DEFE5}" srcOrd="0" destOrd="0" presId="urn:microsoft.com/office/officeart/2005/8/layout/default"/>
    <dgm:cxn modelId="{14293827-C71C-4A0E-BBC6-72C09B075B60}" srcId="{FCF0BCBD-61F5-4CF5-8ED3-53D1FF8BD1A1}" destId="{59FFABA5-EDCC-4E7C-8443-524672066ACB}" srcOrd="4" destOrd="0" parTransId="{3CB50861-3190-4ED2-9252-476C64FF9A60}" sibTransId="{61C06DFC-F103-40D4-B1BE-9CA96A30B11B}"/>
    <dgm:cxn modelId="{E28BD62B-1225-40F9-882B-7EF9C4D418CB}" type="presOf" srcId="{E7738655-B365-46D0-9B24-6E796D47EFBF}" destId="{1E9DE590-0ED4-48C3-942C-F55CB846BDC7}" srcOrd="0" destOrd="0" presId="urn:microsoft.com/office/officeart/2005/8/layout/default"/>
    <dgm:cxn modelId="{DEF7942C-5790-4ABA-AF55-F3EE546CF51F}" type="presOf" srcId="{BC54E36E-21DF-4BA5-AE0C-8294565FB7ED}" destId="{96859986-E5AB-4F74-8DB6-9CBFCAD38CAD}" srcOrd="0" destOrd="0" presId="urn:microsoft.com/office/officeart/2005/8/layout/default"/>
    <dgm:cxn modelId="{CD90412D-5C7B-4E71-8BB2-212322C1F1D7}" type="presOf" srcId="{FCF0BCBD-61F5-4CF5-8ED3-53D1FF8BD1A1}" destId="{5E6037B1-881A-45B0-99C0-650675EA0162}" srcOrd="0" destOrd="0" presId="urn:microsoft.com/office/officeart/2005/8/layout/default"/>
    <dgm:cxn modelId="{D6D3583C-94D1-4E7D-9300-9BE0DD89632D}" srcId="{FCF0BCBD-61F5-4CF5-8ED3-53D1FF8BD1A1}" destId="{3E61881D-F337-4B18-A38E-AF3361FCAF44}" srcOrd="1" destOrd="0" parTransId="{A9E76866-66DE-4D3B-8BCF-BE1866591FC5}" sibTransId="{1EC89D29-C6D6-481B-B43C-F1C6965A4EF8}"/>
    <dgm:cxn modelId="{D2187440-9417-4FB5-83B4-FE2A7BBFE289}" srcId="{FCF0BCBD-61F5-4CF5-8ED3-53D1FF8BD1A1}" destId="{26CB903C-C68B-471F-B3B9-2B3B2E63C1A4}" srcOrd="6" destOrd="0" parTransId="{1A7A846E-9F8B-4824-884C-73C8875A4A1D}" sibTransId="{E4878A2B-2B4D-4410-8E7F-A98DDF8D952C}"/>
    <dgm:cxn modelId="{CAED4141-EB7C-4D7E-8379-BE57B7C448A2}" type="presOf" srcId="{26CB903C-C68B-471F-B3B9-2B3B2E63C1A4}" destId="{152B4808-6AA1-4E4C-8701-58D9D5E389A3}" srcOrd="0" destOrd="0" presId="urn:microsoft.com/office/officeart/2005/8/layout/default"/>
    <dgm:cxn modelId="{15ECF270-BF20-4CC8-9385-3CDF08C977CB}" srcId="{FCF0BCBD-61F5-4CF5-8ED3-53D1FF8BD1A1}" destId="{80BB3158-50A3-43CE-A362-A2DC0C020250}" srcOrd="2" destOrd="0" parTransId="{FC13A1AC-FFF4-4E87-916F-120073DB241D}" sibTransId="{887790FD-2757-4B41-9AD6-4D09558793EA}"/>
    <dgm:cxn modelId="{94E0528D-870C-4921-89C0-AFA0101A7B9A}" srcId="{FCF0BCBD-61F5-4CF5-8ED3-53D1FF8BD1A1}" destId="{41C3D05E-76A5-48BB-AB98-13BC5DDCA6BD}" srcOrd="7" destOrd="0" parTransId="{E2F26DC0-5D25-4A4B-9951-D33080899C53}" sibTransId="{82A19CA9-87A2-403A-A5EF-2DD29D967E41}"/>
    <dgm:cxn modelId="{08A75294-067D-46DB-B80D-35D7F03E9547}" srcId="{FCF0BCBD-61F5-4CF5-8ED3-53D1FF8BD1A1}" destId="{79E40301-119B-49AA-8D2D-D2771CF77FF5}" srcOrd="5" destOrd="0" parTransId="{9F0D52DA-6483-4CEB-ABD2-6A1914B67AC3}" sibTransId="{DCD8D15B-E8EA-4A6A-8566-92FE2800A216}"/>
    <dgm:cxn modelId="{9EF4E29E-B08A-4AA4-8922-7A1B7687308B}" type="presOf" srcId="{59FFABA5-EDCC-4E7C-8443-524672066ACB}" destId="{FAA94F2F-1897-4F14-ACF4-BE740EE8C44A}" srcOrd="0" destOrd="0" presId="urn:microsoft.com/office/officeart/2005/8/layout/default"/>
    <dgm:cxn modelId="{20F35DAB-518C-412B-8A0B-3D9D1CE34C24}" type="presOf" srcId="{80BB3158-50A3-43CE-A362-A2DC0C020250}" destId="{B02523EA-631E-4F6A-BF30-6CA36DB91AAC}" srcOrd="0" destOrd="0" presId="urn:microsoft.com/office/officeart/2005/8/layout/default"/>
    <dgm:cxn modelId="{50746EB9-62A7-4010-BBDB-D6B60E9E9160}" srcId="{FCF0BCBD-61F5-4CF5-8ED3-53D1FF8BD1A1}" destId="{BC54E36E-21DF-4BA5-AE0C-8294565FB7ED}" srcOrd="0" destOrd="0" parTransId="{D6FED354-FC03-42AC-AF74-CC80D7229A80}" sibTransId="{ADC18CF3-7E4B-47C4-A47C-7839BD6997DB}"/>
    <dgm:cxn modelId="{99501EC9-9D7E-4F99-9D47-543B1AAB1484}" type="presOf" srcId="{79E40301-119B-49AA-8D2D-D2771CF77FF5}" destId="{9AF34D22-23A7-4177-B440-2126927E400C}" srcOrd="0" destOrd="0" presId="urn:microsoft.com/office/officeart/2005/8/layout/default"/>
    <dgm:cxn modelId="{FBA613CA-B406-4D97-A7BA-5959463E2D4B}" srcId="{FCF0BCBD-61F5-4CF5-8ED3-53D1FF8BD1A1}" destId="{E7738655-B365-46D0-9B24-6E796D47EFBF}" srcOrd="3" destOrd="0" parTransId="{86624316-3B77-4ECC-B05A-A50B316465C2}" sibTransId="{2D18417B-0BF6-46B8-ACF7-4836F8A5A017}"/>
    <dgm:cxn modelId="{080646E2-BB5D-425D-817F-9D33DA58EBA8}" type="presParOf" srcId="{5E6037B1-881A-45B0-99C0-650675EA0162}" destId="{96859986-E5AB-4F74-8DB6-9CBFCAD38CAD}" srcOrd="0" destOrd="0" presId="urn:microsoft.com/office/officeart/2005/8/layout/default"/>
    <dgm:cxn modelId="{4A8F4A50-737E-4280-B383-B54AC7A48E97}" type="presParOf" srcId="{5E6037B1-881A-45B0-99C0-650675EA0162}" destId="{AFF181C9-3F8E-4ACB-8450-552E9AB50EF7}" srcOrd="1" destOrd="0" presId="urn:microsoft.com/office/officeart/2005/8/layout/default"/>
    <dgm:cxn modelId="{66398596-D154-464E-A35A-08FB2411EA52}" type="presParOf" srcId="{5E6037B1-881A-45B0-99C0-650675EA0162}" destId="{DF7BE744-AA2C-49E9-9E77-EA86DF9091A8}" srcOrd="2" destOrd="0" presId="urn:microsoft.com/office/officeart/2005/8/layout/default"/>
    <dgm:cxn modelId="{9978C507-689A-4316-A4AA-C4989EC52B8E}" type="presParOf" srcId="{5E6037B1-881A-45B0-99C0-650675EA0162}" destId="{84F1CBA1-02AC-4695-ABD4-955A125D6A2F}" srcOrd="3" destOrd="0" presId="urn:microsoft.com/office/officeart/2005/8/layout/default"/>
    <dgm:cxn modelId="{FEA03CC8-B981-441C-9DF5-985A34C79BFA}" type="presParOf" srcId="{5E6037B1-881A-45B0-99C0-650675EA0162}" destId="{B02523EA-631E-4F6A-BF30-6CA36DB91AAC}" srcOrd="4" destOrd="0" presId="urn:microsoft.com/office/officeart/2005/8/layout/default"/>
    <dgm:cxn modelId="{1F8682ED-0980-438F-B34E-FF33348F1F1D}" type="presParOf" srcId="{5E6037B1-881A-45B0-99C0-650675EA0162}" destId="{266172BA-BAE1-48C6-B19E-141FB8A7D364}" srcOrd="5" destOrd="0" presId="urn:microsoft.com/office/officeart/2005/8/layout/default"/>
    <dgm:cxn modelId="{A63FDAE0-155C-4D1D-B6B8-ACCEC5215F0D}" type="presParOf" srcId="{5E6037B1-881A-45B0-99C0-650675EA0162}" destId="{1E9DE590-0ED4-48C3-942C-F55CB846BDC7}" srcOrd="6" destOrd="0" presId="urn:microsoft.com/office/officeart/2005/8/layout/default"/>
    <dgm:cxn modelId="{C2CFAA44-EB54-4E93-9C28-F32C1F5DC7E2}" type="presParOf" srcId="{5E6037B1-881A-45B0-99C0-650675EA0162}" destId="{D631ADBC-6D6D-4B77-B37F-C067C4F3BEC1}" srcOrd="7" destOrd="0" presId="urn:microsoft.com/office/officeart/2005/8/layout/default"/>
    <dgm:cxn modelId="{40BD2740-8E20-436B-BEBD-3E6B1E83A0B9}" type="presParOf" srcId="{5E6037B1-881A-45B0-99C0-650675EA0162}" destId="{FAA94F2F-1897-4F14-ACF4-BE740EE8C44A}" srcOrd="8" destOrd="0" presId="urn:microsoft.com/office/officeart/2005/8/layout/default"/>
    <dgm:cxn modelId="{47E32EEA-8DFA-43B4-9324-EFEE59AEC654}" type="presParOf" srcId="{5E6037B1-881A-45B0-99C0-650675EA0162}" destId="{FC083D70-3209-4A33-A7A3-11D14C768346}" srcOrd="9" destOrd="0" presId="urn:microsoft.com/office/officeart/2005/8/layout/default"/>
    <dgm:cxn modelId="{7B507629-40DA-4EA6-89BE-AEC50DCE0B5F}" type="presParOf" srcId="{5E6037B1-881A-45B0-99C0-650675EA0162}" destId="{9AF34D22-23A7-4177-B440-2126927E400C}" srcOrd="10" destOrd="0" presId="urn:microsoft.com/office/officeart/2005/8/layout/default"/>
    <dgm:cxn modelId="{2CE94F87-C4E3-40EB-A5D9-B6F7DCC0FD74}" type="presParOf" srcId="{5E6037B1-881A-45B0-99C0-650675EA0162}" destId="{3F07C490-1100-4522-882C-128A63D7729F}" srcOrd="11" destOrd="0" presId="urn:microsoft.com/office/officeart/2005/8/layout/default"/>
    <dgm:cxn modelId="{6A94D7E8-572F-4716-B4CF-FD838128995C}" type="presParOf" srcId="{5E6037B1-881A-45B0-99C0-650675EA0162}" destId="{152B4808-6AA1-4E4C-8701-58D9D5E389A3}" srcOrd="12" destOrd="0" presId="urn:microsoft.com/office/officeart/2005/8/layout/default"/>
    <dgm:cxn modelId="{7B43EAA4-8264-440A-9846-CEA2BF31971B}" type="presParOf" srcId="{5E6037B1-881A-45B0-99C0-650675EA0162}" destId="{97DBB3A4-BDFE-4198-936A-9271B3DDC78A}" srcOrd="13" destOrd="0" presId="urn:microsoft.com/office/officeart/2005/8/layout/default"/>
    <dgm:cxn modelId="{90CB4244-888A-4254-8272-238816C091AE}" type="presParOf" srcId="{5E6037B1-881A-45B0-99C0-650675EA0162}" destId="{0487FCCF-A0F7-4439-AE4F-D600037DEFE5}"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9B3FF4-D2CB-41A8-841D-81653D92E5A8}">
      <dsp:nvSpPr>
        <dsp:cNvPr id="0" name=""/>
        <dsp:cNvSpPr/>
      </dsp:nvSpPr>
      <dsp:spPr>
        <a:xfrm>
          <a:off x="5314737" y="3669767"/>
          <a:ext cx="469525" cy="1231282"/>
        </a:xfrm>
        <a:custGeom>
          <a:avLst/>
          <a:gdLst/>
          <a:ahLst/>
          <a:cxnLst/>
          <a:rect l="0" t="0" r="0" b="0"/>
          <a:pathLst>
            <a:path>
              <a:moveTo>
                <a:pt x="0" y="0"/>
              </a:moveTo>
              <a:lnTo>
                <a:pt x="0" y="1231282"/>
              </a:lnTo>
              <a:lnTo>
                <a:pt x="469525" y="123128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5F7C85-B77B-4A0F-84AB-B979CDCCDC82}">
      <dsp:nvSpPr>
        <dsp:cNvPr id="0" name=""/>
        <dsp:cNvSpPr/>
      </dsp:nvSpPr>
      <dsp:spPr>
        <a:xfrm>
          <a:off x="4386344" y="1633567"/>
          <a:ext cx="1996122" cy="839884"/>
        </a:xfrm>
        <a:custGeom>
          <a:avLst/>
          <a:gdLst/>
          <a:ahLst/>
          <a:cxnLst/>
          <a:rect l="0" t="0" r="0" b="0"/>
          <a:pathLst>
            <a:path>
              <a:moveTo>
                <a:pt x="0" y="0"/>
              </a:moveTo>
              <a:lnTo>
                <a:pt x="0" y="355023"/>
              </a:lnTo>
              <a:lnTo>
                <a:pt x="1996122" y="355023"/>
              </a:lnTo>
              <a:lnTo>
                <a:pt x="1996122" y="83988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67D208-56AF-41EE-AD55-E5115DD8FBA1}">
      <dsp:nvSpPr>
        <dsp:cNvPr id="0" name=""/>
        <dsp:cNvSpPr/>
      </dsp:nvSpPr>
      <dsp:spPr>
        <a:xfrm>
          <a:off x="1016895" y="3637512"/>
          <a:ext cx="693054" cy="1209937"/>
        </a:xfrm>
        <a:custGeom>
          <a:avLst/>
          <a:gdLst/>
          <a:ahLst/>
          <a:cxnLst/>
          <a:rect l="0" t="0" r="0" b="0"/>
          <a:pathLst>
            <a:path>
              <a:moveTo>
                <a:pt x="0" y="0"/>
              </a:moveTo>
              <a:lnTo>
                <a:pt x="0" y="1209937"/>
              </a:lnTo>
              <a:lnTo>
                <a:pt x="693054" y="12099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D219E-C584-4CDA-81A4-898D20EC8586}">
      <dsp:nvSpPr>
        <dsp:cNvPr id="0" name=""/>
        <dsp:cNvSpPr/>
      </dsp:nvSpPr>
      <dsp:spPr>
        <a:xfrm>
          <a:off x="2113273" y="1633567"/>
          <a:ext cx="2273070" cy="872116"/>
        </a:xfrm>
        <a:custGeom>
          <a:avLst/>
          <a:gdLst/>
          <a:ahLst/>
          <a:cxnLst/>
          <a:rect l="0" t="0" r="0" b="0"/>
          <a:pathLst>
            <a:path>
              <a:moveTo>
                <a:pt x="2273070" y="0"/>
              </a:moveTo>
              <a:lnTo>
                <a:pt x="2273070" y="387255"/>
              </a:lnTo>
              <a:lnTo>
                <a:pt x="0" y="387255"/>
              </a:lnTo>
              <a:lnTo>
                <a:pt x="0" y="8721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9F846D-BB60-4F30-AA7F-4BF32129873F}">
      <dsp:nvSpPr>
        <dsp:cNvPr id="0" name=""/>
        <dsp:cNvSpPr/>
      </dsp:nvSpPr>
      <dsp:spPr>
        <a:xfrm>
          <a:off x="2084291" y="0"/>
          <a:ext cx="4604105" cy="163356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i-FI" sz="2800" b="1" kern="1200" dirty="0"/>
            <a:t>Velho</a:t>
          </a:r>
        </a:p>
      </dsp:txBody>
      <dsp:txXfrm>
        <a:off x="2084291" y="0"/>
        <a:ext cx="4604105" cy="1633567"/>
      </dsp:txXfrm>
    </dsp:sp>
    <dsp:sp modelId="{10940EE2-0EC2-4163-BA92-883C249A53CB}">
      <dsp:nvSpPr>
        <dsp:cNvPr id="0" name=""/>
        <dsp:cNvSpPr/>
      </dsp:nvSpPr>
      <dsp:spPr>
        <a:xfrm>
          <a:off x="742801" y="2505683"/>
          <a:ext cx="2740944" cy="1131828"/>
        </a:xfrm>
        <a:prstGeom prst="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i-FI" sz="2800" b="1" kern="1200" dirty="0"/>
            <a:t>Tievelho</a:t>
          </a:r>
          <a:endParaRPr lang="fi-FI" sz="1000" kern="1200" dirty="0"/>
        </a:p>
      </dsp:txBody>
      <dsp:txXfrm>
        <a:off x="742801" y="2505683"/>
        <a:ext cx="2740944" cy="1131828"/>
      </dsp:txXfrm>
    </dsp:sp>
    <dsp:sp modelId="{C6F83D3B-FC4A-4317-99E6-B5293559FD1C}">
      <dsp:nvSpPr>
        <dsp:cNvPr id="0" name=""/>
        <dsp:cNvSpPr/>
      </dsp:nvSpPr>
      <dsp:spPr>
        <a:xfrm>
          <a:off x="1709949" y="4054262"/>
          <a:ext cx="3274107" cy="1586374"/>
        </a:xfrm>
        <a:prstGeom prst="rect">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fi-FI" sz="1800" b="0" i="0" kern="1200" dirty="0">
              <a:solidFill>
                <a:schemeClr val="tx1"/>
              </a:solidFill>
            </a:rPr>
            <a:t>Perustietovarasto tieverkon infrasta, kunto- ja mittaustiedoista, rajoituksista ja päätöksistä sekä luokitustiedoista.</a:t>
          </a:r>
          <a:endParaRPr lang="fi-FI" sz="1800" kern="1200" dirty="0">
            <a:solidFill>
              <a:schemeClr val="tx1"/>
            </a:solidFill>
          </a:endParaRPr>
        </a:p>
      </dsp:txBody>
      <dsp:txXfrm>
        <a:off x="1709949" y="4054262"/>
        <a:ext cx="3274107" cy="1586374"/>
      </dsp:txXfrm>
    </dsp:sp>
    <dsp:sp modelId="{284861E7-6E32-430F-BA3D-1B01FD8EF697}">
      <dsp:nvSpPr>
        <dsp:cNvPr id="0" name=""/>
        <dsp:cNvSpPr/>
      </dsp:nvSpPr>
      <dsp:spPr>
        <a:xfrm>
          <a:off x="5047805" y="2473452"/>
          <a:ext cx="2669323" cy="1196314"/>
        </a:xfrm>
        <a:prstGeom prst="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fi-FI" sz="2800" b="1" kern="1200" dirty="0"/>
            <a:t>Projektivelho</a:t>
          </a:r>
          <a:r>
            <a:rPr lang="fi-FI" sz="1000" kern="1200" dirty="0"/>
            <a:t> </a:t>
          </a:r>
        </a:p>
      </dsp:txBody>
      <dsp:txXfrm>
        <a:off x="5047805" y="2473452"/>
        <a:ext cx="2669323" cy="1196314"/>
      </dsp:txXfrm>
    </dsp:sp>
    <dsp:sp modelId="{1A6045E4-0F6D-4FF7-95B1-216CE0EF0216}">
      <dsp:nvSpPr>
        <dsp:cNvPr id="0" name=""/>
        <dsp:cNvSpPr/>
      </dsp:nvSpPr>
      <dsp:spPr>
        <a:xfrm>
          <a:off x="5784263" y="4079197"/>
          <a:ext cx="3288976" cy="1643703"/>
        </a:xfrm>
        <a:prstGeom prst="rect">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fi-FI" sz="1600" b="0" i="0" kern="1200" dirty="0">
              <a:solidFill>
                <a:schemeClr val="tx1"/>
              </a:solidFill>
            </a:rPr>
            <a:t>Tie-, rata- ja vesiväyläsuunnitelmien keskitetty suunnitelma- ja toteuma-aineistojen tietovarasto</a:t>
          </a:r>
          <a:endParaRPr lang="fi-FI" sz="1600" kern="1200" dirty="0">
            <a:solidFill>
              <a:schemeClr val="tx1"/>
            </a:solidFill>
          </a:endParaRPr>
        </a:p>
      </dsp:txBody>
      <dsp:txXfrm>
        <a:off x="5784263" y="4079197"/>
        <a:ext cx="3288976" cy="16437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A819D-8A59-4401-B00C-29A3AC6FA6B8}">
      <dsp:nvSpPr>
        <dsp:cNvPr id="0" name=""/>
        <dsp:cNvSpPr/>
      </dsp:nvSpPr>
      <dsp:spPr>
        <a:xfrm>
          <a:off x="0" y="287279"/>
          <a:ext cx="11031074" cy="8977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134" tIns="395732" rIns="856134" bIns="99568" numCol="1" spcCol="1270" anchor="t" anchorCtr="0">
          <a:noAutofit/>
        </a:bodyPr>
        <a:lstStyle/>
        <a:p>
          <a:pPr marL="114300" lvl="1" indent="-114300" algn="l" defTabSz="622300">
            <a:lnSpc>
              <a:spcPct val="90000"/>
            </a:lnSpc>
            <a:spcBef>
              <a:spcPct val="0"/>
            </a:spcBef>
            <a:spcAft>
              <a:spcPct val="15000"/>
            </a:spcAft>
            <a:buChar char="•"/>
          </a:pPr>
          <a:r>
            <a:rPr lang="fi-FI" sz="1400" kern="1200"/>
            <a:t>Viestinnällä tiedotetaan käyttökatkoista, päivityksistä, uusista ominaisuuksista, koulutuksista sekä muista ajankohtaisista asioista, jotta käyttäjät pystyvät hyödyntämään järjestelmää tehokkaasti ja ennakoimaan muutoksia.</a:t>
          </a:r>
          <a:endParaRPr lang="en-US" sz="1400" kern="1200"/>
        </a:p>
      </dsp:txBody>
      <dsp:txXfrm>
        <a:off x="0" y="287279"/>
        <a:ext cx="11031074" cy="897750"/>
      </dsp:txXfrm>
    </dsp:sp>
    <dsp:sp modelId="{086BC197-D842-414F-9982-2042D0B6EFC4}">
      <dsp:nvSpPr>
        <dsp:cNvPr id="0" name=""/>
        <dsp:cNvSpPr/>
      </dsp:nvSpPr>
      <dsp:spPr>
        <a:xfrm>
          <a:off x="551553" y="6839"/>
          <a:ext cx="7721751"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864" tIns="0" rIns="291864" bIns="0" numCol="1" spcCol="1270" anchor="ctr" anchorCtr="0">
          <a:noAutofit/>
        </a:bodyPr>
        <a:lstStyle/>
        <a:p>
          <a:pPr marL="0" lvl="0" indent="0" algn="l" defTabSz="622300">
            <a:lnSpc>
              <a:spcPct val="90000"/>
            </a:lnSpc>
            <a:spcBef>
              <a:spcPct val="0"/>
            </a:spcBef>
            <a:spcAft>
              <a:spcPct val="35000"/>
            </a:spcAft>
            <a:buNone/>
          </a:pPr>
          <a:r>
            <a:rPr lang="fi-FI" sz="1400" kern="1200" dirty="0"/>
            <a:t>Ennakoitavuus ja oikea-aikaisuus. Tavoitteena varmistaa ajantasainen tiedonkulku muutoksista ja kehityksestä.</a:t>
          </a:r>
          <a:endParaRPr lang="en-US" sz="1400" kern="1200" dirty="0"/>
        </a:p>
      </dsp:txBody>
      <dsp:txXfrm>
        <a:off x="578933" y="34219"/>
        <a:ext cx="7666991" cy="506120"/>
      </dsp:txXfrm>
    </dsp:sp>
    <dsp:sp modelId="{631C5898-9E61-4AAA-BDB4-CBE17BF955FA}">
      <dsp:nvSpPr>
        <dsp:cNvPr id="0" name=""/>
        <dsp:cNvSpPr/>
      </dsp:nvSpPr>
      <dsp:spPr>
        <a:xfrm>
          <a:off x="0" y="1568070"/>
          <a:ext cx="11031074" cy="11072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134" tIns="395732" rIns="856134" bIns="99568" numCol="1" spcCol="1270" anchor="t" anchorCtr="0">
          <a:noAutofit/>
        </a:bodyPr>
        <a:lstStyle/>
        <a:p>
          <a:pPr marL="114300" lvl="1" indent="-114300" algn="l" defTabSz="622300">
            <a:lnSpc>
              <a:spcPct val="90000"/>
            </a:lnSpc>
            <a:spcBef>
              <a:spcPct val="0"/>
            </a:spcBef>
            <a:spcAft>
              <a:spcPct val="15000"/>
            </a:spcAft>
            <a:buChar char="•"/>
          </a:pPr>
          <a:r>
            <a:rPr lang="fi-FI" sz="1400" kern="1200" dirty="0"/>
            <a:t>Viestinnän avulla jaetaan käyttöohjeita, koulutuksia ja tiedontuotannon prosesseja, jotta käyttäjät tallentavat ja hyödyntävät tietoja yhtenäisillä toimintatavoilla. Viestinnässä huomioidaan Velhon erilaiset käyttäjäryhmät, joiden tarpeet eroavat toisistaan. </a:t>
          </a:r>
          <a:endParaRPr lang="en-US" sz="1400" kern="1200" dirty="0"/>
        </a:p>
      </dsp:txBody>
      <dsp:txXfrm>
        <a:off x="0" y="1568070"/>
        <a:ext cx="11031074" cy="1107225"/>
      </dsp:txXfrm>
    </dsp:sp>
    <dsp:sp modelId="{4E11D82D-4FC2-406A-A948-DE4C817342C9}">
      <dsp:nvSpPr>
        <dsp:cNvPr id="0" name=""/>
        <dsp:cNvSpPr/>
      </dsp:nvSpPr>
      <dsp:spPr>
        <a:xfrm>
          <a:off x="551553" y="1287630"/>
          <a:ext cx="7721751"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864" tIns="0" rIns="291864" bIns="0" numCol="1" spcCol="1270" anchor="ctr" anchorCtr="0">
          <a:noAutofit/>
        </a:bodyPr>
        <a:lstStyle/>
        <a:p>
          <a:pPr marL="0" lvl="0" indent="0" algn="l" defTabSz="622300">
            <a:lnSpc>
              <a:spcPct val="90000"/>
            </a:lnSpc>
            <a:spcBef>
              <a:spcPct val="0"/>
            </a:spcBef>
            <a:spcAft>
              <a:spcPct val="35000"/>
            </a:spcAft>
            <a:buNone/>
          </a:pPr>
          <a:r>
            <a:rPr lang="fi-FI" sz="1400" kern="1200" dirty="0"/>
            <a:t>Tukea järjestelmien tehokasta ja yhdenmukaista käyttöä</a:t>
          </a:r>
          <a:endParaRPr lang="en-US" sz="1400" kern="1200" dirty="0"/>
        </a:p>
      </dsp:txBody>
      <dsp:txXfrm>
        <a:off x="578933" y="1315010"/>
        <a:ext cx="7666991" cy="506120"/>
      </dsp:txXfrm>
    </dsp:sp>
    <dsp:sp modelId="{7E79AAE2-D945-4AE4-AFC9-72D68A0FE36D}">
      <dsp:nvSpPr>
        <dsp:cNvPr id="0" name=""/>
        <dsp:cNvSpPr/>
      </dsp:nvSpPr>
      <dsp:spPr>
        <a:xfrm>
          <a:off x="0" y="3058335"/>
          <a:ext cx="11031074" cy="11072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6134" tIns="395732" rIns="856134" bIns="99568" numCol="1" spcCol="1270" anchor="t" anchorCtr="0">
          <a:noAutofit/>
        </a:bodyPr>
        <a:lstStyle/>
        <a:p>
          <a:pPr marL="114300" lvl="1" indent="-114300" algn="l" defTabSz="622300">
            <a:lnSpc>
              <a:spcPct val="90000"/>
            </a:lnSpc>
            <a:spcBef>
              <a:spcPct val="0"/>
            </a:spcBef>
            <a:spcAft>
              <a:spcPct val="15000"/>
            </a:spcAft>
            <a:buChar char="•"/>
          </a:pPr>
          <a:r>
            <a:rPr lang="fi-FI" sz="1400" kern="1200" dirty="0"/>
            <a:t>Viestinnällä varmistetaan, että käyttäjät ymmärtävät Velhon eli Tievelhon ja Projektivelhon roolin väyläomaisuuden ja hanketiedon hallinnassa sekä osaavat hyödyntää järjestelmien tarjoamia tietoja ja toiminnallisuuksia. Huomioidaan myös Velhon markkinoinnillinen puoli eli viestinnän keinoin tiedotetaan Velhosta myös mahdollisille uusille käyttäjille. </a:t>
          </a:r>
          <a:endParaRPr lang="en-US" sz="1400" kern="1200" dirty="0"/>
        </a:p>
      </dsp:txBody>
      <dsp:txXfrm>
        <a:off x="0" y="3058335"/>
        <a:ext cx="11031074" cy="1107225"/>
      </dsp:txXfrm>
    </dsp:sp>
    <dsp:sp modelId="{BB1EDE3C-53A3-4CCC-8C51-7B058B5D1D8A}">
      <dsp:nvSpPr>
        <dsp:cNvPr id="0" name=""/>
        <dsp:cNvSpPr/>
      </dsp:nvSpPr>
      <dsp:spPr>
        <a:xfrm>
          <a:off x="551553" y="2777895"/>
          <a:ext cx="7721751" cy="56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1864" tIns="0" rIns="291864" bIns="0" numCol="1" spcCol="1270" anchor="ctr" anchorCtr="0">
          <a:noAutofit/>
        </a:bodyPr>
        <a:lstStyle/>
        <a:p>
          <a:pPr marL="0" lvl="0" indent="0" algn="l" defTabSz="622300">
            <a:lnSpc>
              <a:spcPct val="90000"/>
            </a:lnSpc>
            <a:spcBef>
              <a:spcPct val="0"/>
            </a:spcBef>
            <a:spcAft>
              <a:spcPct val="35000"/>
            </a:spcAft>
            <a:buNone/>
          </a:pPr>
          <a:r>
            <a:rPr lang="fi-FI" sz="1400" kern="1200" dirty="0"/>
            <a:t>Lisätä käyttäjien tietoisuutta Velhon palveluista ja hyödyistä. Markkinoida Velhoa myös potentiaalisille uusille käyttäjille. </a:t>
          </a:r>
          <a:endParaRPr lang="en-US" sz="1400" kern="1200" dirty="0"/>
        </a:p>
      </dsp:txBody>
      <dsp:txXfrm>
        <a:off x="578933" y="2805275"/>
        <a:ext cx="7666991" cy="506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632E5-3DA5-4612-9165-6AD6A7238CAA}">
      <dsp:nvSpPr>
        <dsp:cNvPr id="0" name=""/>
        <dsp:cNvSpPr/>
      </dsp:nvSpPr>
      <dsp:spPr>
        <a:xfrm>
          <a:off x="724447" y="4043"/>
          <a:ext cx="2410239" cy="1660654"/>
        </a:xfrm>
        <a:prstGeom prst="round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0A20F3-0A72-4A08-B806-0A91D8195D77}">
      <dsp:nvSpPr>
        <dsp:cNvPr id="0" name=""/>
        <dsp:cNvSpPr/>
      </dsp:nvSpPr>
      <dsp:spPr>
        <a:xfrm>
          <a:off x="724447" y="1664698"/>
          <a:ext cx="2410239" cy="894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0" numCol="1" spcCol="1270" anchor="t" anchorCtr="0">
          <a:noAutofit/>
        </a:bodyPr>
        <a:lstStyle/>
        <a:p>
          <a:pPr marL="0" lvl="0" indent="0" algn="ctr" defTabSz="666750">
            <a:lnSpc>
              <a:spcPct val="90000"/>
            </a:lnSpc>
            <a:spcBef>
              <a:spcPct val="0"/>
            </a:spcBef>
            <a:spcAft>
              <a:spcPct val="35000"/>
            </a:spcAft>
            <a:buNone/>
          </a:pPr>
          <a:r>
            <a:rPr lang="fi-FI" sz="1500" kern="1200" dirty="0"/>
            <a:t>Velho-vartti joka toinen tiistai klo 9 </a:t>
          </a:r>
        </a:p>
      </dsp:txBody>
      <dsp:txXfrm>
        <a:off x="724447" y="1664698"/>
        <a:ext cx="2410239" cy="894198"/>
      </dsp:txXfrm>
    </dsp:sp>
    <dsp:sp modelId="{7E0412E5-DF4B-4189-BAB7-4ADF6B4B0837}">
      <dsp:nvSpPr>
        <dsp:cNvPr id="0" name=""/>
        <dsp:cNvSpPr/>
      </dsp:nvSpPr>
      <dsp:spPr>
        <a:xfrm>
          <a:off x="3375811" y="4043"/>
          <a:ext cx="2410239" cy="1660654"/>
        </a:xfrm>
        <a:prstGeom prst="round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F5D2BE-3C52-48EF-B5A4-FF49E010122E}">
      <dsp:nvSpPr>
        <dsp:cNvPr id="0" name=""/>
        <dsp:cNvSpPr/>
      </dsp:nvSpPr>
      <dsp:spPr>
        <a:xfrm>
          <a:off x="3375811" y="1664698"/>
          <a:ext cx="2410239" cy="894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0" numCol="1" spcCol="1270" anchor="t" anchorCtr="0">
          <a:noAutofit/>
        </a:bodyPr>
        <a:lstStyle/>
        <a:p>
          <a:pPr marL="0" lvl="0" indent="0" algn="ctr" defTabSz="666750">
            <a:lnSpc>
              <a:spcPct val="90000"/>
            </a:lnSpc>
            <a:spcBef>
              <a:spcPct val="0"/>
            </a:spcBef>
            <a:spcAft>
              <a:spcPct val="35000"/>
            </a:spcAft>
            <a:buNone/>
          </a:pPr>
          <a:r>
            <a:rPr lang="fi-FI" sz="1500" kern="1200" dirty="0"/>
            <a:t>Tievelhon tukiklinikat joka perjantai klo 12.30</a:t>
          </a:r>
        </a:p>
      </dsp:txBody>
      <dsp:txXfrm>
        <a:off x="3375811" y="1664698"/>
        <a:ext cx="2410239" cy="894198"/>
      </dsp:txXfrm>
    </dsp:sp>
    <dsp:sp modelId="{3A5058C2-06FB-4BB4-B86D-7927A19928AD}">
      <dsp:nvSpPr>
        <dsp:cNvPr id="0" name=""/>
        <dsp:cNvSpPr/>
      </dsp:nvSpPr>
      <dsp:spPr>
        <a:xfrm>
          <a:off x="6050724" y="2714"/>
          <a:ext cx="2410239" cy="1660654"/>
        </a:xfrm>
        <a:prstGeom prst="round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D34680-AC22-462B-BBD7-D00DD3E189B7}">
      <dsp:nvSpPr>
        <dsp:cNvPr id="0" name=""/>
        <dsp:cNvSpPr/>
      </dsp:nvSpPr>
      <dsp:spPr>
        <a:xfrm>
          <a:off x="6027176" y="1664698"/>
          <a:ext cx="2410239" cy="894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0" numCol="1" spcCol="1270" anchor="t" anchorCtr="0">
          <a:noAutofit/>
        </a:bodyPr>
        <a:lstStyle/>
        <a:p>
          <a:pPr marL="0" lvl="0" indent="0" algn="ctr" defTabSz="666750">
            <a:lnSpc>
              <a:spcPct val="90000"/>
            </a:lnSpc>
            <a:spcBef>
              <a:spcPct val="0"/>
            </a:spcBef>
            <a:spcAft>
              <a:spcPct val="35000"/>
            </a:spcAft>
            <a:buNone/>
          </a:pPr>
          <a:r>
            <a:rPr lang="fi-FI" sz="1500" kern="1200" dirty="0"/>
            <a:t>Tietorakennemuutoskirje joka kuun viimeinen arkipäivä</a:t>
          </a:r>
        </a:p>
      </dsp:txBody>
      <dsp:txXfrm>
        <a:off x="6027176" y="1664698"/>
        <a:ext cx="2410239" cy="894198"/>
      </dsp:txXfrm>
    </dsp:sp>
    <dsp:sp modelId="{2EDD0E33-96D8-44DF-AAE5-482C7509EE5F}">
      <dsp:nvSpPr>
        <dsp:cNvPr id="0" name=""/>
        <dsp:cNvSpPr/>
      </dsp:nvSpPr>
      <dsp:spPr>
        <a:xfrm>
          <a:off x="724447" y="2799920"/>
          <a:ext cx="2410239" cy="1660654"/>
        </a:xfrm>
        <a:prstGeom prst="round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04B5AF-1734-40D6-B60B-2391AF5BBFA1}">
      <dsp:nvSpPr>
        <dsp:cNvPr id="0" name=""/>
        <dsp:cNvSpPr/>
      </dsp:nvSpPr>
      <dsp:spPr>
        <a:xfrm>
          <a:off x="724447" y="4460575"/>
          <a:ext cx="2410239" cy="894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0" numCol="1" spcCol="1270" anchor="t" anchorCtr="0">
          <a:noAutofit/>
        </a:bodyPr>
        <a:lstStyle/>
        <a:p>
          <a:pPr marL="0" lvl="0" indent="0" algn="ctr" defTabSz="666750">
            <a:lnSpc>
              <a:spcPct val="90000"/>
            </a:lnSpc>
            <a:spcBef>
              <a:spcPct val="0"/>
            </a:spcBef>
            <a:spcAft>
              <a:spcPct val="35000"/>
            </a:spcAft>
            <a:buNone/>
          </a:pPr>
          <a:r>
            <a:rPr lang="fi-FI" sz="1500" kern="1200" dirty="0"/>
            <a:t>Velho-viesti eli Velhon uutiskirje kvartaaleittain</a:t>
          </a:r>
        </a:p>
      </dsp:txBody>
      <dsp:txXfrm>
        <a:off x="724447" y="4460575"/>
        <a:ext cx="2410239" cy="894198"/>
      </dsp:txXfrm>
    </dsp:sp>
    <dsp:sp modelId="{466A0967-E1DE-4DCA-8EB8-0BA02F7A93B6}">
      <dsp:nvSpPr>
        <dsp:cNvPr id="0" name=""/>
        <dsp:cNvSpPr/>
      </dsp:nvSpPr>
      <dsp:spPr>
        <a:xfrm>
          <a:off x="3395913" y="2852231"/>
          <a:ext cx="2410239" cy="1660654"/>
        </a:xfrm>
        <a:prstGeom prst="round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934126-BF17-407C-AEBC-3F667EE84593}">
      <dsp:nvSpPr>
        <dsp:cNvPr id="0" name=""/>
        <dsp:cNvSpPr/>
      </dsp:nvSpPr>
      <dsp:spPr>
        <a:xfrm>
          <a:off x="3375811" y="4460575"/>
          <a:ext cx="2410239" cy="894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0" numCol="1" spcCol="1270" anchor="t" anchorCtr="0">
          <a:noAutofit/>
        </a:bodyPr>
        <a:lstStyle/>
        <a:p>
          <a:pPr marL="0" lvl="0" indent="0" algn="ctr" defTabSz="666750">
            <a:lnSpc>
              <a:spcPct val="90000"/>
            </a:lnSpc>
            <a:spcBef>
              <a:spcPct val="0"/>
            </a:spcBef>
            <a:spcAft>
              <a:spcPct val="35000"/>
            </a:spcAft>
            <a:buNone/>
          </a:pPr>
          <a:r>
            <a:rPr lang="fi-FI" sz="1500" kern="1200" dirty="0"/>
            <a:t>Muu viestintä (Extranet, ohjesivut, Velhon käyttöliittymä)</a:t>
          </a:r>
        </a:p>
      </dsp:txBody>
      <dsp:txXfrm>
        <a:off x="3375811" y="4460575"/>
        <a:ext cx="2410239" cy="894198"/>
      </dsp:txXfrm>
    </dsp:sp>
    <dsp:sp modelId="{FA7F597A-1125-403F-AF1D-52D0041DBD7E}">
      <dsp:nvSpPr>
        <dsp:cNvPr id="0" name=""/>
        <dsp:cNvSpPr/>
      </dsp:nvSpPr>
      <dsp:spPr>
        <a:xfrm>
          <a:off x="6027176" y="2799920"/>
          <a:ext cx="2410239" cy="1660654"/>
        </a:xfrm>
        <a:prstGeom prst="round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36070B-AABE-4F17-B532-371B70EA968E}">
      <dsp:nvSpPr>
        <dsp:cNvPr id="0" name=""/>
        <dsp:cNvSpPr/>
      </dsp:nvSpPr>
      <dsp:spPr>
        <a:xfrm>
          <a:off x="6027176" y="4460575"/>
          <a:ext cx="2410239" cy="894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0" numCol="1" spcCol="1270" anchor="t" anchorCtr="0">
          <a:noAutofit/>
        </a:bodyPr>
        <a:lstStyle/>
        <a:p>
          <a:pPr marL="0" lvl="0" indent="0" algn="ctr" defTabSz="666750">
            <a:lnSpc>
              <a:spcPct val="90000"/>
            </a:lnSpc>
            <a:spcBef>
              <a:spcPct val="0"/>
            </a:spcBef>
            <a:spcAft>
              <a:spcPct val="35000"/>
            </a:spcAft>
            <a:buNone/>
          </a:pPr>
          <a:r>
            <a:rPr lang="fi-FI" sz="1500" kern="1200" dirty="0"/>
            <a:t>Käyttökatko- ja huoltoviestintä kehittäjien tarpeen mukaan </a:t>
          </a:r>
        </a:p>
      </dsp:txBody>
      <dsp:txXfrm>
        <a:off x="6027176" y="4460575"/>
        <a:ext cx="2410239" cy="8941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59986-E5AB-4F74-8DB6-9CBFCAD38CAD}">
      <dsp:nvSpPr>
        <dsp:cNvPr id="0" name=""/>
        <dsp:cNvSpPr/>
      </dsp:nvSpPr>
      <dsp:spPr>
        <a:xfrm>
          <a:off x="19050" y="419689"/>
          <a:ext cx="2563862" cy="15383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Velhon ohjesivut ja käyttöliittymän etusivu</a:t>
          </a:r>
          <a:endParaRPr lang="en-US" sz="1700" kern="1200" dirty="0"/>
        </a:p>
      </dsp:txBody>
      <dsp:txXfrm>
        <a:off x="19050" y="419689"/>
        <a:ext cx="2563862" cy="1538317"/>
      </dsp:txXfrm>
    </dsp:sp>
    <dsp:sp modelId="{DF7BE744-AA2C-49E9-9E77-EA86DF9091A8}">
      <dsp:nvSpPr>
        <dsp:cNvPr id="0" name=""/>
        <dsp:cNvSpPr/>
      </dsp:nvSpPr>
      <dsp:spPr>
        <a:xfrm>
          <a:off x="2823480" y="419689"/>
          <a:ext cx="2563862" cy="15383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Velhovartit ja tukiklinikat</a:t>
          </a:r>
          <a:endParaRPr lang="en-US" sz="1700" kern="1200" dirty="0"/>
        </a:p>
      </dsp:txBody>
      <dsp:txXfrm>
        <a:off x="2823480" y="419689"/>
        <a:ext cx="2563862" cy="1538317"/>
      </dsp:txXfrm>
    </dsp:sp>
    <dsp:sp modelId="{B02523EA-631E-4F6A-BF30-6CA36DB91AAC}">
      <dsp:nvSpPr>
        <dsp:cNvPr id="0" name=""/>
        <dsp:cNvSpPr/>
      </dsp:nvSpPr>
      <dsp:spPr>
        <a:xfrm>
          <a:off x="5643730" y="419689"/>
          <a:ext cx="2563862" cy="15383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Velho-viesti (uutiskirje)</a:t>
          </a:r>
          <a:endParaRPr lang="en-US" sz="1700" kern="1200" dirty="0"/>
        </a:p>
      </dsp:txBody>
      <dsp:txXfrm>
        <a:off x="5643730" y="419689"/>
        <a:ext cx="2563862" cy="1538317"/>
      </dsp:txXfrm>
    </dsp:sp>
    <dsp:sp modelId="{1E9DE590-0ED4-48C3-942C-F55CB846BDC7}">
      <dsp:nvSpPr>
        <dsp:cNvPr id="0" name=""/>
        <dsp:cNvSpPr/>
      </dsp:nvSpPr>
      <dsp:spPr>
        <a:xfrm>
          <a:off x="8463979" y="419689"/>
          <a:ext cx="2563862" cy="15383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Koulutukset </a:t>
          </a:r>
          <a:endParaRPr lang="en-US" sz="1700" kern="1200" dirty="0"/>
        </a:p>
      </dsp:txBody>
      <dsp:txXfrm>
        <a:off x="8463979" y="419689"/>
        <a:ext cx="2563862" cy="1538317"/>
      </dsp:txXfrm>
    </dsp:sp>
    <dsp:sp modelId="{FAA94F2F-1897-4F14-ACF4-BE740EE8C44A}">
      <dsp:nvSpPr>
        <dsp:cNvPr id="0" name=""/>
        <dsp:cNvSpPr/>
      </dsp:nvSpPr>
      <dsp:spPr>
        <a:xfrm>
          <a:off x="3231" y="2214393"/>
          <a:ext cx="2563862" cy="15383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Väylän Extranet</a:t>
          </a:r>
          <a:endParaRPr lang="en-US" sz="1700" kern="1200" dirty="0"/>
        </a:p>
      </dsp:txBody>
      <dsp:txXfrm>
        <a:off x="3231" y="2214393"/>
        <a:ext cx="2563862" cy="1538317"/>
      </dsp:txXfrm>
    </dsp:sp>
    <dsp:sp modelId="{9AF34D22-23A7-4177-B440-2126927E400C}">
      <dsp:nvSpPr>
        <dsp:cNvPr id="0" name=""/>
        <dsp:cNvSpPr/>
      </dsp:nvSpPr>
      <dsp:spPr>
        <a:xfrm>
          <a:off x="2823480" y="2214393"/>
          <a:ext cx="2563862" cy="15383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Sähköpostit (mm. tietorakennemuutoskirje)</a:t>
          </a:r>
        </a:p>
      </dsp:txBody>
      <dsp:txXfrm>
        <a:off x="2823480" y="2214393"/>
        <a:ext cx="2563862" cy="1538317"/>
      </dsp:txXfrm>
    </dsp:sp>
    <dsp:sp modelId="{152B4808-6AA1-4E4C-8701-58D9D5E389A3}">
      <dsp:nvSpPr>
        <dsp:cNvPr id="0" name=""/>
        <dsp:cNvSpPr/>
      </dsp:nvSpPr>
      <dsp:spPr>
        <a:xfrm>
          <a:off x="5643730" y="2214393"/>
          <a:ext cx="2563862" cy="15383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err="1"/>
            <a:t>Vintra</a:t>
          </a:r>
          <a:r>
            <a:rPr lang="fi-FI" sz="1700" kern="1200" dirty="0"/>
            <a:t> &amp; Taimi (elinvoimakeskus) </a:t>
          </a:r>
          <a:endParaRPr lang="en-US" sz="1700" kern="1200" dirty="0"/>
        </a:p>
      </dsp:txBody>
      <dsp:txXfrm>
        <a:off x="5643730" y="2214393"/>
        <a:ext cx="2563862" cy="1538317"/>
      </dsp:txXfrm>
    </dsp:sp>
    <dsp:sp modelId="{0487FCCF-A0F7-4439-AE4F-D600037DEFE5}">
      <dsp:nvSpPr>
        <dsp:cNvPr id="0" name=""/>
        <dsp:cNvSpPr/>
      </dsp:nvSpPr>
      <dsp:spPr>
        <a:xfrm>
          <a:off x="8463979" y="2214393"/>
          <a:ext cx="2563862" cy="153831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i-FI" sz="1700" kern="1200" dirty="0"/>
            <a:t>Verkostotapaamiset</a:t>
          </a:r>
        </a:p>
      </dsp:txBody>
      <dsp:txXfrm>
        <a:off x="8463979" y="2214393"/>
        <a:ext cx="2563862" cy="153831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DAE809-BFED-470A-BB70-DBC3965101A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a:extLst>
              <a:ext uri="{FF2B5EF4-FFF2-40B4-BE49-F238E27FC236}">
                <a16:creationId xmlns:a16="http://schemas.microsoft.com/office/drawing/2014/main" id="{8BBF8A77-8EFF-4027-AE87-008AB85AAA7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7F50B1A-2E76-4083-8C1F-14365BFFBCBE}" type="datetimeFigureOut">
              <a:rPr lang="fi-FI" smtClean="0"/>
              <a:t>22.9.2026</a:t>
            </a:fld>
            <a:endParaRPr lang="fi-FI"/>
          </a:p>
        </p:txBody>
      </p:sp>
      <p:sp>
        <p:nvSpPr>
          <p:cNvPr id="4" name="Footer Placeholder 3">
            <a:extLst>
              <a:ext uri="{FF2B5EF4-FFF2-40B4-BE49-F238E27FC236}">
                <a16:creationId xmlns:a16="http://schemas.microsoft.com/office/drawing/2014/main" id="{4A68A2CD-F4C2-4008-AF70-ABF6470F97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Slide Number Placeholder 4">
            <a:extLst>
              <a:ext uri="{FF2B5EF4-FFF2-40B4-BE49-F238E27FC236}">
                <a16:creationId xmlns:a16="http://schemas.microsoft.com/office/drawing/2014/main" id="{C331BFC3-43BC-4C7E-89DB-CD3AFB70276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48CBF08-FC9C-4574-B237-348852A04FD8}" type="slidenum">
              <a:rPr lang="fi-FI" smtClean="0"/>
              <a:t>‹#›</a:t>
            </a:fld>
            <a:endParaRPr lang="fi-FI"/>
          </a:p>
        </p:txBody>
      </p:sp>
    </p:spTree>
    <p:extLst>
      <p:ext uri="{BB962C8B-B14F-4D97-AF65-F5344CB8AC3E}">
        <p14:creationId xmlns:p14="http://schemas.microsoft.com/office/powerpoint/2010/main" val="14754360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DAC96E-1DC8-4EA3-9268-8EA7D1653612}" type="datetimeFigureOut">
              <a:rPr lang="fi-FI" smtClean="0"/>
              <a:t>22.9.2026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2D8B9A-264D-4165-A769-848A3FBDC0CD}" type="slidenum">
              <a:rPr lang="fi-FI" smtClean="0"/>
              <a:t>‹#›</a:t>
            </a:fld>
            <a:endParaRPr lang="fi-FI"/>
          </a:p>
        </p:txBody>
      </p:sp>
    </p:spTree>
    <p:extLst>
      <p:ext uri="{BB962C8B-B14F-4D97-AF65-F5344CB8AC3E}">
        <p14:creationId xmlns:p14="http://schemas.microsoft.com/office/powerpoint/2010/main" val="3069275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6D2D8B9A-264D-4165-A769-848A3FBDC0CD}" type="slidenum">
              <a:rPr lang="fi-FI" smtClean="0"/>
              <a:t>1</a:t>
            </a:fld>
            <a:endParaRPr lang="fi-FI"/>
          </a:p>
        </p:txBody>
      </p:sp>
    </p:spTree>
    <p:extLst>
      <p:ext uri="{BB962C8B-B14F-4D97-AF65-F5344CB8AC3E}">
        <p14:creationId xmlns:p14="http://schemas.microsoft.com/office/powerpoint/2010/main" val="1550811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6D2D8B9A-264D-4165-A769-848A3FBDC0CD}" type="slidenum">
              <a:rPr lang="fi-FI" smtClean="0"/>
              <a:t>7</a:t>
            </a:fld>
            <a:endParaRPr lang="fi-FI"/>
          </a:p>
        </p:txBody>
      </p:sp>
    </p:spTree>
    <p:extLst>
      <p:ext uri="{BB962C8B-B14F-4D97-AF65-F5344CB8AC3E}">
        <p14:creationId xmlns:p14="http://schemas.microsoft.com/office/powerpoint/2010/main" val="1550811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6D2D8B9A-264D-4165-A769-848A3FBDC0CD}" type="slidenum">
              <a:rPr lang="fi-FI" smtClean="0"/>
              <a:t>8</a:t>
            </a:fld>
            <a:endParaRPr lang="fi-FI"/>
          </a:p>
        </p:txBody>
      </p:sp>
    </p:spTree>
    <p:extLst>
      <p:ext uri="{BB962C8B-B14F-4D97-AF65-F5344CB8AC3E}">
        <p14:creationId xmlns:p14="http://schemas.microsoft.com/office/powerpoint/2010/main" val="2669212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a:p>
            <a:endParaRPr lang="fi-FI" dirty="0"/>
          </a:p>
        </p:txBody>
      </p:sp>
      <p:sp>
        <p:nvSpPr>
          <p:cNvPr id="4" name="Slide Number Placeholder 3"/>
          <p:cNvSpPr>
            <a:spLocks noGrp="1"/>
          </p:cNvSpPr>
          <p:nvPr>
            <p:ph type="sldNum" sz="quarter" idx="5"/>
          </p:nvPr>
        </p:nvSpPr>
        <p:spPr/>
        <p:txBody>
          <a:bodyPr/>
          <a:lstStyle/>
          <a:p>
            <a:fld id="{6D2D8B9A-264D-4165-A769-848A3FBDC0CD}" type="slidenum">
              <a:rPr lang="fi-FI" smtClean="0"/>
              <a:t>10</a:t>
            </a:fld>
            <a:endParaRPr lang="fi-FI"/>
          </a:p>
        </p:txBody>
      </p:sp>
    </p:spTree>
    <p:extLst>
      <p:ext uri="{BB962C8B-B14F-4D97-AF65-F5344CB8AC3E}">
        <p14:creationId xmlns:p14="http://schemas.microsoft.com/office/powerpoint/2010/main" val="3887017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6D2D8B9A-264D-4165-A769-848A3FBDC0CD}" type="slidenum">
              <a:rPr lang="fi-FI" smtClean="0"/>
              <a:t>11</a:t>
            </a:fld>
            <a:endParaRPr lang="fi-FI"/>
          </a:p>
        </p:txBody>
      </p:sp>
    </p:spTree>
    <p:extLst>
      <p:ext uri="{BB962C8B-B14F-4D97-AF65-F5344CB8AC3E}">
        <p14:creationId xmlns:p14="http://schemas.microsoft.com/office/powerpoint/2010/main" val="1627732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9597C-9B9B-4815-199A-F670002CA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D84C89-E86F-71F6-028A-5C289ADA61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9335DA-F3B6-0DFD-CD0C-119005595A8D}"/>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D847E248-1776-371B-6832-676916D717E4}"/>
              </a:ext>
            </a:extLst>
          </p:cNvPr>
          <p:cNvSpPr>
            <a:spLocks noGrp="1"/>
          </p:cNvSpPr>
          <p:nvPr>
            <p:ph type="sldNum" sz="quarter" idx="5"/>
          </p:nvPr>
        </p:nvSpPr>
        <p:spPr/>
        <p:txBody>
          <a:bodyPr/>
          <a:lstStyle/>
          <a:p>
            <a:fld id="{6D2D8B9A-264D-4165-A769-848A3FBDC0CD}" type="slidenum">
              <a:rPr lang="fi-FI" smtClean="0"/>
              <a:t>12</a:t>
            </a:fld>
            <a:endParaRPr lang="fi-FI"/>
          </a:p>
        </p:txBody>
      </p:sp>
    </p:spTree>
    <p:extLst>
      <p:ext uri="{BB962C8B-B14F-4D97-AF65-F5344CB8AC3E}">
        <p14:creationId xmlns:p14="http://schemas.microsoft.com/office/powerpoint/2010/main" val="2046072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746F8-E964-9790-0174-5F37E45DB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6DCB7D-3742-BFF7-FFBE-0001A7A2C9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FB64C-0682-0735-2E1A-05F62FA30C71}"/>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EF479072-3F20-BD8E-E7D8-93A966CB6A19}"/>
              </a:ext>
            </a:extLst>
          </p:cNvPr>
          <p:cNvSpPr>
            <a:spLocks noGrp="1"/>
          </p:cNvSpPr>
          <p:nvPr>
            <p:ph type="sldNum" sz="quarter" idx="5"/>
          </p:nvPr>
        </p:nvSpPr>
        <p:spPr/>
        <p:txBody>
          <a:bodyPr/>
          <a:lstStyle/>
          <a:p>
            <a:fld id="{6D2D8B9A-264D-4165-A769-848A3FBDC0CD}" type="slidenum">
              <a:rPr lang="fi-FI" smtClean="0"/>
              <a:t>13</a:t>
            </a:fld>
            <a:endParaRPr lang="fi-FI"/>
          </a:p>
        </p:txBody>
      </p:sp>
    </p:spTree>
    <p:extLst>
      <p:ext uri="{BB962C8B-B14F-4D97-AF65-F5344CB8AC3E}">
        <p14:creationId xmlns:p14="http://schemas.microsoft.com/office/powerpoint/2010/main" val="4006746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6529B-B6A9-7B36-C814-3914DC6A8A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EEE8C-C3A7-C532-C2E3-65D0CEA5B7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11DBEA-3EED-9958-E599-48F4BED5C779}"/>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752E6DDB-86F3-8E04-251F-23F352377908}"/>
              </a:ext>
            </a:extLst>
          </p:cNvPr>
          <p:cNvSpPr>
            <a:spLocks noGrp="1"/>
          </p:cNvSpPr>
          <p:nvPr>
            <p:ph type="sldNum" sz="quarter" idx="5"/>
          </p:nvPr>
        </p:nvSpPr>
        <p:spPr/>
        <p:txBody>
          <a:bodyPr/>
          <a:lstStyle/>
          <a:p>
            <a:fld id="{6D2D8B9A-264D-4165-A769-848A3FBDC0CD}" type="slidenum">
              <a:rPr lang="fi-FI" smtClean="0"/>
              <a:t>14</a:t>
            </a:fld>
            <a:endParaRPr lang="fi-FI"/>
          </a:p>
        </p:txBody>
      </p:sp>
    </p:spTree>
    <p:extLst>
      <p:ext uri="{BB962C8B-B14F-4D97-AF65-F5344CB8AC3E}">
        <p14:creationId xmlns:p14="http://schemas.microsoft.com/office/powerpoint/2010/main" val="1806963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A27FB-AC38-578A-0423-4655A53AE5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8E00A-1149-A7E9-CD84-0827403681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B1F60-7C7C-CA4D-76CF-EC62434AF226}"/>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C4A5F981-7C75-A2F3-DA39-9DCA44E6D84A}"/>
              </a:ext>
            </a:extLst>
          </p:cNvPr>
          <p:cNvSpPr>
            <a:spLocks noGrp="1"/>
          </p:cNvSpPr>
          <p:nvPr>
            <p:ph type="sldNum" sz="quarter" idx="5"/>
          </p:nvPr>
        </p:nvSpPr>
        <p:spPr/>
        <p:txBody>
          <a:bodyPr/>
          <a:lstStyle/>
          <a:p>
            <a:fld id="{6D2D8B9A-264D-4165-A769-848A3FBDC0CD}" type="slidenum">
              <a:rPr lang="fi-FI" smtClean="0"/>
              <a:t>15</a:t>
            </a:fld>
            <a:endParaRPr lang="fi-FI"/>
          </a:p>
        </p:txBody>
      </p:sp>
    </p:spTree>
    <p:extLst>
      <p:ext uri="{BB962C8B-B14F-4D97-AF65-F5344CB8AC3E}">
        <p14:creationId xmlns:p14="http://schemas.microsoft.com/office/powerpoint/2010/main" val="3911093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23AC3-599D-2213-1963-EEA427760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0594B-F86E-55BB-B678-5D0427774B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BCF362-744F-0F9C-67D0-4F7E3461B0A4}"/>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5E8A368B-F9A7-5556-6C59-B8108E5BC183}"/>
              </a:ext>
            </a:extLst>
          </p:cNvPr>
          <p:cNvSpPr>
            <a:spLocks noGrp="1"/>
          </p:cNvSpPr>
          <p:nvPr>
            <p:ph type="sldNum" sz="quarter" idx="5"/>
          </p:nvPr>
        </p:nvSpPr>
        <p:spPr/>
        <p:txBody>
          <a:bodyPr/>
          <a:lstStyle/>
          <a:p>
            <a:fld id="{6D2D8B9A-264D-4165-A769-848A3FBDC0CD}" type="slidenum">
              <a:rPr lang="fi-FI" smtClean="0"/>
              <a:t>16</a:t>
            </a:fld>
            <a:endParaRPr lang="fi-FI"/>
          </a:p>
        </p:txBody>
      </p:sp>
    </p:spTree>
    <p:extLst>
      <p:ext uri="{BB962C8B-B14F-4D97-AF65-F5344CB8AC3E}">
        <p14:creationId xmlns:p14="http://schemas.microsoft.com/office/powerpoint/2010/main" val="2500003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6D2D8B9A-264D-4165-A769-848A3FBDC0CD}" type="slidenum">
              <a:rPr lang="fi-FI" smtClean="0"/>
              <a:t>17</a:t>
            </a:fld>
            <a:endParaRPr lang="fi-FI"/>
          </a:p>
        </p:txBody>
      </p:sp>
    </p:spTree>
    <p:extLst>
      <p:ext uri="{BB962C8B-B14F-4D97-AF65-F5344CB8AC3E}">
        <p14:creationId xmlns:p14="http://schemas.microsoft.com/office/powerpoint/2010/main" val="689319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6D2D8B9A-264D-4165-A769-848A3FBDC0CD}" type="slidenum">
              <a:rPr lang="fi-FI" smtClean="0"/>
              <a:t>18</a:t>
            </a:fld>
            <a:endParaRPr lang="fi-FI"/>
          </a:p>
        </p:txBody>
      </p:sp>
    </p:spTree>
    <p:extLst>
      <p:ext uri="{BB962C8B-B14F-4D97-AF65-F5344CB8AC3E}">
        <p14:creationId xmlns:p14="http://schemas.microsoft.com/office/powerpoint/2010/main" val="37687987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dia" preserve="1" userDrawn="1">
  <p:cSld name="otsikkodia">
    <p:spTree>
      <p:nvGrpSpPr>
        <p:cNvPr id="1" name=""/>
        <p:cNvGrpSpPr/>
        <p:nvPr/>
      </p:nvGrpSpPr>
      <p:grpSpPr>
        <a:xfrm>
          <a:off x="0" y="0"/>
          <a:ext cx="0" cy="0"/>
          <a:chOff x="0" y="0"/>
          <a:chExt cx="0" cy="0"/>
        </a:xfrm>
      </p:grpSpPr>
      <p:sp>
        <p:nvSpPr>
          <p:cNvPr id="6" name="Otsikko 1">
            <a:extLst>
              <a:ext uri="{FF2B5EF4-FFF2-40B4-BE49-F238E27FC236}">
                <a16:creationId xmlns:a16="http://schemas.microsoft.com/office/drawing/2014/main" id="{9D0EB043-CA1E-AC09-354B-2AB400561FC6}"/>
              </a:ext>
            </a:extLst>
          </p:cNvPr>
          <p:cNvSpPr>
            <a:spLocks noGrp="1"/>
          </p:cNvSpPr>
          <p:nvPr>
            <p:ph type="ctrTitle"/>
          </p:nvPr>
        </p:nvSpPr>
        <p:spPr>
          <a:xfrm>
            <a:off x="838800" y="457200"/>
            <a:ext cx="5198400" cy="1602000"/>
          </a:xfrm>
        </p:spPr>
        <p:txBody>
          <a:bodyPr anchor="ctr">
            <a:normAutofit/>
          </a:bodyPr>
          <a:lstStyle>
            <a:lvl1pPr algn="l">
              <a:defRPr sz="3200" b="1">
                <a:latin typeface="+mj-lt"/>
              </a:defRPr>
            </a:lvl1pPr>
          </a:lstStyle>
          <a:p>
            <a:r>
              <a:rPr lang="en-US"/>
              <a:t>Click to edit Master title style</a:t>
            </a:r>
            <a:endParaRPr lang="fi-FI" dirty="0"/>
          </a:p>
        </p:txBody>
      </p:sp>
      <p:sp>
        <p:nvSpPr>
          <p:cNvPr id="7" name="Alaotsikko 2">
            <a:extLst>
              <a:ext uri="{FF2B5EF4-FFF2-40B4-BE49-F238E27FC236}">
                <a16:creationId xmlns:a16="http://schemas.microsoft.com/office/drawing/2014/main" id="{C0A0CC28-71E9-C488-EDD5-3D5A405D3FBF}"/>
              </a:ext>
            </a:extLst>
          </p:cNvPr>
          <p:cNvSpPr>
            <a:spLocks noGrp="1"/>
          </p:cNvSpPr>
          <p:nvPr>
            <p:ph type="subTitle" idx="1"/>
          </p:nvPr>
        </p:nvSpPr>
        <p:spPr>
          <a:xfrm>
            <a:off x="838800" y="2059200"/>
            <a:ext cx="3931200" cy="986400"/>
          </a:xfrm>
        </p:spPr>
        <p:txBody>
          <a:bodyPr>
            <a:normAutofit/>
          </a:bodyPr>
          <a:lstStyle>
            <a:lvl1pPr marL="0" indent="0" algn="l">
              <a:buNone/>
              <a:defRPr sz="2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18" name="Footer Placeholder 8">
            <a:extLst>
              <a:ext uri="{FF2B5EF4-FFF2-40B4-BE49-F238E27FC236}">
                <a16:creationId xmlns:a16="http://schemas.microsoft.com/office/drawing/2014/main" id="{B3795109-526B-31FD-2547-2E8C6C62E7DF}"/>
              </a:ext>
            </a:extLst>
          </p:cNvPr>
          <p:cNvSpPr>
            <a:spLocks noGrp="1"/>
          </p:cNvSpPr>
          <p:nvPr>
            <p:ph type="ftr" sz="quarter" idx="15"/>
          </p:nvPr>
        </p:nvSpPr>
        <p:spPr>
          <a:xfrm>
            <a:off x="928800" y="3096000"/>
            <a:ext cx="2160000" cy="216000"/>
          </a:xfrm>
        </p:spPr>
        <p:txBody>
          <a:bodyPr vert="horz" lIns="0" tIns="0" rIns="0" bIns="0" rtlCol="0" anchor="t" anchorCtr="0"/>
          <a:lstStyle>
            <a:lvl1pPr>
              <a:defRPr lang="en-US" sz="1400" smtClean="0"/>
            </a:lvl1pPr>
          </a:lstStyle>
          <a:p>
            <a:r>
              <a:rPr lang="fi-FI"/>
              <a:t> </a:t>
            </a:r>
            <a:endParaRPr lang="fi-FI" dirty="0"/>
          </a:p>
        </p:txBody>
      </p:sp>
      <p:sp>
        <p:nvSpPr>
          <p:cNvPr id="15" name="duser_1">
            <a:extLst>
              <a:ext uri="{FF2B5EF4-FFF2-40B4-BE49-F238E27FC236}">
                <a16:creationId xmlns:a16="http://schemas.microsoft.com/office/drawing/2014/main" id="{384B469D-48C8-2202-9444-3E26CCDDE2E9}"/>
              </a:ext>
            </a:extLst>
          </p:cNvPr>
          <p:cNvSpPr txBox="1">
            <a:spLocks/>
          </p:cNvSpPr>
          <p:nvPr userDrawn="1"/>
        </p:nvSpPr>
        <p:spPr>
          <a:xfrm>
            <a:off x="928799" y="3420000"/>
            <a:ext cx="2160000" cy="232919"/>
          </a:xfrm>
          <a:prstGeom prst="rect">
            <a:avLst/>
          </a:prstGeom>
        </p:spPr>
        <p:txBody>
          <a:bodyPr vert="horz" lIns="0" tIns="0" rIns="0" bIns="0" rtlCol="0" anchor="t" anchorCtr="0"/>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6" name="duser_2">
            <a:extLst>
              <a:ext uri="{FF2B5EF4-FFF2-40B4-BE49-F238E27FC236}">
                <a16:creationId xmlns:a16="http://schemas.microsoft.com/office/drawing/2014/main" id="{21C13BDF-CE13-A8A8-374A-828D070C76AB}"/>
              </a:ext>
            </a:extLst>
          </p:cNvPr>
          <p:cNvSpPr txBox="1">
            <a:spLocks/>
          </p:cNvSpPr>
          <p:nvPr userDrawn="1"/>
        </p:nvSpPr>
        <p:spPr>
          <a:xfrm>
            <a:off x="3239999" y="3096000"/>
            <a:ext cx="2160000" cy="232919"/>
          </a:xfrm>
          <a:prstGeom prst="rect">
            <a:avLst/>
          </a:prstGeom>
        </p:spPr>
        <p:txBody>
          <a:bodyPr vert="horz" lIns="0" tIns="0" rIns="0" bIns="0" rtlCol="0" anchor="t" anchorCtr="0"/>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7" name="duser_3">
            <a:extLst>
              <a:ext uri="{FF2B5EF4-FFF2-40B4-BE49-F238E27FC236}">
                <a16:creationId xmlns:a16="http://schemas.microsoft.com/office/drawing/2014/main" id="{81945E5C-D926-6141-D2D2-B11128E22045}"/>
              </a:ext>
            </a:extLst>
          </p:cNvPr>
          <p:cNvSpPr txBox="1">
            <a:spLocks/>
          </p:cNvSpPr>
          <p:nvPr userDrawn="1"/>
        </p:nvSpPr>
        <p:spPr>
          <a:xfrm>
            <a:off x="3239999" y="3420000"/>
            <a:ext cx="2160000" cy="216000"/>
          </a:xfrm>
          <a:prstGeom prst="rect">
            <a:avLst/>
          </a:prstGeom>
        </p:spPr>
        <p:txBody>
          <a:bodyPr vert="horz" lIns="0" tIns="0" rIns="0" bIns="0" rtlCol="0" anchor="t" anchorCtr="0"/>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9" name="Date Placeholder 3">
            <a:extLst>
              <a:ext uri="{FF2B5EF4-FFF2-40B4-BE49-F238E27FC236}">
                <a16:creationId xmlns:a16="http://schemas.microsoft.com/office/drawing/2014/main" id="{1C8758F4-D5A6-6EF5-F877-51D1432C64FC}"/>
              </a:ext>
            </a:extLst>
          </p:cNvPr>
          <p:cNvSpPr>
            <a:spLocks noGrp="1"/>
          </p:cNvSpPr>
          <p:nvPr>
            <p:ph type="dt" sz="half" idx="2"/>
          </p:nvPr>
        </p:nvSpPr>
        <p:spPr>
          <a:xfrm>
            <a:off x="838800" y="3600000"/>
            <a:ext cx="1650783" cy="365125"/>
          </a:xfrm>
          <a:prstGeom prst="rect">
            <a:avLst/>
          </a:prstGeom>
        </p:spPr>
        <p:txBody>
          <a:bodyPr vert="horz" lIns="91440" tIns="45720" rIns="91440" bIns="45720" rtlCol="0" anchor="b"/>
          <a:lstStyle>
            <a:lvl1pPr algn="l">
              <a:defRPr sz="1200">
                <a:solidFill>
                  <a:schemeClr val="tx1">
                    <a:tint val="75000"/>
                  </a:schemeClr>
                </a:solidFill>
              </a:defRPr>
            </a:lvl1pPr>
          </a:lstStyle>
          <a:p>
            <a:r>
              <a:rPr lang="fi-FI"/>
              <a:t>20.2.2023</a:t>
            </a:r>
            <a:endParaRPr lang="en-US"/>
          </a:p>
        </p:txBody>
      </p:sp>
      <p:sp>
        <p:nvSpPr>
          <p:cNvPr id="11" name="DConfidentiality">
            <a:extLst>
              <a:ext uri="{FF2B5EF4-FFF2-40B4-BE49-F238E27FC236}">
                <a16:creationId xmlns:a16="http://schemas.microsoft.com/office/drawing/2014/main" id="{7CA352CF-2876-B635-B133-F5D57F3531C2}"/>
              </a:ext>
            </a:extLst>
          </p:cNvPr>
          <p:cNvSpPr txBox="1">
            <a:spLocks/>
          </p:cNvSpPr>
          <p:nvPr userDrawn="1"/>
        </p:nvSpPr>
        <p:spPr>
          <a:xfrm>
            <a:off x="838800" y="4320000"/>
            <a:ext cx="1811094" cy="216000"/>
          </a:xfrm>
          <a:prstGeom prst="rect">
            <a:avLst/>
          </a:prstGeom>
        </p:spPr>
        <p:txBody>
          <a:bodyPr vert="horz" lIns="91440" tIns="45720" rIns="0" bIns="45720" rtlCol="0" anchor="b"/>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rgbClr val="000000"/>
              </a:solidFill>
            </a:endParaRPr>
          </a:p>
        </p:txBody>
      </p:sp>
      <p:sp>
        <p:nvSpPr>
          <p:cNvPr id="13" name="DDecree">
            <a:extLst>
              <a:ext uri="{FF2B5EF4-FFF2-40B4-BE49-F238E27FC236}">
                <a16:creationId xmlns:a16="http://schemas.microsoft.com/office/drawing/2014/main" id="{704FB1C0-8CE8-9326-EA85-86F137F51779}"/>
              </a:ext>
            </a:extLst>
          </p:cNvPr>
          <p:cNvSpPr txBox="1">
            <a:spLocks/>
          </p:cNvSpPr>
          <p:nvPr userDrawn="1"/>
        </p:nvSpPr>
        <p:spPr>
          <a:xfrm>
            <a:off x="2616249" y="4320000"/>
            <a:ext cx="2326280" cy="216000"/>
          </a:xfrm>
          <a:prstGeom prst="rect">
            <a:avLst/>
          </a:prstGeom>
        </p:spPr>
        <p:txBody>
          <a:bodyPr vert="horz" lIns="91440" tIns="45720" rIns="91440" bIns="45720" rtlCol="0" anchor="b"/>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rgbClr val="FF0000"/>
              </a:solidFill>
            </a:endParaRPr>
          </a:p>
        </p:txBody>
      </p:sp>
      <p:sp>
        <p:nvSpPr>
          <p:cNvPr id="14" name="DSecrecy">
            <a:extLst>
              <a:ext uri="{FF2B5EF4-FFF2-40B4-BE49-F238E27FC236}">
                <a16:creationId xmlns:a16="http://schemas.microsoft.com/office/drawing/2014/main" id="{36D4D699-55A8-C147-9313-552C607E8A0D}"/>
              </a:ext>
            </a:extLst>
          </p:cNvPr>
          <p:cNvSpPr txBox="1">
            <a:spLocks/>
          </p:cNvSpPr>
          <p:nvPr userDrawn="1"/>
        </p:nvSpPr>
        <p:spPr>
          <a:xfrm>
            <a:off x="838800" y="4572000"/>
            <a:ext cx="2326280" cy="216000"/>
          </a:xfrm>
          <a:prstGeom prst="rect">
            <a:avLst/>
          </a:prstGeom>
        </p:spPr>
        <p:txBody>
          <a:bodyPr vert="horz" lIns="91440" tIns="45720" rIns="91440" bIns="45720" rtlCol="0" anchor="b"/>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rgbClr val="FF0000"/>
              </a:solidFill>
            </a:endParaRPr>
          </a:p>
        </p:txBody>
      </p:sp>
      <p:sp>
        <p:nvSpPr>
          <p:cNvPr id="12" name="Kuvan paikkamerkki 11">
            <a:extLst>
              <a:ext uri="{FF2B5EF4-FFF2-40B4-BE49-F238E27FC236}">
                <a16:creationId xmlns:a16="http://schemas.microsoft.com/office/drawing/2014/main" id="{ECF45415-D8F0-70FA-28BC-973F90567516}"/>
              </a:ext>
            </a:extLst>
          </p:cNvPr>
          <p:cNvSpPr>
            <a:spLocks noGrp="1"/>
          </p:cNvSpPr>
          <p:nvPr>
            <p:ph type="pic" sz="quarter" idx="11" hasCustomPrompt="1"/>
          </p:nvPr>
        </p:nvSpPr>
        <p:spPr>
          <a:xfrm>
            <a:off x="6037200" y="0"/>
            <a:ext cx="6156000" cy="2621118"/>
          </a:xfrm>
          <a:custGeom>
            <a:avLst/>
            <a:gdLst>
              <a:gd name="connsiteX0" fmla="*/ 0 w 6156000"/>
              <a:gd name="connsiteY0" fmla="*/ 0 h 2620800"/>
              <a:gd name="connsiteX1" fmla="*/ 6156000 w 6156000"/>
              <a:gd name="connsiteY1" fmla="*/ 0 h 2620800"/>
              <a:gd name="connsiteX2" fmla="*/ 6156000 w 6156000"/>
              <a:gd name="connsiteY2" fmla="*/ 2620800 h 2620800"/>
              <a:gd name="connsiteX3" fmla="*/ 0 w 6156000"/>
              <a:gd name="connsiteY3" fmla="*/ 2620800 h 2620800"/>
              <a:gd name="connsiteX4" fmla="*/ 0 w 6156000"/>
              <a:gd name="connsiteY4" fmla="*/ 0 h 2620800"/>
              <a:gd name="connsiteX0" fmla="*/ 0 w 6156000"/>
              <a:gd name="connsiteY0" fmla="*/ 0 h 2620800"/>
              <a:gd name="connsiteX1" fmla="*/ 6156000 w 6156000"/>
              <a:gd name="connsiteY1" fmla="*/ 0 h 2620800"/>
              <a:gd name="connsiteX2" fmla="*/ 6156000 w 6156000"/>
              <a:gd name="connsiteY2" fmla="*/ 2620800 h 2620800"/>
              <a:gd name="connsiteX3" fmla="*/ 0 w 6156000"/>
              <a:gd name="connsiteY3" fmla="*/ 2620800 h 2620800"/>
              <a:gd name="connsiteX4" fmla="*/ 0 w 6156000"/>
              <a:gd name="connsiteY4" fmla="*/ 0 h 2620800"/>
              <a:gd name="connsiteX0" fmla="*/ 0 w 6156000"/>
              <a:gd name="connsiteY0" fmla="*/ 318 h 2621118"/>
              <a:gd name="connsiteX1" fmla="*/ 721043 w 6156000"/>
              <a:gd name="connsiteY1" fmla="*/ 0 h 2621118"/>
              <a:gd name="connsiteX2" fmla="*/ 6156000 w 6156000"/>
              <a:gd name="connsiteY2" fmla="*/ 318 h 2621118"/>
              <a:gd name="connsiteX3" fmla="*/ 6156000 w 6156000"/>
              <a:gd name="connsiteY3" fmla="*/ 2621118 h 2621118"/>
              <a:gd name="connsiteX4" fmla="*/ 0 w 6156000"/>
              <a:gd name="connsiteY4" fmla="*/ 2621118 h 2621118"/>
              <a:gd name="connsiteX5" fmla="*/ 0 w 6156000"/>
              <a:gd name="connsiteY5" fmla="*/ 318 h 2621118"/>
              <a:gd name="connsiteX0" fmla="*/ 0 w 6156000"/>
              <a:gd name="connsiteY0" fmla="*/ 2621118 h 2621118"/>
              <a:gd name="connsiteX1" fmla="*/ 721043 w 6156000"/>
              <a:gd name="connsiteY1" fmla="*/ 0 h 2621118"/>
              <a:gd name="connsiteX2" fmla="*/ 6156000 w 6156000"/>
              <a:gd name="connsiteY2" fmla="*/ 318 h 2621118"/>
              <a:gd name="connsiteX3" fmla="*/ 6156000 w 6156000"/>
              <a:gd name="connsiteY3" fmla="*/ 2621118 h 2621118"/>
              <a:gd name="connsiteX4" fmla="*/ 0 w 6156000"/>
              <a:gd name="connsiteY4" fmla="*/ 2621118 h 2621118"/>
              <a:gd name="connsiteX0" fmla="*/ 0 w 6156000"/>
              <a:gd name="connsiteY0" fmla="*/ 2621118 h 2621118"/>
              <a:gd name="connsiteX1" fmla="*/ 721043 w 6156000"/>
              <a:gd name="connsiteY1" fmla="*/ 0 h 2621118"/>
              <a:gd name="connsiteX2" fmla="*/ 6156000 w 6156000"/>
              <a:gd name="connsiteY2" fmla="*/ 318 h 2621118"/>
              <a:gd name="connsiteX3" fmla="*/ 6147687 w 6156000"/>
              <a:gd name="connsiteY3" fmla="*/ 1739969 h 2621118"/>
              <a:gd name="connsiteX4" fmla="*/ 0 w 6156000"/>
              <a:gd name="connsiteY4" fmla="*/ 2621118 h 2621118"/>
              <a:gd name="connsiteX0" fmla="*/ 0 w 6164312"/>
              <a:gd name="connsiteY0" fmla="*/ 2621118 h 2621118"/>
              <a:gd name="connsiteX1" fmla="*/ 721043 w 6164312"/>
              <a:gd name="connsiteY1" fmla="*/ 0 h 2621118"/>
              <a:gd name="connsiteX2" fmla="*/ 6156000 w 6164312"/>
              <a:gd name="connsiteY2" fmla="*/ 318 h 2621118"/>
              <a:gd name="connsiteX3" fmla="*/ 6164312 w 6164312"/>
              <a:gd name="connsiteY3" fmla="*/ 1931162 h 2621118"/>
              <a:gd name="connsiteX4" fmla="*/ 0 w 6164312"/>
              <a:gd name="connsiteY4" fmla="*/ 2621118 h 2621118"/>
              <a:gd name="connsiteX0" fmla="*/ 0 w 6164312"/>
              <a:gd name="connsiteY0" fmla="*/ 2621118 h 2621118"/>
              <a:gd name="connsiteX1" fmla="*/ 679479 w 6164312"/>
              <a:gd name="connsiteY1" fmla="*/ 0 h 2621118"/>
              <a:gd name="connsiteX2" fmla="*/ 6156000 w 6164312"/>
              <a:gd name="connsiteY2" fmla="*/ 318 h 2621118"/>
              <a:gd name="connsiteX3" fmla="*/ 6164312 w 6164312"/>
              <a:gd name="connsiteY3" fmla="*/ 1931162 h 2621118"/>
              <a:gd name="connsiteX4" fmla="*/ 0 w 6164312"/>
              <a:gd name="connsiteY4" fmla="*/ 2621118 h 2621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4312" h="2621118">
                <a:moveTo>
                  <a:pt x="0" y="2621118"/>
                </a:moveTo>
                <a:lnTo>
                  <a:pt x="679479" y="0"/>
                </a:lnTo>
                <a:lnTo>
                  <a:pt x="6156000" y="318"/>
                </a:lnTo>
                <a:cubicBezTo>
                  <a:pt x="6158771" y="643933"/>
                  <a:pt x="6161541" y="1287547"/>
                  <a:pt x="6164312" y="1931162"/>
                </a:cubicBezTo>
                <a:lnTo>
                  <a:pt x="0" y="2621118"/>
                </a:lnTo>
                <a:close/>
              </a:path>
            </a:pathLst>
          </a:custGeom>
        </p:spPr>
        <p:txBody>
          <a:bodyPr/>
          <a:lstStyle>
            <a:lvl1pPr marL="0" indent="0" algn="r">
              <a:buFontTx/>
              <a:buNone/>
              <a:defRPr sz="16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fi-FI" dirty="0"/>
              <a:t>Lisää 1. kuva kuvagalleriasta, Väylän kuvapankista tai omista tiedostoista</a:t>
            </a:r>
            <a:endParaRPr lang="en-US" dirty="0"/>
          </a:p>
          <a:p>
            <a:endParaRPr lang="fi-FI" dirty="0"/>
          </a:p>
        </p:txBody>
      </p:sp>
      <p:sp>
        <p:nvSpPr>
          <p:cNvPr id="3" name="Kuvan paikkamerkki 11">
            <a:extLst>
              <a:ext uri="{FF2B5EF4-FFF2-40B4-BE49-F238E27FC236}">
                <a16:creationId xmlns:a16="http://schemas.microsoft.com/office/drawing/2014/main" id="{213398F5-290C-A9DF-6523-5B429DFCCF24}"/>
              </a:ext>
              <a:ext uri="{C183D7F6-B498-43B3-948B-1728B52AA6E4}">
                <adec:decorative xmlns:adec="http://schemas.microsoft.com/office/drawing/2017/decorative" val="0"/>
              </a:ext>
            </a:extLst>
          </p:cNvPr>
          <p:cNvSpPr>
            <a:spLocks noGrp="1"/>
          </p:cNvSpPr>
          <p:nvPr>
            <p:ph type="pic" sz="quarter" idx="12" hasCustomPrompt="1"/>
          </p:nvPr>
        </p:nvSpPr>
        <p:spPr>
          <a:xfrm>
            <a:off x="5730289" y="1998000"/>
            <a:ext cx="6459311" cy="3207600"/>
          </a:xfrm>
          <a:custGeom>
            <a:avLst/>
            <a:gdLst>
              <a:gd name="connsiteX0" fmla="*/ 0 w 6469200"/>
              <a:gd name="connsiteY0" fmla="*/ 0 h 3207600"/>
              <a:gd name="connsiteX1" fmla="*/ 6469200 w 6469200"/>
              <a:gd name="connsiteY1" fmla="*/ 0 h 3207600"/>
              <a:gd name="connsiteX2" fmla="*/ 6469200 w 6469200"/>
              <a:gd name="connsiteY2" fmla="*/ 3207600 h 3207600"/>
              <a:gd name="connsiteX3" fmla="*/ 0 w 6469200"/>
              <a:gd name="connsiteY3" fmla="*/ 3207600 h 3207600"/>
              <a:gd name="connsiteX4" fmla="*/ 0 w 6469200"/>
              <a:gd name="connsiteY4" fmla="*/ 0 h 3207600"/>
              <a:gd name="connsiteX0" fmla="*/ 261257 w 6469200"/>
              <a:gd name="connsiteY0" fmla="*/ 718457 h 3207600"/>
              <a:gd name="connsiteX1" fmla="*/ 6469200 w 6469200"/>
              <a:gd name="connsiteY1" fmla="*/ 0 h 3207600"/>
              <a:gd name="connsiteX2" fmla="*/ 6469200 w 6469200"/>
              <a:gd name="connsiteY2" fmla="*/ 3207600 h 3207600"/>
              <a:gd name="connsiteX3" fmla="*/ 0 w 6469200"/>
              <a:gd name="connsiteY3" fmla="*/ 3207600 h 3207600"/>
              <a:gd name="connsiteX4" fmla="*/ 261257 w 6469200"/>
              <a:gd name="connsiteY4" fmla="*/ 718457 h 3207600"/>
              <a:gd name="connsiteX0" fmla="*/ 111968 w 6319911"/>
              <a:gd name="connsiteY0" fmla="*/ 718457 h 3207600"/>
              <a:gd name="connsiteX1" fmla="*/ 6319911 w 6319911"/>
              <a:gd name="connsiteY1" fmla="*/ 0 h 3207600"/>
              <a:gd name="connsiteX2" fmla="*/ 6319911 w 6319911"/>
              <a:gd name="connsiteY2" fmla="*/ 3207600 h 3207600"/>
              <a:gd name="connsiteX3" fmla="*/ 0 w 6319911"/>
              <a:gd name="connsiteY3" fmla="*/ 1770685 h 3207600"/>
              <a:gd name="connsiteX4" fmla="*/ 111968 w 6319911"/>
              <a:gd name="connsiteY4" fmla="*/ 718457 h 3207600"/>
              <a:gd name="connsiteX0" fmla="*/ 158621 w 6319911"/>
              <a:gd name="connsiteY0" fmla="*/ 699796 h 3207600"/>
              <a:gd name="connsiteX1" fmla="*/ 6319911 w 6319911"/>
              <a:gd name="connsiteY1" fmla="*/ 0 h 3207600"/>
              <a:gd name="connsiteX2" fmla="*/ 6319911 w 6319911"/>
              <a:gd name="connsiteY2" fmla="*/ 3207600 h 3207600"/>
              <a:gd name="connsiteX3" fmla="*/ 0 w 6319911"/>
              <a:gd name="connsiteY3" fmla="*/ 1770685 h 3207600"/>
              <a:gd name="connsiteX4" fmla="*/ 158621 w 6319911"/>
              <a:gd name="connsiteY4" fmla="*/ 699796 h 3207600"/>
              <a:gd name="connsiteX0" fmla="*/ 270589 w 6431879"/>
              <a:gd name="connsiteY0" fmla="*/ 699796 h 3207600"/>
              <a:gd name="connsiteX1" fmla="*/ 6431879 w 6431879"/>
              <a:gd name="connsiteY1" fmla="*/ 0 h 3207600"/>
              <a:gd name="connsiteX2" fmla="*/ 6431879 w 6431879"/>
              <a:gd name="connsiteY2" fmla="*/ 3207600 h 3207600"/>
              <a:gd name="connsiteX3" fmla="*/ 0 w 6431879"/>
              <a:gd name="connsiteY3" fmla="*/ 1696040 h 3207600"/>
              <a:gd name="connsiteX4" fmla="*/ 270589 w 6431879"/>
              <a:gd name="connsiteY4" fmla="*/ 699796 h 3207600"/>
              <a:gd name="connsiteX0" fmla="*/ 298021 w 6459311"/>
              <a:gd name="connsiteY0" fmla="*/ 699796 h 3207600"/>
              <a:gd name="connsiteX1" fmla="*/ 6459311 w 6459311"/>
              <a:gd name="connsiteY1" fmla="*/ 0 h 3207600"/>
              <a:gd name="connsiteX2" fmla="*/ 6459311 w 6459311"/>
              <a:gd name="connsiteY2" fmla="*/ 3207600 h 3207600"/>
              <a:gd name="connsiteX3" fmla="*/ 0 w 6459311"/>
              <a:gd name="connsiteY3" fmla="*/ 1824056 h 3207600"/>
              <a:gd name="connsiteX4" fmla="*/ 298021 w 6459311"/>
              <a:gd name="connsiteY4" fmla="*/ 699796 h 3207600"/>
              <a:gd name="connsiteX0" fmla="*/ 298021 w 6459311"/>
              <a:gd name="connsiteY0" fmla="*/ 699796 h 3207600"/>
              <a:gd name="connsiteX1" fmla="*/ 6459311 w 6459311"/>
              <a:gd name="connsiteY1" fmla="*/ 0 h 3207600"/>
              <a:gd name="connsiteX2" fmla="*/ 6459311 w 6459311"/>
              <a:gd name="connsiteY2" fmla="*/ 3207600 h 3207600"/>
              <a:gd name="connsiteX3" fmla="*/ 0 w 6459311"/>
              <a:gd name="connsiteY3" fmla="*/ 1824056 h 3207600"/>
              <a:gd name="connsiteX4" fmla="*/ 298021 w 6459311"/>
              <a:gd name="connsiteY4" fmla="*/ 699796 h 320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9311" h="3207600">
                <a:moveTo>
                  <a:pt x="298021" y="699796"/>
                </a:moveTo>
                <a:lnTo>
                  <a:pt x="6459311" y="0"/>
                </a:lnTo>
                <a:lnTo>
                  <a:pt x="6459311" y="3207600"/>
                </a:lnTo>
                <a:lnTo>
                  <a:pt x="0" y="1824056"/>
                </a:lnTo>
                <a:lnTo>
                  <a:pt x="298021" y="699796"/>
                </a:lnTo>
                <a:close/>
              </a:path>
            </a:pathLst>
          </a:custGeom>
        </p:spPr>
        <p:txBody>
          <a:bodyPr anchor="ctr"/>
          <a:lstStyle>
            <a:lvl1pPr marL="0" indent="0" algn="r">
              <a:buFontTx/>
              <a:buNone/>
              <a:defRPr sz="16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fi-FI" dirty="0"/>
              <a:t>Lisää 2. kuva kuvagalleriasta, Väylän kuvapankista tai omista tiedostoista</a:t>
            </a:r>
            <a:endParaRPr lang="en-US" dirty="0"/>
          </a:p>
          <a:p>
            <a:endParaRPr lang="fi-FI" dirty="0"/>
          </a:p>
        </p:txBody>
      </p:sp>
      <p:pic>
        <p:nvPicPr>
          <p:cNvPr id="2" name="Picture 14" descr="Väyläviraston logo">
            <a:extLst>
              <a:ext uri="{FF2B5EF4-FFF2-40B4-BE49-F238E27FC236}">
                <a16:creationId xmlns:a16="http://schemas.microsoft.com/office/drawing/2014/main" id="{5E12AA34-FFF2-FE13-8019-1E02E25CACD1}"/>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116" y="5124315"/>
            <a:ext cx="1673549" cy="1394625"/>
          </a:xfrm>
          <a:prstGeom prst="rect">
            <a:avLst/>
          </a:prstGeom>
        </p:spPr>
      </p:pic>
      <p:sp>
        <p:nvSpPr>
          <p:cNvPr id="35" name="eukarelialogoplaceholder">
            <a:extLst>
              <a:ext uri="{FF2B5EF4-FFF2-40B4-BE49-F238E27FC236}">
                <a16:creationId xmlns:a16="http://schemas.microsoft.com/office/drawing/2014/main" id="{831C392D-7A55-F2F2-6708-FC7C0AD60249}"/>
              </a:ext>
              <a:ext uri="{C183D7F6-B498-43B3-948B-1728B52AA6E4}">
                <adec:decorative xmlns:adec="http://schemas.microsoft.com/office/drawing/2017/decorative" val="1"/>
              </a:ext>
            </a:extLst>
          </p:cNvPr>
          <p:cNvSpPr txBox="1"/>
          <p:nvPr userDrawn="1"/>
        </p:nvSpPr>
        <p:spPr>
          <a:xfrm>
            <a:off x="2160000" y="5364273"/>
            <a:ext cx="1115988" cy="235962"/>
          </a:xfrm>
          <a:prstGeom prst="rect">
            <a:avLst/>
          </a:prstGeom>
          <a:noFill/>
        </p:spPr>
        <p:txBody>
          <a:bodyPr wrap="square" rtlCol="0">
            <a:spAutoFit/>
          </a:bodyPr>
          <a:lstStyle/>
          <a:p>
            <a:pPr algn="ctr"/>
            <a:endParaRPr lang="fi-FI" sz="1400" b="1" baseline="30000" dirty="0">
              <a:solidFill>
                <a:srgbClr val="000000"/>
              </a:solidFill>
              <a:latin typeface="Felbridge Pro"/>
              <a:cs typeface="Felbridge Pro"/>
            </a:endParaRPr>
          </a:p>
        </p:txBody>
      </p:sp>
      <p:sp>
        <p:nvSpPr>
          <p:cNvPr id="36" name="eulogotenplaceholder">
            <a:extLst>
              <a:ext uri="{FF2B5EF4-FFF2-40B4-BE49-F238E27FC236}">
                <a16:creationId xmlns:a16="http://schemas.microsoft.com/office/drawing/2014/main" id="{3E1949BE-72A6-B501-1B87-1ADB8B2798B3}"/>
              </a:ext>
              <a:ext uri="{C183D7F6-B498-43B3-948B-1728B52AA6E4}">
                <adec:decorative xmlns:adec="http://schemas.microsoft.com/office/drawing/2017/decorative" val="1"/>
              </a:ext>
            </a:extLst>
          </p:cNvPr>
          <p:cNvSpPr txBox="1"/>
          <p:nvPr userDrawn="1"/>
        </p:nvSpPr>
        <p:spPr>
          <a:xfrm>
            <a:off x="2160000" y="5589741"/>
            <a:ext cx="3960000" cy="450000"/>
          </a:xfrm>
          <a:prstGeom prst="rect">
            <a:avLst/>
          </a:prstGeom>
          <a:noFill/>
        </p:spPr>
        <p:txBody>
          <a:bodyPr wrap="square" rtlCol="0">
            <a:spAutoFit/>
          </a:bodyPr>
          <a:lstStyle/>
          <a:p>
            <a:pPr algn="ctr"/>
            <a:endParaRPr lang="fi-FI" sz="1400" b="1" baseline="30000" dirty="0">
              <a:solidFill>
                <a:srgbClr val="000000"/>
              </a:solidFill>
              <a:latin typeface="Felbridge Pro"/>
              <a:cs typeface="Felbridge Pro"/>
            </a:endParaRPr>
          </a:p>
        </p:txBody>
      </p:sp>
      <p:sp>
        <p:nvSpPr>
          <p:cNvPr id="37" name="eulogoplaceholder">
            <a:extLst>
              <a:ext uri="{FF2B5EF4-FFF2-40B4-BE49-F238E27FC236}">
                <a16:creationId xmlns:a16="http://schemas.microsoft.com/office/drawing/2014/main" id="{1B9C94C1-FC64-6CE5-CB5C-F93889A10AF7}"/>
              </a:ext>
              <a:ext uri="{C183D7F6-B498-43B3-948B-1728B52AA6E4}">
                <adec:decorative xmlns:adec="http://schemas.microsoft.com/office/drawing/2017/decorative" val="1"/>
              </a:ext>
            </a:extLst>
          </p:cNvPr>
          <p:cNvSpPr txBox="1"/>
          <p:nvPr userDrawn="1"/>
        </p:nvSpPr>
        <p:spPr>
          <a:xfrm>
            <a:off x="2160000" y="5344806"/>
            <a:ext cx="3960000" cy="450000"/>
          </a:xfrm>
          <a:prstGeom prst="rect">
            <a:avLst/>
          </a:prstGeom>
          <a:noFill/>
        </p:spPr>
        <p:txBody>
          <a:bodyPr wrap="square" rtlCol="0">
            <a:spAutoFit/>
          </a:bodyPr>
          <a:lstStyle/>
          <a:p>
            <a:pPr algn="ctr"/>
            <a:endParaRPr lang="fi-FI" sz="1400" b="1" baseline="30000" dirty="0">
              <a:solidFill>
                <a:srgbClr val="000000"/>
              </a:solidFill>
              <a:latin typeface="Felbridge Pro"/>
              <a:cs typeface="Felbridge Pro"/>
            </a:endParaRPr>
          </a:p>
        </p:txBody>
      </p:sp>
      <p:sp>
        <p:nvSpPr>
          <p:cNvPr id="38" name="eufinancelogoplaceholder">
            <a:extLst>
              <a:ext uri="{FF2B5EF4-FFF2-40B4-BE49-F238E27FC236}">
                <a16:creationId xmlns:a16="http://schemas.microsoft.com/office/drawing/2014/main" id="{8EB54258-FC49-62FB-FC67-94DFDD350198}"/>
              </a:ext>
              <a:ext uri="{C183D7F6-B498-43B3-948B-1728B52AA6E4}">
                <adec:decorative xmlns:adec="http://schemas.microsoft.com/office/drawing/2017/decorative" val="1"/>
              </a:ext>
            </a:extLst>
          </p:cNvPr>
          <p:cNvSpPr txBox="1"/>
          <p:nvPr userDrawn="1"/>
        </p:nvSpPr>
        <p:spPr>
          <a:xfrm>
            <a:off x="2160000" y="5589741"/>
            <a:ext cx="3379905" cy="375480"/>
          </a:xfrm>
          <a:prstGeom prst="rect">
            <a:avLst/>
          </a:prstGeom>
          <a:noFill/>
        </p:spPr>
        <p:txBody>
          <a:bodyPr wrap="square" rtlCol="0">
            <a:spAutoFit/>
          </a:bodyPr>
          <a:lstStyle/>
          <a:p>
            <a:pPr algn="ctr"/>
            <a:endParaRPr lang="fi-FI" sz="1400" b="1" baseline="30000" dirty="0">
              <a:solidFill>
                <a:srgbClr val="000000"/>
              </a:solidFill>
              <a:latin typeface="Felbridge Pro"/>
              <a:cs typeface="Felbridge Pro"/>
            </a:endParaRPr>
          </a:p>
        </p:txBody>
      </p:sp>
      <p:sp>
        <p:nvSpPr>
          <p:cNvPr id="4" name="Freeform: Shape 13">
            <a:extLst>
              <a:ext uri="{FF2B5EF4-FFF2-40B4-BE49-F238E27FC236}">
                <a16:creationId xmlns:a16="http://schemas.microsoft.com/office/drawing/2014/main" id="{1DF13E9C-88E0-9FAE-ED4D-11B2B2C4C746}"/>
              </a:ext>
              <a:ext uri="{C183D7F6-B498-43B3-948B-1728B52AA6E4}">
                <adec:decorative xmlns:adec="http://schemas.microsoft.com/office/drawing/2017/decorative" val="1"/>
              </a:ext>
            </a:extLst>
          </p:cNvPr>
          <p:cNvSpPr/>
          <p:nvPr userDrawn="1"/>
        </p:nvSpPr>
        <p:spPr>
          <a:xfrm>
            <a:off x="4942529" y="3889679"/>
            <a:ext cx="7249471" cy="2966677"/>
          </a:xfrm>
          <a:custGeom>
            <a:avLst/>
            <a:gdLst>
              <a:gd name="connsiteX0" fmla="*/ 7249471 w 7249471"/>
              <a:gd name="connsiteY0" fmla="*/ 1375031 h 2966677"/>
              <a:gd name="connsiteX1" fmla="*/ 7249471 w 7249471"/>
              <a:gd name="connsiteY1" fmla="*/ 2966677 h 2966677"/>
              <a:gd name="connsiteX2" fmla="*/ 0 w 7249471"/>
              <a:gd name="connsiteY2" fmla="*/ 2966677 h 2966677"/>
              <a:gd name="connsiteX3" fmla="*/ 765931 w 7249471"/>
              <a:gd name="connsiteY3" fmla="*/ 0 h 2966677"/>
              <a:gd name="connsiteX4" fmla="*/ 7249471 w 7249471"/>
              <a:gd name="connsiteY4" fmla="*/ 1375031 h 2966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9471" h="2966677">
                <a:moveTo>
                  <a:pt x="7249471" y="1375031"/>
                </a:moveTo>
                <a:lnTo>
                  <a:pt x="7249471" y="2966677"/>
                </a:lnTo>
                <a:lnTo>
                  <a:pt x="0" y="2966677"/>
                </a:lnTo>
                <a:lnTo>
                  <a:pt x="765931" y="0"/>
                </a:lnTo>
                <a:lnTo>
                  <a:pt x="7249471" y="1375031"/>
                </a:lnTo>
                <a:close/>
              </a:path>
            </a:pathLst>
          </a:custGeom>
          <a:gradFill>
            <a:gsLst>
              <a:gs pos="54000">
                <a:schemeClr val="tx2"/>
              </a:gs>
              <a:gs pos="100000">
                <a:schemeClr val="accent1"/>
              </a:gs>
            </a:gsLst>
            <a:lin ang="0" scaled="0"/>
          </a:gradFill>
          <a:ln w="4832" cap="flat">
            <a:noFill/>
            <a:prstDash val="solid"/>
            <a:miter/>
          </a:ln>
        </p:spPr>
        <p:txBody>
          <a:bodyPr rtlCol="0" anchor="ctr"/>
          <a:lstStyle/>
          <a:p>
            <a:pPr algn="ctr"/>
            <a:endParaRPr lang="fi-FI" dirty="0"/>
          </a:p>
        </p:txBody>
      </p:sp>
      <p:pic>
        <p:nvPicPr>
          <p:cNvPr id="5" name="Picture 4">
            <a:extLst>
              <a:ext uri="{FF2B5EF4-FFF2-40B4-BE49-F238E27FC236}">
                <a16:creationId xmlns:a16="http://schemas.microsoft.com/office/drawing/2014/main" id="{E9E050CF-CA83-6A6F-CAA4-045B7F70A5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4926" y="5344806"/>
            <a:ext cx="2688925" cy="564674"/>
          </a:xfrm>
          <a:prstGeom prst="rect">
            <a:avLst/>
          </a:prstGeom>
        </p:spPr>
      </p:pic>
    </p:spTree>
    <p:extLst>
      <p:ext uri="{BB962C8B-B14F-4D97-AF65-F5344CB8AC3E}">
        <p14:creationId xmlns:p14="http://schemas.microsoft.com/office/powerpoint/2010/main" val="343871974"/>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dia2" preserve="1" userDrawn="1">
  <p:cSld name="otsikkodia2">
    <p:spTree>
      <p:nvGrpSpPr>
        <p:cNvPr id="1" name=""/>
        <p:cNvGrpSpPr/>
        <p:nvPr/>
      </p:nvGrpSpPr>
      <p:grpSpPr>
        <a:xfrm>
          <a:off x="0" y="0"/>
          <a:ext cx="0" cy="0"/>
          <a:chOff x="0" y="0"/>
          <a:chExt cx="0" cy="0"/>
        </a:xfrm>
      </p:grpSpPr>
      <p:sp>
        <p:nvSpPr>
          <p:cNvPr id="16" name="Otsikko 1">
            <a:extLst>
              <a:ext uri="{FF2B5EF4-FFF2-40B4-BE49-F238E27FC236}">
                <a16:creationId xmlns:a16="http://schemas.microsoft.com/office/drawing/2014/main" id="{DFC2DB4D-F6F1-70BF-17DD-1AA29EFBCE57}"/>
              </a:ext>
            </a:extLst>
          </p:cNvPr>
          <p:cNvSpPr>
            <a:spLocks noGrp="1"/>
          </p:cNvSpPr>
          <p:nvPr>
            <p:ph type="ctrTitle"/>
          </p:nvPr>
        </p:nvSpPr>
        <p:spPr>
          <a:xfrm>
            <a:off x="838800" y="457200"/>
            <a:ext cx="5198400" cy="1602000"/>
          </a:xfrm>
        </p:spPr>
        <p:txBody>
          <a:bodyPr anchor="ctr">
            <a:normAutofit/>
          </a:bodyPr>
          <a:lstStyle>
            <a:lvl1pPr algn="l">
              <a:defRPr sz="3200" b="1">
                <a:latin typeface="+mj-lt"/>
              </a:defRPr>
            </a:lvl1pPr>
          </a:lstStyle>
          <a:p>
            <a:r>
              <a:rPr lang="en-US"/>
              <a:t>Click to edit Master title style</a:t>
            </a:r>
            <a:endParaRPr lang="fi-FI" dirty="0"/>
          </a:p>
        </p:txBody>
      </p:sp>
      <p:sp>
        <p:nvSpPr>
          <p:cNvPr id="17" name="Alaotsikko 2">
            <a:extLst>
              <a:ext uri="{FF2B5EF4-FFF2-40B4-BE49-F238E27FC236}">
                <a16:creationId xmlns:a16="http://schemas.microsoft.com/office/drawing/2014/main" id="{6F168DCC-AB8D-D777-5744-5D09315B00DB}"/>
              </a:ext>
            </a:extLst>
          </p:cNvPr>
          <p:cNvSpPr>
            <a:spLocks noGrp="1"/>
          </p:cNvSpPr>
          <p:nvPr>
            <p:ph type="subTitle" idx="1"/>
          </p:nvPr>
        </p:nvSpPr>
        <p:spPr>
          <a:xfrm>
            <a:off x="838800" y="2059200"/>
            <a:ext cx="3931200" cy="986400"/>
          </a:xfrm>
        </p:spPr>
        <p:txBody>
          <a:bodyPr>
            <a:normAutofit/>
          </a:bodyPr>
          <a:lstStyle>
            <a:lvl1pPr marL="0" indent="0" algn="l">
              <a:buNone/>
              <a:defRPr sz="2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34" name="Footer Placeholder 8">
            <a:extLst>
              <a:ext uri="{FF2B5EF4-FFF2-40B4-BE49-F238E27FC236}">
                <a16:creationId xmlns:a16="http://schemas.microsoft.com/office/drawing/2014/main" id="{3CAC7758-6477-FDA0-A312-E39FBF533C9C}"/>
              </a:ext>
            </a:extLst>
          </p:cNvPr>
          <p:cNvSpPr>
            <a:spLocks noGrp="1"/>
          </p:cNvSpPr>
          <p:nvPr>
            <p:ph type="ftr" sz="quarter" idx="15"/>
          </p:nvPr>
        </p:nvSpPr>
        <p:spPr>
          <a:xfrm>
            <a:off x="928800" y="3096000"/>
            <a:ext cx="2160000" cy="216000"/>
          </a:xfrm>
        </p:spPr>
        <p:txBody>
          <a:bodyPr vert="horz" lIns="0" tIns="0" rIns="0" bIns="0" rtlCol="0" anchor="t" anchorCtr="0"/>
          <a:lstStyle>
            <a:lvl1pPr>
              <a:defRPr lang="en-US" sz="1400" smtClean="0"/>
            </a:lvl1pPr>
          </a:lstStyle>
          <a:p>
            <a:r>
              <a:rPr lang="fi-FI"/>
              <a:t> </a:t>
            </a:r>
            <a:endParaRPr lang="fi-FI" dirty="0"/>
          </a:p>
        </p:txBody>
      </p:sp>
      <p:sp>
        <p:nvSpPr>
          <p:cNvPr id="22" name="duser_1">
            <a:extLst>
              <a:ext uri="{FF2B5EF4-FFF2-40B4-BE49-F238E27FC236}">
                <a16:creationId xmlns:a16="http://schemas.microsoft.com/office/drawing/2014/main" id="{96E05E4F-2793-6EFA-B9DE-D89A4CA0AA36}"/>
              </a:ext>
            </a:extLst>
          </p:cNvPr>
          <p:cNvSpPr txBox="1">
            <a:spLocks/>
          </p:cNvSpPr>
          <p:nvPr userDrawn="1"/>
        </p:nvSpPr>
        <p:spPr>
          <a:xfrm>
            <a:off x="928799" y="3420000"/>
            <a:ext cx="2160000" cy="232919"/>
          </a:xfrm>
          <a:prstGeom prst="rect">
            <a:avLst/>
          </a:prstGeom>
        </p:spPr>
        <p:txBody>
          <a:bodyPr vert="horz" lIns="0" tIns="0" rIns="0" bIns="0" rtlCol="0" anchor="t" anchorCtr="0"/>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23" name="duser_2">
            <a:extLst>
              <a:ext uri="{FF2B5EF4-FFF2-40B4-BE49-F238E27FC236}">
                <a16:creationId xmlns:a16="http://schemas.microsoft.com/office/drawing/2014/main" id="{98E864E4-8ADA-E257-0001-5B72FE7C0F82}"/>
              </a:ext>
            </a:extLst>
          </p:cNvPr>
          <p:cNvSpPr txBox="1">
            <a:spLocks/>
          </p:cNvSpPr>
          <p:nvPr userDrawn="1"/>
        </p:nvSpPr>
        <p:spPr>
          <a:xfrm>
            <a:off x="3239999" y="3096000"/>
            <a:ext cx="2160000" cy="232919"/>
          </a:xfrm>
          <a:prstGeom prst="rect">
            <a:avLst/>
          </a:prstGeom>
        </p:spPr>
        <p:txBody>
          <a:bodyPr vert="horz" lIns="0" tIns="0" rIns="0" bIns="0" rtlCol="0" anchor="t" anchorCtr="0"/>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33" name="duser_3">
            <a:extLst>
              <a:ext uri="{FF2B5EF4-FFF2-40B4-BE49-F238E27FC236}">
                <a16:creationId xmlns:a16="http://schemas.microsoft.com/office/drawing/2014/main" id="{909C2D96-06D0-78D4-C04E-8397680CD559}"/>
              </a:ext>
            </a:extLst>
          </p:cNvPr>
          <p:cNvSpPr txBox="1">
            <a:spLocks/>
          </p:cNvSpPr>
          <p:nvPr userDrawn="1"/>
        </p:nvSpPr>
        <p:spPr>
          <a:xfrm>
            <a:off x="3239999" y="3420000"/>
            <a:ext cx="2160000" cy="216000"/>
          </a:xfrm>
          <a:prstGeom prst="rect">
            <a:avLst/>
          </a:prstGeom>
        </p:spPr>
        <p:txBody>
          <a:bodyPr vert="horz" lIns="0" tIns="0" rIns="0" bIns="0" rtlCol="0" anchor="t" anchorCtr="0"/>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p>
        </p:txBody>
      </p:sp>
      <p:sp>
        <p:nvSpPr>
          <p:cNvPr id="18" name="Date Placeholder 3">
            <a:extLst>
              <a:ext uri="{FF2B5EF4-FFF2-40B4-BE49-F238E27FC236}">
                <a16:creationId xmlns:a16="http://schemas.microsoft.com/office/drawing/2014/main" id="{A6038138-08D9-D7C9-A694-E9CF3C1484CE}"/>
              </a:ext>
            </a:extLst>
          </p:cNvPr>
          <p:cNvSpPr>
            <a:spLocks noGrp="1"/>
          </p:cNvSpPr>
          <p:nvPr>
            <p:ph type="dt" sz="half" idx="2"/>
          </p:nvPr>
        </p:nvSpPr>
        <p:spPr>
          <a:xfrm>
            <a:off x="838800" y="3600000"/>
            <a:ext cx="1650783" cy="365125"/>
          </a:xfrm>
          <a:prstGeom prst="rect">
            <a:avLst/>
          </a:prstGeom>
        </p:spPr>
        <p:txBody>
          <a:bodyPr vert="horz" lIns="91440" tIns="45720" rIns="91440" bIns="45720" rtlCol="0" anchor="b"/>
          <a:lstStyle>
            <a:lvl1pPr algn="l">
              <a:defRPr sz="1200">
                <a:solidFill>
                  <a:schemeClr val="tx1">
                    <a:tint val="75000"/>
                  </a:schemeClr>
                </a:solidFill>
              </a:defRPr>
            </a:lvl1pPr>
          </a:lstStyle>
          <a:p>
            <a:r>
              <a:rPr lang="fi-FI"/>
              <a:t>20.2.2023</a:t>
            </a:r>
            <a:endParaRPr lang="en-US"/>
          </a:p>
        </p:txBody>
      </p:sp>
      <p:sp>
        <p:nvSpPr>
          <p:cNvPr id="19" name="DConfidentiality">
            <a:extLst>
              <a:ext uri="{FF2B5EF4-FFF2-40B4-BE49-F238E27FC236}">
                <a16:creationId xmlns:a16="http://schemas.microsoft.com/office/drawing/2014/main" id="{FC7A8C6D-1D34-6242-745E-73CE1B9BA5CC}"/>
              </a:ext>
            </a:extLst>
          </p:cNvPr>
          <p:cNvSpPr txBox="1">
            <a:spLocks/>
          </p:cNvSpPr>
          <p:nvPr userDrawn="1"/>
        </p:nvSpPr>
        <p:spPr>
          <a:xfrm>
            <a:off x="838800" y="4320000"/>
            <a:ext cx="1811094" cy="216000"/>
          </a:xfrm>
          <a:prstGeom prst="rect">
            <a:avLst/>
          </a:prstGeom>
        </p:spPr>
        <p:txBody>
          <a:bodyPr vert="horz" lIns="91440" tIns="45720" rIns="0" bIns="45720" rtlCol="0" anchor="b"/>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rgbClr val="000000"/>
              </a:solidFill>
            </a:endParaRPr>
          </a:p>
        </p:txBody>
      </p:sp>
      <p:sp>
        <p:nvSpPr>
          <p:cNvPr id="20" name="DDecree">
            <a:extLst>
              <a:ext uri="{FF2B5EF4-FFF2-40B4-BE49-F238E27FC236}">
                <a16:creationId xmlns:a16="http://schemas.microsoft.com/office/drawing/2014/main" id="{B412038A-9C06-5541-DDE0-39817F62FBAB}"/>
              </a:ext>
            </a:extLst>
          </p:cNvPr>
          <p:cNvSpPr txBox="1">
            <a:spLocks/>
          </p:cNvSpPr>
          <p:nvPr userDrawn="1"/>
        </p:nvSpPr>
        <p:spPr>
          <a:xfrm>
            <a:off x="2616249" y="4320000"/>
            <a:ext cx="2326280" cy="216000"/>
          </a:xfrm>
          <a:prstGeom prst="rect">
            <a:avLst/>
          </a:prstGeom>
        </p:spPr>
        <p:txBody>
          <a:bodyPr vert="horz" lIns="91440" tIns="45720" rIns="91440" bIns="45720" rtlCol="0" anchor="b"/>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rgbClr val="FF0000"/>
              </a:solidFill>
            </a:endParaRPr>
          </a:p>
        </p:txBody>
      </p:sp>
      <p:sp>
        <p:nvSpPr>
          <p:cNvPr id="21" name="DSecrecy">
            <a:extLst>
              <a:ext uri="{FF2B5EF4-FFF2-40B4-BE49-F238E27FC236}">
                <a16:creationId xmlns:a16="http://schemas.microsoft.com/office/drawing/2014/main" id="{31AB12EB-ADA8-E3EB-1FF2-07370C7A067C}"/>
              </a:ext>
            </a:extLst>
          </p:cNvPr>
          <p:cNvSpPr txBox="1">
            <a:spLocks/>
          </p:cNvSpPr>
          <p:nvPr userDrawn="1"/>
        </p:nvSpPr>
        <p:spPr>
          <a:xfrm>
            <a:off x="838800" y="4572000"/>
            <a:ext cx="2326280" cy="216000"/>
          </a:xfrm>
          <a:prstGeom prst="rect">
            <a:avLst/>
          </a:prstGeom>
        </p:spPr>
        <p:txBody>
          <a:bodyPr vert="horz" lIns="91440" tIns="45720" rIns="91440" bIns="45720" rtlCol="0" anchor="b"/>
          <a:lstStyle>
            <a:defPPr>
              <a:defRPr lang="fi-FI"/>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rgbClr val="FF0000"/>
              </a:solidFill>
            </a:endParaRPr>
          </a:p>
        </p:txBody>
      </p:sp>
      <p:sp>
        <p:nvSpPr>
          <p:cNvPr id="12" name="Kuvan paikkamerkki 11">
            <a:extLst>
              <a:ext uri="{FF2B5EF4-FFF2-40B4-BE49-F238E27FC236}">
                <a16:creationId xmlns:a16="http://schemas.microsoft.com/office/drawing/2014/main" id="{ECF45415-D8F0-70FA-28BC-973F90567516}"/>
              </a:ext>
            </a:extLst>
          </p:cNvPr>
          <p:cNvSpPr>
            <a:spLocks noGrp="1"/>
          </p:cNvSpPr>
          <p:nvPr>
            <p:ph type="pic" sz="quarter" idx="11" hasCustomPrompt="1"/>
          </p:nvPr>
        </p:nvSpPr>
        <p:spPr>
          <a:xfrm>
            <a:off x="6037200" y="0"/>
            <a:ext cx="6156000" cy="2621118"/>
          </a:xfrm>
          <a:custGeom>
            <a:avLst/>
            <a:gdLst>
              <a:gd name="connsiteX0" fmla="*/ 0 w 6156000"/>
              <a:gd name="connsiteY0" fmla="*/ 0 h 2620800"/>
              <a:gd name="connsiteX1" fmla="*/ 6156000 w 6156000"/>
              <a:gd name="connsiteY1" fmla="*/ 0 h 2620800"/>
              <a:gd name="connsiteX2" fmla="*/ 6156000 w 6156000"/>
              <a:gd name="connsiteY2" fmla="*/ 2620800 h 2620800"/>
              <a:gd name="connsiteX3" fmla="*/ 0 w 6156000"/>
              <a:gd name="connsiteY3" fmla="*/ 2620800 h 2620800"/>
              <a:gd name="connsiteX4" fmla="*/ 0 w 6156000"/>
              <a:gd name="connsiteY4" fmla="*/ 0 h 2620800"/>
              <a:gd name="connsiteX0" fmla="*/ 0 w 6156000"/>
              <a:gd name="connsiteY0" fmla="*/ 0 h 2620800"/>
              <a:gd name="connsiteX1" fmla="*/ 6156000 w 6156000"/>
              <a:gd name="connsiteY1" fmla="*/ 0 h 2620800"/>
              <a:gd name="connsiteX2" fmla="*/ 6156000 w 6156000"/>
              <a:gd name="connsiteY2" fmla="*/ 2620800 h 2620800"/>
              <a:gd name="connsiteX3" fmla="*/ 0 w 6156000"/>
              <a:gd name="connsiteY3" fmla="*/ 2620800 h 2620800"/>
              <a:gd name="connsiteX4" fmla="*/ 0 w 6156000"/>
              <a:gd name="connsiteY4" fmla="*/ 0 h 2620800"/>
              <a:gd name="connsiteX0" fmla="*/ 0 w 6156000"/>
              <a:gd name="connsiteY0" fmla="*/ 318 h 2621118"/>
              <a:gd name="connsiteX1" fmla="*/ 721043 w 6156000"/>
              <a:gd name="connsiteY1" fmla="*/ 0 h 2621118"/>
              <a:gd name="connsiteX2" fmla="*/ 6156000 w 6156000"/>
              <a:gd name="connsiteY2" fmla="*/ 318 h 2621118"/>
              <a:gd name="connsiteX3" fmla="*/ 6156000 w 6156000"/>
              <a:gd name="connsiteY3" fmla="*/ 2621118 h 2621118"/>
              <a:gd name="connsiteX4" fmla="*/ 0 w 6156000"/>
              <a:gd name="connsiteY4" fmla="*/ 2621118 h 2621118"/>
              <a:gd name="connsiteX5" fmla="*/ 0 w 6156000"/>
              <a:gd name="connsiteY5" fmla="*/ 318 h 2621118"/>
              <a:gd name="connsiteX0" fmla="*/ 0 w 6156000"/>
              <a:gd name="connsiteY0" fmla="*/ 2621118 h 2621118"/>
              <a:gd name="connsiteX1" fmla="*/ 721043 w 6156000"/>
              <a:gd name="connsiteY1" fmla="*/ 0 h 2621118"/>
              <a:gd name="connsiteX2" fmla="*/ 6156000 w 6156000"/>
              <a:gd name="connsiteY2" fmla="*/ 318 h 2621118"/>
              <a:gd name="connsiteX3" fmla="*/ 6156000 w 6156000"/>
              <a:gd name="connsiteY3" fmla="*/ 2621118 h 2621118"/>
              <a:gd name="connsiteX4" fmla="*/ 0 w 6156000"/>
              <a:gd name="connsiteY4" fmla="*/ 2621118 h 2621118"/>
              <a:gd name="connsiteX0" fmla="*/ 0 w 6156000"/>
              <a:gd name="connsiteY0" fmla="*/ 2621118 h 2621118"/>
              <a:gd name="connsiteX1" fmla="*/ 721043 w 6156000"/>
              <a:gd name="connsiteY1" fmla="*/ 0 h 2621118"/>
              <a:gd name="connsiteX2" fmla="*/ 6156000 w 6156000"/>
              <a:gd name="connsiteY2" fmla="*/ 318 h 2621118"/>
              <a:gd name="connsiteX3" fmla="*/ 6147687 w 6156000"/>
              <a:gd name="connsiteY3" fmla="*/ 1739969 h 2621118"/>
              <a:gd name="connsiteX4" fmla="*/ 0 w 6156000"/>
              <a:gd name="connsiteY4" fmla="*/ 2621118 h 2621118"/>
              <a:gd name="connsiteX0" fmla="*/ 0 w 6164312"/>
              <a:gd name="connsiteY0" fmla="*/ 2621118 h 2621118"/>
              <a:gd name="connsiteX1" fmla="*/ 721043 w 6164312"/>
              <a:gd name="connsiteY1" fmla="*/ 0 h 2621118"/>
              <a:gd name="connsiteX2" fmla="*/ 6156000 w 6164312"/>
              <a:gd name="connsiteY2" fmla="*/ 318 h 2621118"/>
              <a:gd name="connsiteX3" fmla="*/ 6164312 w 6164312"/>
              <a:gd name="connsiteY3" fmla="*/ 1931162 h 2621118"/>
              <a:gd name="connsiteX4" fmla="*/ 0 w 6164312"/>
              <a:gd name="connsiteY4" fmla="*/ 2621118 h 2621118"/>
              <a:gd name="connsiteX0" fmla="*/ 0 w 6164312"/>
              <a:gd name="connsiteY0" fmla="*/ 2621118 h 2621118"/>
              <a:gd name="connsiteX1" fmla="*/ 679479 w 6164312"/>
              <a:gd name="connsiteY1" fmla="*/ 0 h 2621118"/>
              <a:gd name="connsiteX2" fmla="*/ 6156000 w 6164312"/>
              <a:gd name="connsiteY2" fmla="*/ 318 h 2621118"/>
              <a:gd name="connsiteX3" fmla="*/ 6164312 w 6164312"/>
              <a:gd name="connsiteY3" fmla="*/ 1931162 h 2621118"/>
              <a:gd name="connsiteX4" fmla="*/ 0 w 6164312"/>
              <a:gd name="connsiteY4" fmla="*/ 2621118 h 2621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4312" h="2621118">
                <a:moveTo>
                  <a:pt x="0" y="2621118"/>
                </a:moveTo>
                <a:lnTo>
                  <a:pt x="679479" y="0"/>
                </a:lnTo>
                <a:lnTo>
                  <a:pt x="6156000" y="318"/>
                </a:lnTo>
                <a:cubicBezTo>
                  <a:pt x="6158771" y="643933"/>
                  <a:pt x="6161541" y="1287547"/>
                  <a:pt x="6164312" y="1931162"/>
                </a:cubicBezTo>
                <a:lnTo>
                  <a:pt x="0" y="2621118"/>
                </a:lnTo>
                <a:close/>
              </a:path>
            </a:pathLst>
          </a:custGeom>
        </p:spPr>
        <p:txBody>
          <a:bodyPr/>
          <a:lstStyle>
            <a:lvl1pPr marL="0" indent="0" algn="r">
              <a:buFontTx/>
              <a:buNone/>
              <a:defRPr sz="16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fi-FI" dirty="0"/>
              <a:t>Lisää 1. kuva tai väri kuvagalleriasta. Muita kuvia voit lisätä Väylän kuvapankista tai omista tiedostoista</a:t>
            </a:r>
            <a:endParaRPr lang="en-US" dirty="0"/>
          </a:p>
          <a:p>
            <a:endParaRPr lang="fi-FI" dirty="0"/>
          </a:p>
        </p:txBody>
      </p:sp>
      <p:sp>
        <p:nvSpPr>
          <p:cNvPr id="3" name="Kuvan paikkamerkki 11">
            <a:extLst>
              <a:ext uri="{FF2B5EF4-FFF2-40B4-BE49-F238E27FC236}">
                <a16:creationId xmlns:a16="http://schemas.microsoft.com/office/drawing/2014/main" id="{213398F5-290C-A9DF-6523-5B429DFCCF24}"/>
              </a:ext>
            </a:extLst>
          </p:cNvPr>
          <p:cNvSpPr>
            <a:spLocks noGrp="1"/>
          </p:cNvSpPr>
          <p:nvPr>
            <p:ph type="pic" sz="quarter" idx="12" hasCustomPrompt="1"/>
          </p:nvPr>
        </p:nvSpPr>
        <p:spPr>
          <a:xfrm>
            <a:off x="5730289" y="1998000"/>
            <a:ext cx="6459311" cy="3207600"/>
          </a:xfrm>
          <a:custGeom>
            <a:avLst/>
            <a:gdLst>
              <a:gd name="connsiteX0" fmla="*/ 0 w 6469200"/>
              <a:gd name="connsiteY0" fmla="*/ 0 h 3207600"/>
              <a:gd name="connsiteX1" fmla="*/ 6469200 w 6469200"/>
              <a:gd name="connsiteY1" fmla="*/ 0 h 3207600"/>
              <a:gd name="connsiteX2" fmla="*/ 6469200 w 6469200"/>
              <a:gd name="connsiteY2" fmla="*/ 3207600 h 3207600"/>
              <a:gd name="connsiteX3" fmla="*/ 0 w 6469200"/>
              <a:gd name="connsiteY3" fmla="*/ 3207600 h 3207600"/>
              <a:gd name="connsiteX4" fmla="*/ 0 w 6469200"/>
              <a:gd name="connsiteY4" fmla="*/ 0 h 3207600"/>
              <a:gd name="connsiteX0" fmla="*/ 261257 w 6469200"/>
              <a:gd name="connsiteY0" fmla="*/ 718457 h 3207600"/>
              <a:gd name="connsiteX1" fmla="*/ 6469200 w 6469200"/>
              <a:gd name="connsiteY1" fmla="*/ 0 h 3207600"/>
              <a:gd name="connsiteX2" fmla="*/ 6469200 w 6469200"/>
              <a:gd name="connsiteY2" fmla="*/ 3207600 h 3207600"/>
              <a:gd name="connsiteX3" fmla="*/ 0 w 6469200"/>
              <a:gd name="connsiteY3" fmla="*/ 3207600 h 3207600"/>
              <a:gd name="connsiteX4" fmla="*/ 261257 w 6469200"/>
              <a:gd name="connsiteY4" fmla="*/ 718457 h 3207600"/>
              <a:gd name="connsiteX0" fmla="*/ 111968 w 6319911"/>
              <a:gd name="connsiteY0" fmla="*/ 718457 h 3207600"/>
              <a:gd name="connsiteX1" fmla="*/ 6319911 w 6319911"/>
              <a:gd name="connsiteY1" fmla="*/ 0 h 3207600"/>
              <a:gd name="connsiteX2" fmla="*/ 6319911 w 6319911"/>
              <a:gd name="connsiteY2" fmla="*/ 3207600 h 3207600"/>
              <a:gd name="connsiteX3" fmla="*/ 0 w 6319911"/>
              <a:gd name="connsiteY3" fmla="*/ 1770685 h 3207600"/>
              <a:gd name="connsiteX4" fmla="*/ 111968 w 6319911"/>
              <a:gd name="connsiteY4" fmla="*/ 718457 h 3207600"/>
              <a:gd name="connsiteX0" fmla="*/ 158621 w 6319911"/>
              <a:gd name="connsiteY0" fmla="*/ 699796 h 3207600"/>
              <a:gd name="connsiteX1" fmla="*/ 6319911 w 6319911"/>
              <a:gd name="connsiteY1" fmla="*/ 0 h 3207600"/>
              <a:gd name="connsiteX2" fmla="*/ 6319911 w 6319911"/>
              <a:gd name="connsiteY2" fmla="*/ 3207600 h 3207600"/>
              <a:gd name="connsiteX3" fmla="*/ 0 w 6319911"/>
              <a:gd name="connsiteY3" fmla="*/ 1770685 h 3207600"/>
              <a:gd name="connsiteX4" fmla="*/ 158621 w 6319911"/>
              <a:gd name="connsiteY4" fmla="*/ 699796 h 3207600"/>
              <a:gd name="connsiteX0" fmla="*/ 270589 w 6431879"/>
              <a:gd name="connsiteY0" fmla="*/ 699796 h 3207600"/>
              <a:gd name="connsiteX1" fmla="*/ 6431879 w 6431879"/>
              <a:gd name="connsiteY1" fmla="*/ 0 h 3207600"/>
              <a:gd name="connsiteX2" fmla="*/ 6431879 w 6431879"/>
              <a:gd name="connsiteY2" fmla="*/ 3207600 h 3207600"/>
              <a:gd name="connsiteX3" fmla="*/ 0 w 6431879"/>
              <a:gd name="connsiteY3" fmla="*/ 1696040 h 3207600"/>
              <a:gd name="connsiteX4" fmla="*/ 270589 w 6431879"/>
              <a:gd name="connsiteY4" fmla="*/ 699796 h 3207600"/>
              <a:gd name="connsiteX0" fmla="*/ 298021 w 6459311"/>
              <a:gd name="connsiteY0" fmla="*/ 699796 h 3207600"/>
              <a:gd name="connsiteX1" fmla="*/ 6459311 w 6459311"/>
              <a:gd name="connsiteY1" fmla="*/ 0 h 3207600"/>
              <a:gd name="connsiteX2" fmla="*/ 6459311 w 6459311"/>
              <a:gd name="connsiteY2" fmla="*/ 3207600 h 3207600"/>
              <a:gd name="connsiteX3" fmla="*/ 0 w 6459311"/>
              <a:gd name="connsiteY3" fmla="*/ 1824056 h 3207600"/>
              <a:gd name="connsiteX4" fmla="*/ 298021 w 6459311"/>
              <a:gd name="connsiteY4" fmla="*/ 699796 h 3207600"/>
              <a:gd name="connsiteX0" fmla="*/ 298021 w 6459311"/>
              <a:gd name="connsiteY0" fmla="*/ 699796 h 3207600"/>
              <a:gd name="connsiteX1" fmla="*/ 6459311 w 6459311"/>
              <a:gd name="connsiteY1" fmla="*/ 0 h 3207600"/>
              <a:gd name="connsiteX2" fmla="*/ 6459311 w 6459311"/>
              <a:gd name="connsiteY2" fmla="*/ 3207600 h 3207600"/>
              <a:gd name="connsiteX3" fmla="*/ 0 w 6459311"/>
              <a:gd name="connsiteY3" fmla="*/ 1824056 h 3207600"/>
              <a:gd name="connsiteX4" fmla="*/ 298021 w 6459311"/>
              <a:gd name="connsiteY4" fmla="*/ 699796 h 320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9311" h="3207600">
                <a:moveTo>
                  <a:pt x="298021" y="699796"/>
                </a:moveTo>
                <a:lnTo>
                  <a:pt x="6459311" y="0"/>
                </a:lnTo>
                <a:lnTo>
                  <a:pt x="6459311" y="3207600"/>
                </a:lnTo>
                <a:lnTo>
                  <a:pt x="0" y="1824056"/>
                </a:lnTo>
                <a:lnTo>
                  <a:pt x="298021" y="699796"/>
                </a:lnTo>
                <a:close/>
              </a:path>
            </a:pathLst>
          </a:custGeom>
        </p:spPr>
        <p:txBody>
          <a:bodyPr anchor="ctr"/>
          <a:lstStyle>
            <a:lvl1pPr marL="0" indent="0" algn="r">
              <a:buFontTx/>
              <a:buNone/>
              <a:defRPr sz="16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fi-FI" dirty="0"/>
              <a:t>Lisää 2. kuva tai väri kuvagalleriasta. Muita kuvia voit lisätä Väylän kuvapankista tai omista tiedostoista</a:t>
            </a:r>
            <a:endParaRPr lang="en-US" dirty="0"/>
          </a:p>
          <a:p>
            <a:endParaRPr lang="fi-FI" dirty="0"/>
          </a:p>
        </p:txBody>
      </p:sp>
      <p:sp>
        <p:nvSpPr>
          <p:cNvPr id="2" name="Kuvan paikkamerkki 11">
            <a:extLst>
              <a:ext uri="{FF2B5EF4-FFF2-40B4-BE49-F238E27FC236}">
                <a16:creationId xmlns:a16="http://schemas.microsoft.com/office/drawing/2014/main" id="{A1029FCA-64BC-6BB6-607F-AC980FC6642D}"/>
              </a:ext>
            </a:extLst>
          </p:cNvPr>
          <p:cNvSpPr>
            <a:spLocks noGrp="1"/>
          </p:cNvSpPr>
          <p:nvPr>
            <p:ph type="pic" sz="quarter" idx="13" hasCustomPrompt="1"/>
          </p:nvPr>
        </p:nvSpPr>
        <p:spPr>
          <a:xfrm>
            <a:off x="4929540" y="3882368"/>
            <a:ext cx="7254877" cy="2972083"/>
          </a:xfrm>
          <a:custGeom>
            <a:avLst/>
            <a:gdLst>
              <a:gd name="connsiteX0" fmla="*/ 0 w 7250400"/>
              <a:gd name="connsiteY0" fmla="*/ 0 h 2966400"/>
              <a:gd name="connsiteX1" fmla="*/ 7250400 w 7250400"/>
              <a:gd name="connsiteY1" fmla="*/ 0 h 2966400"/>
              <a:gd name="connsiteX2" fmla="*/ 7250400 w 7250400"/>
              <a:gd name="connsiteY2" fmla="*/ 2966400 h 2966400"/>
              <a:gd name="connsiteX3" fmla="*/ 0 w 7250400"/>
              <a:gd name="connsiteY3" fmla="*/ 2966400 h 2966400"/>
              <a:gd name="connsiteX4" fmla="*/ 0 w 7250400"/>
              <a:gd name="connsiteY4" fmla="*/ 0 h 2966400"/>
              <a:gd name="connsiteX0" fmla="*/ 811764 w 7250400"/>
              <a:gd name="connsiteY0" fmla="*/ 0 h 3097028"/>
              <a:gd name="connsiteX1" fmla="*/ 7250400 w 7250400"/>
              <a:gd name="connsiteY1" fmla="*/ 130628 h 3097028"/>
              <a:gd name="connsiteX2" fmla="*/ 7250400 w 7250400"/>
              <a:gd name="connsiteY2" fmla="*/ 3097028 h 3097028"/>
              <a:gd name="connsiteX3" fmla="*/ 0 w 7250400"/>
              <a:gd name="connsiteY3" fmla="*/ 3097028 h 3097028"/>
              <a:gd name="connsiteX4" fmla="*/ 811764 w 7250400"/>
              <a:gd name="connsiteY4" fmla="*/ 0 h 3097028"/>
              <a:gd name="connsiteX0" fmla="*/ 811764 w 7250400"/>
              <a:gd name="connsiteY0" fmla="*/ 0 h 3097028"/>
              <a:gd name="connsiteX1" fmla="*/ 7241069 w 7250400"/>
              <a:gd name="connsiteY1" fmla="*/ 1520890 h 3097028"/>
              <a:gd name="connsiteX2" fmla="*/ 7250400 w 7250400"/>
              <a:gd name="connsiteY2" fmla="*/ 3097028 h 3097028"/>
              <a:gd name="connsiteX3" fmla="*/ 0 w 7250400"/>
              <a:gd name="connsiteY3" fmla="*/ 3097028 h 3097028"/>
              <a:gd name="connsiteX4" fmla="*/ 811764 w 7250400"/>
              <a:gd name="connsiteY4" fmla="*/ 0 h 3097028"/>
              <a:gd name="connsiteX0" fmla="*/ 811764 w 7250400"/>
              <a:gd name="connsiteY0" fmla="*/ 0 h 3097028"/>
              <a:gd name="connsiteX1" fmla="*/ 7241069 w 7250400"/>
              <a:gd name="connsiteY1" fmla="*/ 1425640 h 3097028"/>
              <a:gd name="connsiteX2" fmla="*/ 7250400 w 7250400"/>
              <a:gd name="connsiteY2" fmla="*/ 3097028 h 3097028"/>
              <a:gd name="connsiteX3" fmla="*/ 0 w 7250400"/>
              <a:gd name="connsiteY3" fmla="*/ 3097028 h 3097028"/>
              <a:gd name="connsiteX4" fmla="*/ 811764 w 7250400"/>
              <a:gd name="connsiteY4" fmla="*/ 0 h 3097028"/>
              <a:gd name="connsiteX0" fmla="*/ 811764 w 7250400"/>
              <a:gd name="connsiteY0" fmla="*/ 0 h 3058928"/>
              <a:gd name="connsiteX1" fmla="*/ 7241069 w 7250400"/>
              <a:gd name="connsiteY1" fmla="*/ 1387540 h 3058928"/>
              <a:gd name="connsiteX2" fmla="*/ 7250400 w 7250400"/>
              <a:gd name="connsiteY2" fmla="*/ 3058928 h 3058928"/>
              <a:gd name="connsiteX3" fmla="*/ 0 w 7250400"/>
              <a:gd name="connsiteY3" fmla="*/ 3058928 h 3058928"/>
              <a:gd name="connsiteX4" fmla="*/ 811764 w 7250400"/>
              <a:gd name="connsiteY4" fmla="*/ 0 h 3058928"/>
              <a:gd name="connsiteX0" fmla="*/ 783189 w 7221825"/>
              <a:gd name="connsiteY0" fmla="*/ 0 h 3058928"/>
              <a:gd name="connsiteX1" fmla="*/ 7212494 w 7221825"/>
              <a:gd name="connsiteY1" fmla="*/ 1387540 h 3058928"/>
              <a:gd name="connsiteX2" fmla="*/ 7221825 w 7221825"/>
              <a:gd name="connsiteY2" fmla="*/ 3058928 h 3058928"/>
              <a:gd name="connsiteX3" fmla="*/ 0 w 7221825"/>
              <a:gd name="connsiteY3" fmla="*/ 2954153 h 3058928"/>
              <a:gd name="connsiteX4" fmla="*/ 783189 w 7221825"/>
              <a:gd name="connsiteY4" fmla="*/ 0 h 3058928"/>
              <a:gd name="connsiteX0" fmla="*/ 783189 w 7231350"/>
              <a:gd name="connsiteY0" fmla="*/ 0 h 2963678"/>
              <a:gd name="connsiteX1" fmla="*/ 7212494 w 7231350"/>
              <a:gd name="connsiteY1" fmla="*/ 1387540 h 2963678"/>
              <a:gd name="connsiteX2" fmla="*/ 7231350 w 7231350"/>
              <a:gd name="connsiteY2" fmla="*/ 2963678 h 2963678"/>
              <a:gd name="connsiteX3" fmla="*/ 0 w 7231350"/>
              <a:gd name="connsiteY3" fmla="*/ 2954153 h 2963678"/>
              <a:gd name="connsiteX4" fmla="*/ 783189 w 7231350"/>
              <a:gd name="connsiteY4" fmla="*/ 0 h 2963678"/>
              <a:gd name="connsiteX0" fmla="*/ 741353 w 7231350"/>
              <a:gd name="connsiteY0" fmla="*/ 0 h 2975631"/>
              <a:gd name="connsiteX1" fmla="*/ 7212494 w 7231350"/>
              <a:gd name="connsiteY1" fmla="*/ 1399493 h 2975631"/>
              <a:gd name="connsiteX2" fmla="*/ 7231350 w 7231350"/>
              <a:gd name="connsiteY2" fmla="*/ 2975631 h 2975631"/>
              <a:gd name="connsiteX3" fmla="*/ 0 w 7231350"/>
              <a:gd name="connsiteY3" fmla="*/ 2966106 h 2975631"/>
              <a:gd name="connsiteX4" fmla="*/ 741353 w 7231350"/>
              <a:gd name="connsiteY4" fmla="*/ 0 h 2975631"/>
              <a:gd name="connsiteX0" fmla="*/ 783188 w 7273185"/>
              <a:gd name="connsiteY0" fmla="*/ 0 h 2975631"/>
              <a:gd name="connsiteX1" fmla="*/ 7254329 w 7273185"/>
              <a:gd name="connsiteY1" fmla="*/ 1399493 h 2975631"/>
              <a:gd name="connsiteX2" fmla="*/ 7273185 w 7273185"/>
              <a:gd name="connsiteY2" fmla="*/ 2975631 h 2975631"/>
              <a:gd name="connsiteX3" fmla="*/ 0 w 7273185"/>
              <a:gd name="connsiteY3" fmla="*/ 2972083 h 2975631"/>
              <a:gd name="connsiteX4" fmla="*/ 783188 w 7273185"/>
              <a:gd name="connsiteY4" fmla="*/ 0 h 2975631"/>
              <a:gd name="connsiteX0" fmla="*/ 783188 w 7254877"/>
              <a:gd name="connsiteY0" fmla="*/ 0 h 2972083"/>
              <a:gd name="connsiteX1" fmla="*/ 7254329 w 7254877"/>
              <a:gd name="connsiteY1" fmla="*/ 1399493 h 2972083"/>
              <a:gd name="connsiteX2" fmla="*/ 7249279 w 7254877"/>
              <a:gd name="connsiteY2" fmla="*/ 2969655 h 2972083"/>
              <a:gd name="connsiteX3" fmla="*/ 0 w 7254877"/>
              <a:gd name="connsiteY3" fmla="*/ 2972083 h 2972083"/>
              <a:gd name="connsiteX4" fmla="*/ 783188 w 7254877"/>
              <a:gd name="connsiteY4" fmla="*/ 0 h 29720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4877" h="2972083">
                <a:moveTo>
                  <a:pt x="783188" y="0"/>
                </a:moveTo>
                <a:lnTo>
                  <a:pt x="7254329" y="1399493"/>
                </a:lnTo>
                <a:cubicBezTo>
                  <a:pt x="7257439" y="1924872"/>
                  <a:pt x="7246169" y="2444276"/>
                  <a:pt x="7249279" y="2969655"/>
                </a:cubicBezTo>
                <a:lnTo>
                  <a:pt x="0" y="2972083"/>
                </a:lnTo>
                <a:lnTo>
                  <a:pt x="783188" y="0"/>
                </a:lnTo>
                <a:close/>
              </a:path>
            </a:pathLst>
          </a:custGeom>
        </p:spPr>
        <p:txBody>
          <a:bodyPr anchor="b"/>
          <a:lstStyle>
            <a:lvl1pPr marL="0" indent="0" algn="ctr">
              <a:buFontTx/>
              <a:buNone/>
              <a:defRPr sz="16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fi-FI" dirty="0"/>
              <a:t>Lisää 3. kuva tai väri kuvagalleriasta. Muita kuvia voit lisätä Väylän kuvapankista tai omista tiedostoista</a:t>
            </a:r>
            <a:endParaRPr lang="en-US" dirty="0"/>
          </a:p>
          <a:p>
            <a:endParaRPr lang="fi-FI" dirty="0"/>
          </a:p>
        </p:txBody>
      </p:sp>
      <p:pic>
        <p:nvPicPr>
          <p:cNvPr id="37" name="Picture 14" descr="Väyläviraston logo">
            <a:extLst>
              <a:ext uri="{FF2B5EF4-FFF2-40B4-BE49-F238E27FC236}">
                <a16:creationId xmlns:a16="http://schemas.microsoft.com/office/drawing/2014/main" id="{CFE18993-6749-2E5A-E9F6-584C91719FF8}"/>
              </a:ext>
              <a:ext uri="{C183D7F6-B498-43B3-948B-1728B52AA6E4}">
                <adec:decorative xmlns:adec="http://schemas.microsoft.com/office/drawing/2017/decorative" val="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116" y="5124315"/>
            <a:ext cx="1673549" cy="1394625"/>
          </a:xfrm>
          <a:prstGeom prst="rect">
            <a:avLst/>
          </a:prstGeom>
        </p:spPr>
      </p:pic>
      <p:sp>
        <p:nvSpPr>
          <p:cNvPr id="4" name="eukarelialogoplaceholder">
            <a:extLst>
              <a:ext uri="{FF2B5EF4-FFF2-40B4-BE49-F238E27FC236}">
                <a16:creationId xmlns:a16="http://schemas.microsoft.com/office/drawing/2014/main" id="{C53F6C4E-C88D-EF31-98B0-560A45F900F3}"/>
              </a:ext>
              <a:ext uri="{C183D7F6-B498-43B3-948B-1728B52AA6E4}">
                <adec:decorative xmlns:adec="http://schemas.microsoft.com/office/drawing/2017/decorative" val="1"/>
              </a:ext>
            </a:extLst>
          </p:cNvPr>
          <p:cNvSpPr txBox="1"/>
          <p:nvPr userDrawn="1"/>
        </p:nvSpPr>
        <p:spPr>
          <a:xfrm>
            <a:off x="2160000" y="5364273"/>
            <a:ext cx="1115988" cy="235962"/>
          </a:xfrm>
          <a:prstGeom prst="rect">
            <a:avLst/>
          </a:prstGeom>
          <a:noFill/>
        </p:spPr>
        <p:txBody>
          <a:bodyPr wrap="square" rtlCol="0">
            <a:spAutoFit/>
          </a:bodyPr>
          <a:lstStyle/>
          <a:p>
            <a:pPr algn="ctr"/>
            <a:endParaRPr lang="fi-FI" sz="1400" b="1" baseline="30000" dirty="0">
              <a:solidFill>
                <a:srgbClr val="000000"/>
              </a:solidFill>
              <a:latin typeface="Felbridge Pro"/>
              <a:cs typeface="Felbridge Pro"/>
            </a:endParaRPr>
          </a:p>
        </p:txBody>
      </p:sp>
      <p:sp>
        <p:nvSpPr>
          <p:cNvPr id="5" name="eulogotenplaceholder">
            <a:extLst>
              <a:ext uri="{FF2B5EF4-FFF2-40B4-BE49-F238E27FC236}">
                <a16:creationId xmlns:a16="http://schemas.microsoft.com/office/drawing/2014/main" id="{27EF32F5-1D17-FDC3-0035-304F4721B762}"/>
              </a:ext>
              <a:ext uri="{C183D7F6-B498-43B3-948B-1728B52AA6E4}">
                <adec:decorative xmlns:adec="http://schemas.microsoft.com/office/drawing/2017/decorative" val="1"/>
              </a:ext>
            </a:extLst>
          </p:cNvPr>
          <p:cNvSpPr txBox="1"/>
          <p:nvPr userDrawn="1"/>
        </p:nvSpPr>
        <p:spPr>
          <a:xfrm>
            <a:off x="2160000" y="5589741"/>
            <a:ext cx="3960000" cy="450000"/>
          </a:xfrm>
          <a:prstGeom prst="rect">
            <a:avLst/>
          </a:prstGeom>
          <a:noFill/>
        </p:spPr>
        <p:txBody>
          <a:bodyPr wrap="square" rtlCol="0">
            <a:spAutoFit/>
          </a:bodyPr>
          <a:lstStyle/>
          <a:p>
            <a:pPr algn="ctr"/>
            <a:endParaRPr lang="fi-FI" sz="1400" b="1" baseline="30000" dirty="0">
              <a:solidFill>
                <a:srgbClr val="000000"/>
              </a:solidFill>
              <a:latin typeface="Felbridge Pro"/>
              <a:cs typeface="Felbridge Pro"/>
            </a:endParaRPr>
          </a:p>
        </p:txBody>
      </p:sp>
      <p:sp>
        <p:nvSpPr>
          <p:cNvPr id="6" name="eulogoplaceholder">
            <a:extLst>
              <a:ext uri="{FF2B5EF4-FFF2-40B4-BE49-F238E27FC236}">
                <a16:creationId xmlns:a16="http://schemas.microsoft.com/office/drawing/2014/main" id="{1B1B336A-30A5-31FB-0744-39B5981B4A90}"/>
              </a:ext>
              <a:ext uri="{C183D7F6-B498-43B3-948B-1728B52AA6E4}">
                <adec:decorative xmlns:adec="http://schemas.microsoft.com/office/drawing/2017/decorative" val="1"/>
              </a:ext>
            </a:extLst>
          </p:cNvPr>
          <p:cNvSpPr txBox="1"/>
          <p:nvPr userDrawn="1"/>
        </p:nvSpPr>
        <p:spPr>
          <a:xfrm>
            <a:off x="2160000" y="5344806"/>
            <a:ext cx="3960000" cy="450000"/>
          </a:xfrm>
          <a:prstGeom prst="rect">
            <a:avLst/>
          </a:prstGeom>
          <a:noFill/>
        </p:spPr>
        <p:txBody>
          <a:bodyPr wrap="square" rtlCol="0">
            <a:spAutoFit/>
          </a:bodyPr>
          <a:lstStyle/>
          <a:p>
            <a:pPr algn="ctr"/>
            <a:endParaRPr lang="fi-FI" sz="1400" b="1" baseline="30000" dirty="0">
              <a:solidFill>
                <a:srgbClr val="000000"/>
              </a:solidFill>
              <a:latin typeface="Felbridge Pro"/>
              <a:cs typeface="Felbridge Pro"/>
            </a:endParaRPr>
          </a:p>
        </p:txBody>
      </p:sp>
      <p:sp>
        <p:nvSpPr>
          <p:cNvPr id="7" name="eufinancelogoplaceholder">
            <a:extLst>
              <a:ext uri="{FF2B5EF4-FFF2-40B4-BE49-F238E27FC236}">
                <a16:creationId xmlns:a16="http://schemas.microsoft.com/office/drawing/2014/main" id="{2EA21E00-D18D-3F08-9E5D-04C19AA74A7D}"/>
              </a:ext>
              <a:ext uri="{C183D7F6-B498-43B3-948B-1728B52AA6E4}">
                <adec:decorative xmlns:adec="http://schemas.microsoft.com/office/drawing/2017/decorative" val="1"/>
              </a:ext>
            </a:extLst>
          </p:cNvPr>
          <p:cNvSpPr txBox="1"/>
          <p:nvPr userDrawn="1"/>
        </p:nvSpPr>
        <p:spPr>
          <a:xfrm>
            <a:off x="2160000" y="5589741"/>
            <a:ext cx="3379905" cy="375480"/>
          </a:xfrm>
          <a:prstGeom prst="rect">
            <a:avLst/>
          </a:prstGeom>
          <a:noFill/>
        </p:spPr>
        <p:txBody>
          <a:bodyPr wrap="square" rtlCol="0">
            <a:spAutoFit/>
          </a:bodyPr>
          <a:lstStyle/>
          <a:p>
            <a:pPr algn="ctr"/>
            <a:endParaRPr lang="fi-FI" sz="1400" b="1" baseline="30000" dirty="0">
              <a:solidFill>
                <a:srgbClr val="000000"/>
              </a:solidFill>
              <a:latin typeface="Felbridge Pro"/>
              <a:cs typeface="Felbridge Pro"/>
            </a:endParaRPr>
          </a:p>
        </p:txBody>
      </p:sp>
    </p:spTree>
    <p:extLst>
      <p:ext uri="{BB962C8B-B14F-4D97-AF65-F5344CB8AC3E}">
        <p14:creationId xmlns:p14="http://schemas.microsoft.com/office/powerpoint/2010/main" val="1997281149"/>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aaka_kuva_sininen" preserve="1" userDrawn="1">
  <p:cSld name="vaaka_kuva_sininen">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AB4047D7-75ED-C176-9F2B-759FC5065591}"/>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solidFill>
            <a:schemeClr val="accent1">
              <a:lumMod val="20000"/>
              <a:lumOff val="80000"/>
            </a:schemeClr>
          </a:solidFill>
        </p:spPr>
        <p:txBody>
          <a:bodyPr/>
          <a:lstStyle>
            <a:lvl1pPr marL="0" indent="0">
              <a:buNone/>
              <a:defRPr/>
            </a:lvl1pPr>
          </a:lstStyle>
          <a:p>
            <a:r>
              <a:rPr lang="fi-FI" dirty="0"/>
              <a:t>Lisää kuva kuvagalleriasta, Väylän kuvapankista tai omista tiedostoista</a:t>
            </a:r>
          </a:p>
        </p:txBody>
      </p:sp>
      <p:sp>
        <p:nvSpPr>
          <p:cNvPr id="5" name="Text Placeholder 2">
            <a:extLst>
              <a:ext uri="{FF2B5EF4-FFF2-40B4-BE49-F238E27FC236}">
                <a16:creationId xmlns:a16="http://schemas.microsoft.com/office/drawing/2014/main" id="{168E480F-6969-9C85-3F13-C2581A92F7D1}"/>
              </a:ext>
            </a:extLst>
          </p:cNvPr>
          <p:cNvSpPr>
            <a:spLocks noGrp="1"/>
          </p:cNvSpPr>
          <p:nvPr>
            <p:ph type="body" idx="1" hasCustomPrompt="1"/>
          </p:nvPr>
        </p:nvSpPr>
        <p:spPr>
          <a:xfrm>
            <a:off x="0" y="4589338"/>
            <a:ext cx="12192000" cy="792000"/>
          </a:xfrm>
          <a:gradFill>
            <a:gsLst>
              <a:gs pos="100000">
                <a:schemeClr val="accent1">
                  <a:alpha val="11000"/>
                </a:schemeClr>
              </a:gs>
              <a:gs pos="0">
                <a:schemeClr val="tx2">
                  <a:alpha val="70000"/>
                </a:schemeClr>
              </a:gs>
            </a:gsLst>
            <a:lin ang="0" scaled="0"/>
          </a:gradFill>
        </p:spPr>
        <p:txBody>
          <a:bodyPr lIns="108000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Kirjoita</a:t>
            </a:r>
            <a:r>
              <a:rPr lang="en-US" dirty="0"/>
              <a:t> </a:t>
            </a:r>
            <a:r>
              <a:rPr lang="en-US" dirty="0" err="1"/>
              <a:t>alaotsikko</a:t>
            </a:r>
            <a:endParaRPr lang="en-US" dirty="0"/>
          </a:p>
        </p:txBody>
      </p:sp>
      <p:sp>
        <p:nvSpPr>
          <p:cNvPr id="7" name="Text Placeholder 3">
            <a:extLst>
              <a:ext uri="{FF2B5EF4-FFF2-40B4-BE49-F238E27FC236}">
                <a16:creationId xmlns:a16="http://schemas.microsoft.com/office/drawing/2014/main" id="{D6A058AD-20D3-103F-BE1A-6A66EEE2A881}"/>
              </a:ext>
            </a:extLst>
          </p:cNvPr>
          <p:cNvSpPr>
            <a:spLocks noGrp="1"/>
          </p:cNvSpPr>
          <p:nvPr>
            <p:ph type="body" idx="10" hasCustomPrompt="1"/>
          </p:nvPr>
        </p:nvSpPr>
        <p:spPr>
          <a:xfrm>
            <a:off x="0" y="3510000"/>
            <a:ext cx="12192000" cy="1080000"/>
          </a:xfrm>
          <a:gradFill>
            <a:gsLst>
              <a:gs pos="100000">
                <a:schemeClr val="accent1">
                  <a:alpha val="11000"/>
                </a:schemeClr>
              </a:gs>
              <a:gs pos="0">
                <a:schemeClr val="tx2">
                  <a:alpha val="70000"/>
                </a:schemeClr>
              </a:gs>
            </a:gsLst>
            <a:lin ang="0" scaled="0"/>
          </a:gradFill>
        </p:spPr>
        <p:txBody>
          <a:bodyPr lIns="1080000" anchor="b">
            <a:normAutofit/>
          </a:bodyPr>
          <a:lstStyle>
            <a:lvl1pPr marL="0" indent="0">
              <a:buNone/>
              <a:defRPr sz="32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Kirjoita</a:t>
            </a:r>
            <a:r>
              <a:rPr lang="en-US" dirty="0"/>
              <a:t> </a:t>
            </a:r>
            <a:r>
              <a:rPr lang="en-US" dirty="0" err="1"/>
              <a:t>otsikko</a:t>
            </a:r>
            <a:endParaRPr lang="en-US" dirty="0"/>
          </a:p>
        </p:txBody>
      </p:sp>
    </p:spTree>
    <p:extLst>
      <p:ext uri="{BB962C8B-B14F-4D97-AF65-F5344CB8AC3E}">
        <p14:creationId xmlns:p14="http://schemas.microsoft.com/office/powerpoint/2010/main" val="603636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aaka_kuva_vihrea" preserve="1" userDrawn="1">
  <p:cSld name="vaaka_kuva_vihrea">
    <p:spTree>
      <p:nvGrpSpPr>
        <p:cNvPr id="1" name=""/>
        <p:cNvGrpSpPr/>
        <p:nvPr/>
      </p:nvGrpSpPr>
      <p:grpSpPr>
        <a:xfrm>
          <a:off x="0" y="0"/>
          <a:ext cx="0" cy="0"/>
          <a:chOff x="0" y="0"/>
          <a:chExt cx="0" cy="0"/>
        </a:xfrm>
      </p:grpSpPr>
      <p:sp>
        <p:nvSpPr>
          <p:cNvPr id="5" name="Kuvan paikkamerkki 3">
            <a:extLst>
              <a:ext uri="{FF2B5EF4-FFF2-40B4-BE49-F238E27FC236}">
                <a16:creationId xmlns:a16="http://schemas.microsoft.com/office/drawing/2014/main" id="{37D1F390-B184-4B82-1464-B4F5FE461F80}"/>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solidFill>
            <a:schemeClr val="bg2">
              <a:lumMod val="20000"/>
              <a:lumOff val="80000"/>
            </a:schemeClr>
          </a:solidFill>
        </p:spPr>
        <p:txBody>
          <a:bodyPr/>
          <a:lstStyle>
            <a:lvl1pPr marL="0" indent="0">
              <a:buNone/>
              <a:defRPr/>
            </a:lvl1pPr>
          </a:lstStyle>
          <a:p>
            <a:r>
              <a:rPr lang="fi-FI" dirty="0"/>
              <a:t>Lisää kuva kuvagalleriasta, Väylän kuvapankista tai omista tiedostoista</a:t>
            </a:r>
          </a:p>
        </p:txBody>
      </p:sp>
      <p:sp>
        <p:nvSpPr>
          <p:cNvPr id="6" name="Text Placeholder 2">
            <a:extLst>
              <a:ext uri="{FF2B5EF4-FFF2-40B4-BE49-F238E27FC236}">
                <a16:creationId xmlns:a16="http://schemas.microsoft.com/office/drawing/2014/main" id="{C01834BC-D657-9433-05AE-301C6EFE0B67}"/>
              </a:ext>
            </a:extLst>
          </p:cNvPr>
          <p:cNvSpPr>
            <a:spLocks noGrp="1"/>
          </p:cNvSpPr>
          <p:nvPr>
            <p:ph type="body" idx="1" hasCustomPrompt="1"/>
          </p:nvPr>
        </p:nvSpPr>
        <p:spPr>
          <a:xfrm>
            <a:off x="0" y="4589338"/>
            <a:ext cx="12192000" cy="792000"/>
          </a:xfrm>
          <a:gradFill>
            <a:gsLst>
              <a:gs pos="100000">
                <a:schemeClr val="bg2">
                  <a:alpha val="11000"/>
                </a:schemeClr>
              </a:gs>
              <a:gs pos="0">
                <a:schemeClr val="accent4">
                  <a:alpha val="71000"/>
                </a:schemeClr>
              </a:gs>
            </a:gsLst>
            <a:lin ang="0" scaled="0"/>
          </a:gradFill>
        </p:spPr>
        <p:txBody>
          <a:bodyPr lIns="108000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Kirjoita</a:t>
            </a:r>
            <a:r>
              <a:rPr lang="en-US" dirty="0"/>
              <a:t> </a:t>
            </a:r>
            <a:r>
              <a:rPr lang="en-US" dirty="0" err="1"/>
              <a:t>alaotsikko</a:t>
            </a:r>
            <a:endParaRPr lang="en-US" dirty="0"/>
          </a:p>
        </p:txBody>
      </p:sp>
      <p:sp>
        <p:nvSpPr>
          <p:cNvPr id="8" name="Text Placeholder 3">
            <a:extLst>
              <a:ext uri="{FF2B5EF4-FFF2-40B4-BE49-F238E27FC236}">
                <a16:creationId xmlns:a16="http://schemas.microsoft.com/office/drawing/2014/main" id="{3391C4EA-1BDA-2FE2-EC62-4C09E203DD3D}"/>
              </a:ext>
            </a:extLst>
          </p:cNvPr>
          <p:cNvSpPr>
            <a:spLocks noGrp="1"/>
          </p:cNvSpPr>
          <p:nvPr>
            <p:ph type="body" idx="10" hasCustomPrompt="1"/>
          </p:nvPr>
        </p:nvSpPr>
        <p:spPr>
          <a:xfrm>
            <a:off x="0" y="3510000"/>
            <a:ext cx="12192000" cy="1080000"/>
          </a:xfrm>
          <a:gradFill>
            <a:gsLst>
              <a:gs pos="100000">
                <a:schemeClr val="bg2">
                  <a:alpha val="11000"/>
                </a:schemeClr>
              </a:gs>
              <a:gs pos="0">
                <a:schemeClr val="accent4">
                  <a:alpha val="71000"/>
                </a:schemeClr>
              </a:gs>
            </a:gsLst>
            <a:lin ang="0" scaled="0"/>
          </a:gradFill>
        </p:spPr>
        <p:txBody>
          <a:bodyPr lIns="1080000" anchor="b">
            <a:normAutofit/>
          </a:bodyPr>
          <a:lstStyle>
            <a:lvl1pPr marL="0" indent="0">
              <a:buNone/>
              <a:defRPr sz="32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Kirjoita</a:t>
            </a:r>
            <a:r>
              <a:rPr lang="en-US" dirty="0"/>
              <a:t> </a:t>
            </a:r>
            <a:r>
              <a:rPr lang="en-US" dirty="0" err="1"/>
              <a:t>otsikko</a:t>
            </a:r>
            <a:endParaRPr lang="en-US" dirty="0"/>
          </a:p>
        </p:txBody>
      </p:sp>
    </p:spTree>
    <p:extLst>
      <p:ext uri="{BB962C8B-B14F-4D97-AF65-F5344CB8AC3E}">
        <p14:creationId xmlns:p14="http://schemas.microsoft.com/office/powerpoint/2010/main" val="575190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aaka_kuva_pinkki" preserve="1" userDrawn="1">
  <p:cSld name="vaaka_kuva_pinkki">
    <p:bg>
      <p:bgPr>
        <a:solidFill>
          <a:schemeClr val="bg1"/>
        </a:solidFill>
        <a:effectLst/>
      </p:bgPr>
    </p:bg>
    <p:spTree>
      <p:nvGrpSpPr>
        <p:cNvPr id="1" name=""/>
        <p:cNvGrpSpPr/>
        <p:nvPr/>
      </p:nvGrpSpPr>
      <p:grpSpPr>
        <a:xfrm>
          <a:off x="0" y="0"/>
          <a:ext cx="0" cy="0"/>
          <a:chOff x="0" y="0"/>
          <a:chExt cx="0" cy="0"/>
        </a:xfrm>
      </p:grpSpPr>
      <p:sp>
        <p:nvSpPr>
          <p:cNvPr id="6" name="Kuvan paikkamerkki 3">
            <a:extLst>
              <a:ext uri="{FF2B5EF4-FFF2-40B4-BE49-F238E27FC236}">
                <a16:creationId xmlns:a16="http://schemas.microsoft.com/office/drawing/2014/main" id="{552D661D-62EC-E4F9-7F2D-E30CA1F0A89B}"/>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solidFill>
            <a:schemeClr val="accent5">
              <a:lumMod val="20000"/>
              <a:lumOff val="80000"/>
            </a:schemeClr>
          </a:solidFill>
        </p:spPr>
        <p:txBody>
          <a:bodyPr/>
          <a:lstStyle>
            <a:lvl1pPr marL="0" indent="0">
              <a:buNone/>
              <a:defRPr/>
            </a:lvl1pPr>
          </a:lstStyle>
          <a:p>
            <a:r>
              <a:rPr lang="fi-FI" dirty="0"/>
              <a:t>Lisää kuva kuvagalleriasta, Väylän kuvapankista tai omista tiedostoista</a:t>
            </a:r>
          </a:p>
        </p:txBody>
      </p:sp>
      <p:sp>
        <p:nvSpPr>
          <p:cNvPr id="3" name="Text Placeholder 2">
            <a:extLst>
              <a:ext uri="{FF2B5EF4-FFF2-40B4-BE49-F238E27FC236}">
                <a16:creationId xmlns:a16="http://schemas.microsoft.com/office/drawing/2014/main" id="{F0F83D4C-14C0-1A7B-8488-471A0D5995CB}"/>
              </a:ext>
            </a:extLst>
          </p:cNvPr>
          <p:cNvSpPr>
            <a:spLocks noGrp="1"/>
          </p:cNvSpPr>
          <p:nvPr>
            <p:ph type="body" idx="1" hasCustomPrompt="1"/>
          </p:nvPr>
        </p:nvSpPr>
        <p:spPr>
          <a:xfrm>
            <a:off x="0" y="4589338"/>
            <a:ext cx="12192000" cy="792000"/>
          </a:xfrm>
          <a:gradFill>
            <a:gsLst>
              <a:gs pos="100000">
                <a:schemeClr val="accent5">
                  <a:alpha val="14000"/>
                </a:schemeClr>
              </a:gs>
              <a:gs pos="0">
                <a:schemeClr val="accent5">
                  <a:alpha val="77000"/>
                </a:schemeClr>
              </a:gs>
            </a:gsLst>
            <a:lin ang="0" scaled="0"/>
          </a:gradFill>
        </p:spPr>
        <p:txBody>
          <a:bodyPr lIns="108000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Kirjoita</a:t>
            </a:r>
            <a:r>
              <a:rPr lang="en-US" dirty="0"/>
              <a:t> </a:t>
            </a:r>
            <a:r>
              <a:rPr lang="en-US" dirty="0" err="1"/>
              <a:t>alaotsikko</a:t>
            </a:r>
            <a:endParaRPr lang="en-US" dirty="0"/>
          </a:p>
        </p:txBody>
      </p:sp>
      <p:sp>
        <p:nvSpPr>
          <p:cNvPr id="4" name="Text Placeholder 3">
            <a:extLst>
              <a:ext uri="{FF2B5EF4-FFF2-40B4-BE49-F238E27FC236}">
                <a16:creationId xmlns:a16="http://schemas.microsoft.com/office/drawing/2014/main" id="{5BCB0C59-FB4D-3FDE-13BC-9E175336B7A8}"/>
              </a:ext>
            </a:extLst>
          </p:cNvPr>
          <p:cNvSpPr>
            <a:spLocks noGrp="1"/>
          </p:cNvSpPr>
          <p:nvPr>
            <p:ph type="body" idx="10" hasCustomPrompt="1"/>
          </p:nvPr>
        </p:nvSpPr>
        <p:spPr>
          <a:xfrm>
            <a:off x="0" y="3510000"/>
            <a:ext cx="12192000" cy="1080000"/>
          </a:xfrm>
          <a:gradFill>
            <a:gsLst>
              <a:gs pos="100000">
                <a:schemeClr val="accent5">
                  <a:alpha val="14000"/>
                </a:schemeClr>
              </a:gs>
              <a:gs pos="0">
                <a:schemeClr val="accent5">
                  <a:alpha val="77000"/>
                </a:schemeClr>
              </a:gs>
            </a:gsLst>
            <a:lin ang="0" scaled="0"/>
          </a:gradFill>
        </p:spPr>
        <p:txBody>
          <a:bodyPr lIns="1080000" anchor="b">
            <a:normAutofit/>
          </a:bodyPr>
          <a:lstStyle>
            <a:lvl1pPr marL="0" indent="0">
              <a:buNone/>
              <a:defRPr sz="32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Kirjoita</a:t>
            </a:r>
            <a:r>
              <a:rPr lang="en-US" dirty="0"/>
              <a:t> </a:t>
            </a:r>
            <a:r>
              <a:rPr lang="en-US" dirty="0" err="1"/>
              <a:t>otsikko</a:t>
            </a:r>
            <a:endParaRPr lang="en-US" dirty="0"/>
          </a:p>
        </p:txBody>
      </p:sp>
    </p:spTree>
    <p:extLst>
      <p:ext uri="{BB962C8B-B14F-4D97-AF65-F5344CB8AC3E}">
        <p14:creationId xmlns:p14="http://schemas.microsoft.com/office/powerpoint/2010/main" val="894581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uva_teksti" preserve="1" userDrawn="1">
  <p:cSld name="kuva_teks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955970"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5" name="Tekstin paikkamerkki 4">
            <a:extLst>
              <a:ext uri="{FF2B5EF4-FFF2-40B4-BE49-F238E27FC236}">
                <a16:creationId xmlns:a16="http://schemas.microsoft.com/office/drawing/2014/main" id="{F289C589-D0B7-CF7C-D481-B7C91F6295E3}"/>
              </a:ext>
            </a:extLst>
          </p:cNvPr>
          <p:cNvSpPr>
            <a:spLocks noGrp="1"/>
          </p:cNvSpPr>
          <p:nvPr>
            <p:ph type="body" sz="quarter" idx="18"/>
          </p:nvPr>
        </p:nvSpPr>
        <p:spPr>
          <a:xfrm>
            <a:off x="838199" y="1813968"/>
            <a:ext cx="6955971"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Kuvan paikkamerkki 6">
            <a:extLst>
              <a:ext uri="{FF2B5EF4-FFF2-40B4-BE49-F238E27FC236}">
                <a16:creationId xmlns:a16="http://schemas.microsoft.com/office/drawing/2014/main" id="{A458CFA8-08E7-DAA8-E9CA-979753669B34}"/>
              </a:ext>
            </a:extLst>
          </p:cNvPr>
          <p:cNvSpPr>
            <a:spLocks noGrp="1"/>
          </p:cNvSpPr>
          <p:nvPr>
            <p:ph type="pic" sz="quarter" idx="19" hasCustomPrompt="1"/>
          </p:nvPr>
        </p:nvSpPr>
        <p:spPr>
          <a:xfrm>
            <a:off x="7920000" y="0"/>
            <a:ext cx="4284000" cy="6858000"/>
          </a:xfrm>
          <a:custGeom>
            <a:avLst/>
            <a:gdLst>
              <a:gd name="connsiteX0" fmla="*/ 0 w 4294800"/>
              <a:gd name="connsiteY0" fmla="*/ 0 h 6858000"/>
              <a:gd name="connsiteX1" fmla="*/ 4294800 w 4294800"/>
              <a:gd name="connsiteY1" fmla="*/ 0 h 6858000"/>
              <a:gd name="connsiteX2" fmla="*/ 4294800 w 4294800"/>
              <a:gd name="connsiteY2" fmla="*/ 6858000 h 6858000"/>
              <a:gd name="connsiteX3" fmla="*/ 0 w 4294800"/>
              <a:gd name="connsiteY3" fmla="*/ 6858000 h 6858000"/>
              <a:gd name="connsiteX4" fmla="*/ 0 w 4294800"/>
              <a:gd name="connsiteY4" fmla="*/ 0 h 6858000"/>
              <a:gd name="connsiteX0" fmla="*/ 1384662 w 4294800"/>
              <a:gd name="connsiteY0" fmla="*/ 0 h 6866708"/>
              <a:gd name="connsiteX1" fmla="*/ 4294800 w 4294800"/>
              <a:gd name="connsiteY1" fmla="*/ 8708 h 6866708"/>
              <a:gd name="connsiteX2" fmla="*/ 4294800 w 4294800"/>
              <a:gd name="connsiteY2" fmla="*/ 6866708 h 6866708"/>
              <a:gd name="connsiteX3" fmla="*/ 0 w 4294800"/>
              <a:gd name="connsiteY3" fmla="*/ 6866708 h 6866708"/>
              <a:gd name="connsiteX4" fmla="*/ 1384662 w 4294800"/>
              <a:gd name="connsiteY4" fmla="*/ 0 h 6866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4800" h="6866708">
                <a:moveTo>
                  <a:pt x="1384662" y="0"/>
                </a:moveTo>
                <a:lnTo>
                  <a:pt x="4294800" y="8708"/>
                </a:lnTo>
                <a:lnTo>
                  <a:pt x="4294800" y="6866708"/>
                </a:lnTo>
                <a:lnTo>
                  <a:pt x="0" y="6866708"/>
                </a:lnTo>
                <a:lnTo>
                  <a:pt x="1384662" y="0"/>
                </a:lnTo>
                <a:close/>
              </a:path>
            </a:pathLst>
          </a:custGeom>
        </p:spPr>
        <p:txBody>
          <a:bodyPr anchor="ctr"/>
          <a:lstStyle>
            <a:lvl1pPr marL="0" indent="0" algn="r">
              <a:buNone/>
              <a:defRPr/>
            </a:lvl1pPr>
          </a:lstStyle>
          <a:p>
            <a:pPr marL="0" marR="0" lvl="0" indent="0" algn="l" defTabSz="914400" rtl="0" eaLnBrk="1" fontAlgn="auto" latinLnBrk="0" hangingPunct="1">
              <a:lnSpc>
                <a:spcPct val="90000"/>
              </a:lnSpc>
              <a:spcBef>
                <a:spcPts val="1000"/>
              </a:spcBef>
              <a:spcAft>
                <a:spcPts val="0"/>
              </a:spcAft>
              <a:buClr>
                <a:srgbClr val="0065AF"/>
              </a:buClr>
              <a:buSzTx/>
              <a:buFont typeface="Arial"/>
              <a:buNone/>
              <a:tabLst/>
              <a:defRPr/>
            </a:pPr>
            <a:r>
              <a:rPr lang="fi-FI" dirty="0"/>
              <a:t>Lisää kuva kuvagalleriasta, Väylän kuvapankista tai omista tiedostoista</a:t>
            </a:r>
            <a:endParaRPr lang="en-US" dirty="0"/>
          </a:p>
          <a:p>
            <a:endParaRPr lang="fi-FI" dirty="0"/>
          </a:p>
        </p:txBody>
      </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spTree>
    <p:extLst>
      <p:ext uri="{BB962C8B-B14F-4D97-AF65-F5344CB8AC3E}">
        <p14:creationId xmlns:p14="http://schemas.microsoft.com/office/powerpoint/2010/main" val="108644832"/>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vea_kuva_teksti" preserve="1" userDrawn="1">
  <p:cSld name="levea_kuva_teks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162006"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5" name="Tekstin paikkamerkki 4">
            <a:extLst>
              <a:ext uri="{FF2B5EF4-FFF2-40B4-BE49-F238E27FC236}">
                <a16:creationId xmlns:a16="http://schemas.microsoft.com/office/drawing/2014/main" id="{F289C589-D0B7-CF7C-D481-B7C91F6295E3}"/>
              </a:ext>
            </a:extLst>
          </p:cNvPr>
          <p:cNvSpPr>
            <a:spLocks noGrp="1"/>
          </p:cNvSpPr>
          <p:nvPr>
            <p:ph type="body" sz="quarter" idx="18"/>
          </p:nvPr>
        </p:nvSpPr>
        <p:spPr>
          <a:xfrm>
            <a:off x="838200" y="1813968"/>
            <a:ext cx="4177938"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7" name="Kuvan paikkamerkki 6">
            <a:extLst>
              <a:ext uri="{FF2B5EF4-FFF2-40B4-BE49-F238E27FC236}">
                <a16:creationId xmlns:a16="http://schemas.microsoft.com/office/drawing/2014/main" id="{A458CFA8-08E7-DAA8-E9CA-979753669B34}"/>
              </a:ext>
            </a:extLst>
          </p:cNvPr>
          <p:cNvSpPr>
            <a:spLocks noGrp="1"/>
          </p:cNvSpPr>
          <p:nvPr>
            <p:ph type="pic" sz="quarter" idx="19" hasCustomPrompt="1"/>
          </p:nvPr>
        </p:nvSpPr>
        <p:spPr>
          <a:xfrm>
            <a:off x="4732800" y="0"/>
            <a:ext cx="7459200" cy="6858000"/>
          </a:xfrm>
          <a:custGeom>
            <a:avLst/>
            <a:gdLst>
              <a:gd name="connsiteX0" fmla="*/ 0 w 4294800"/>
              <a:gd name="connsiteY0" fmla="*/ 0 h 6858000"/>
              <a:gd name="connsiteX1" fmla="*/ 4294800 w 4294800"/>
              <a:gd name="connsiteY1" fmla="*/ 0 h 6858000"/>
              <a:gd name="connsiteX2" fmla="*/ 4294800 w 4294800"/>
              <a:gd name="connsiteY2" fmla="*/ 6858000 h 6858000"/>
              <a:gd name="connsiteX3" fmla="*/ 0 w 4294800"/>
              <a:gd name="connsiteY3" fmla="*/ 6858000 h 6858000"/>
              <a:gd name="connsiteX4" fmla="*/ 0 w 4294800"/>
              <a:gd name="connsiteY4" fmla="*/ 0 h 6858000"/>
              <a:gd name="connsiteX0" fmla="*/ 1384662 w 4294800"/>
              <a:gd name="connsiteY0" fmla="*/ 0 h 6866708"/>
              <a:gd name="connsiteX1" fmla="*/ 4294800 w 4294800"/>
              <a:gd name="connsiteY1" fmla="*/ 8708 h 6866708"/>
              <a:gd name="connsiteX2" fmla="*/ 4294800 w 4294800"/>
              <a:gd name="connsiteY2" fmla="*/ 6866708 h 6866708"/>
              <a:gd name="connsiteX3" fmla="*/ 0 w 4294800"/>
              <a:gd name="connsiteY3" fmla="*/ 6866708 h 6866708"/>
              <a:gd name="connsiteX4" fmla="*/ 1384662 w 4294800"/>
              <a:gd name="connsiteY4" fmla="*/ 0 h 6866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4800" h="6866708">
                <a:moveTo>
                  <a:pt x="1384662" y="0"/>
                </a:moveTo>
                <a:lnTo>
                  <a:pt x="4294800" y="8708"/>
                </a:lnTo>
                <a:lnTo>
                  <a:pt x="4294800" y="6866708"/>
                </a:lnTo>
                <a:lnTo>
                  <a:pt x="0" y="6866708"/>
                </a:lnTo>
                <a:lnTo>
                  <a:pt x="1384662" y="0"/>
                </a:lnTo>
                <a:close/>
              </a:path>
            </a:pathLst>
          </a:custGeom>
        </p:spPr>
        <p:txBody>
          <a:bodyPr anchor="ctr"/>
          <a:lstStyle>
            <a:lvl1pPr marL="0" indent="0" algn="r">
              <a:buNone/>
              <a:defRPr/>
            </a:lvl1pPr>
          </a:lstStyle>
          <a:p>
            <a:pPr marL="0" marR="0" lvl="0" indent="0" algn="l" defTabSz="914400" rtl="0" eaLnBrk="1" fontAlgn="auto" latinLnBrk="0" hangingPunct="1">
              <a:lnSpc>
                <a:spcPct val="90000"/>
              </a:lnSpc>
              <a:spcBef>
                <a:spcPts val="1000"/>
              </a:spcBef>
              <a:spcAft>
                <a:spcPts val="0"/>
              </a:spcAft>
              <a:buClr>
                <a:srgbClr val="0065AF"/>
              </a:buClr>
              <a:buSzTx/>
              <a:buFont typeface="Arial"/>
              <a:buNone/>
              <a:tabLst/>
              <a:defRPr/>
            </a:pPr>
            <a:r>
              <a:rPr lang="fi-FI" dirty="0"/>
              <a:t>Lisää kuva kuvagalleriasta, Väylän kuvapankista tai omista tiedostoista</a:t>
            </a:r>
            <a:endParaRPr lang="en-US" dirty="0"/>
          </a:p>
          <a:p>
            <a:endParaRPr lang="fi-FI" dirty="0"/>
          </a:p>
        </p:txBody>
      </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spTree>
    <p:extLst>
      <p:ext uri="{BB962C8B-B14F-4D97-AF65-F5344CB8AC3E}">
        <p14:creationId xmlns:p14="http://schemas.microsoft.com/office/powerpoint/2010/main" val="2431842974"/>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ma_kuva_teksti" preserve="1" userDrawn="1">
  <p:cSld name="oma_kuva_tekst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5527675"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fi-FI" dirty="0"/>
              <a:t>Kirjoita tähän nimi</a:t>
            </a:r>
            <a:endParaRPr lang="en-US" dirty="0"/>
          </a:p>
        </p:txBody>
      </p:sp>
      <p:sp>
        <p:nvSpPr>
          <p:cNvPr id="7" name="Kuvan paikkamerkki 6">
            <a:extLst>
              <a:ext uri="{FF2B5EF4-FFF2-40B4-BE49-F238E27FC236}">
                <a16:creationId xmlns:a16="http://schemas.microsoft.com/office/drawing/2014/main" id="{A458CFA8-08E7-DAA8-E9CA-979753669B34}"/>
              </a:ext>
            </a:extLst>
          </p:cNvPr>
          <p:cNvSpPr>
            <a:spLocks noGrp="1"/>
          </p:cNvSpPr>
          <p:nvPr>
            <p:ph type="pic" sz="quarter" idx="19" hasCustomPrompt="1"/>
          </p:nvPr>
        </p:nvSpPr>
        <p:spPr>
          <a:xfrm>
            <a:off x="6744339" y="8709"/>
            <a:ext cx="5439600" cy="6858000"/>
          </a:xfrm>
          <a:custGeom>
            <a:avLst/>
            <a:gdLst>
              <a:gd name="connsiteX0" fmla="*/ 0 w 4294800"/>
              <a:gd name="connsiteY0" fmla="*/ 0 h 6858000"/>
              <a:gd name="connsiteX1" fmla="*/ 4294800 w 4294800"/>
              <a:gd name="connsiteY1" fmla="*/ 0 h 6858000"/>
              <a:gd name="connsiteX2" fmla="*/ 4294800 w 4294800"/>
              <a:gd name="connsiteY2" fmla="*/ 6858000 h 6858000"/>
              <a:gd name="connsiteX3" fmla="*/ 0 w 4294800"/>
              <a:gd name="connsiteY3" fmla="*/ 6858000 h 6858000"/>
              <a:gd name="connsiteX4" fmla="*/ 0 w 4294800"/>
              <a:gd name="connsiteY4" fmla="*/ 0 h 6858000"/>
              <a:gd name="connsiteX0" fmla="*/ 1384662 w 4294800"/>
              <a:gd name="connsiteY0" fmla="*/ 0 h 6866708"/>
              <a:gd name="connsiteX1" fmla="*/ 4294800 w 4294800"/>
              <a:gd name="connsiteY1" fmla="*/ 8708 h 6866708"/>
              <a:gd name="connsiteX2" fmla="*/ 4294800 w 4294800"/>
              <a:gd name="connsiteY2" fmla="*/ 6866708 h 6866708"/>
              <a:gd name="connsiteX3" fmla="*/ 0 w 4294800"/>
              <a:gd name="connsiteY3" fmla="*/ 6866708 h 6866708"/>
              <a:gd name="connsiteX4" fmla="*/ 1384662 w 4294800"/>
              <a:gd name="connsiteY4" fmla="*/ 0 h 6866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4800" h="6866708">
                <a:moveTo>
                  <a:pt x="1384662" y="0"/>
                </a:moveTo>
                <a:lnTo>
                  <a:pt x="4294800" y="8708"/>
                </a:lnTo>
                <a:lnTo>
                  <a:pt x="4294800" y="6866708"/>
                </a:lnTo>
                <a:lnTo>
                  <a:pt x="0" y="6866708"/>
                </a:lnTo>
                <a:lnTo>
                  <a:pt x="1384662" y="0"/>
                </a:lnTo>
                <a:close/>
              </a:path>
            </a:pathLst>
          </a:custGeom>
        </p:spPr>
        <p:txBody>
          <a:bodyPr anchor="ctr"/>
          <a:lstStyle>
            <a:lvl1pPr marL="0" indent="0" algn="r">
              <a:buNone/>
              <a:defRPr/>
            </a:lvl1pPr>
          </a:lstStyle>
          <a:p>
            <a:pPr marL="0" marR="0" lvl="0" indent="0" algn="l" defTabSz="914400" rtl="0" eaLnBrk="1" fontAlgn="auto" latinLnBrk="0" hangingPunct="1">
              <a:lnSpc>
                <a:spcPct val="90000"/>
              </a:lnSpc>
              <a:spcBef>
                <a:spcPts val="1000"/>
              </a:spcBef>
              <a:spcAft>
                <a:spcPts val="0"/>
              </a:spcAft>
              <a:buClr>
                <a:srgbClr val="0065AF"/>
              </a:buClr>
              <a:buSzTx/>
              <a:buFont typeface="Arial"/>
              <a:buNone/>
              <a:tabLst/>
              <a:defRPr/>
            </a:pPr>
            <a:r>
              <a:rPr lang="fi-FI" dirty="0"/>
              <a:t>Lisää oma kuva</a:t>
            </a:r>
            <a:endParaRPr lang="en-US" dirty="0"/>
          </a:p>
          <a:p>
            <a:endParaRPr lang="fi-FI" dirty="0"/>
          </a:p>
        </p:txBody>
      </p:sp>
      <p:sp>
        <p:nvSpPr>
          <p:cNvPr id="4" name="Tekstin paikkamerkki 3">
            <a:extLst>
              <a:ext uri="{FF2B5EF4-FFF2-40B4-BE49-F238E27FC236}">
                <a16:creationId xmlns:a16="http://schemas.microsoft.com/office/drawing/2014/main" id="{2FE7494B-1547-CA50-9CF3-C058329BD5D0}"/>
              </a:ext>
            </a:extLst>
          </p:cNvPr>
          <p:cNvSpPr>
            <a:spLocks noGrp="1"/>
          </p:cNvSpPr>
          <p:nvPr>
            <p:ph type="body" sz="quarter" idx="20" hasCustomPrompt="1"/>
          </p:nvPr>
        </p:nvSpPr>
        <p:spPr>
          <a:xfrm>
            <a:off x="838200" y="1793876"/>
            <a:ext cx="5527675" cy="4320000"/>
          </a:xfrm>
        </p:spPr>
        <p:txBody>
          <a:bodyPr/>
          <a:lstStyle>
            <a:lvl1pPr marL="0" indent="0">
              <a:spcAft>
                <a:spcPts val="1000"/>
              </a:spcAft>
              <a:buNone/>
              <a:defRPr sz="2000">
                <a:solidFill>
                  <a:schemeClr val="tx1">
                    <a:lumMod val="65000"/>
                    <a:lumOff val="35000"/>
                  </a:schemeClr>
                </a:solidFill>
              </a:defRPr>
            </a:lvl1pPr>
          </a:lstStyle>
          <a:p>
            <a:pPr lvl="0"/>
            <a:r>
              <a:rPr lang="fi-FI" dirty="0"/>
              <a:t>Kirjoita tähän nimike</a:t>
            </a:r>
            <a:br>
              <a:rPr lang="fi-FI" dirty="0"/>
            </a:br>
            <a:r>
              <a:rPr lang="fi-FI" dirty="0"/>
              <a:t>Osasto/Yksikkö</a:t>
            </a:r>
            <a:br>
              <a:rPr lang="fi-FI" dirty="0"/>
            </a:br>
            <a:r>
              <a:rPr lang="fi-FI" dirty="0"/>
              <a:t>Sähköpostiosoite</a:t>
            </a:r>
            <a:br>
              <a:rPr lang="fi-FI" dirty="0"/>
            </a:br>
            <a:r>
              <a:rPr lang="fi-FI" dirty="0"/>
              <a:t>some</a:t>
            </a:r>
          </a:p>
        </p:txBody>
      </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spTree>
    <p:extLst>
      <p:ext uri="{BB962C8B-B14F-4D97-AF65-F5344CB8AC3E}">
        <p14:creationId xmlns:p14="http://schemas.microsoft.com/office/powerpoint/2010/main" val="1320433060"/>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aripalkki_teksti_sininen" preserve="1" userDrawn="1">
  <p:cSld name="varipalkki_teksti_sininen">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8029575"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5" name="Tekstin paikkamerkki 4">
            <a:extLst>
              <a:ext uri="{FF2B5EF4-FFF2-40B4-BE49-F238E27FC236}">
                <a16:creationId xmlns:a16="http://schemas.microsoft.com/office/drawing/2014/main" id="{F289C589-D0B7-CF7C-D481-B7C91F6295E3}"/>
              </a:ext>
            </a:extLst>
          </p:cNvPr>
          <p:cNvSpPr>
            <a:spLocks noGrp="1"/>
          </p:cNvSpPr>
          <p:nvPr>
            <p:ph type="body" sz="quarter" idx="18"/>
          </p:nvPr>
        </p:nvSpPr>
        <p:spPr>
          <a:xfrm>
            <a:off x="838199" y="1813968"/>
            <a:ext cx="8029576" cy="4160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grpSp>
        <p:nvGrpSpPr>
          <p:cNvPr id="3" name="Ryhmä 2">
            <a:extLst>
              <a:ext uri="{FF2B5EF4-FFF2-40B4-BE49-F238E27FC236}">
                <a16:creationId xmlns:a16="http://schemas.microsoft.com/office/drawing/2014/main" id="{6460D66B-6E51-6FDF-D981-ABB668FF8A3D}"/>
              </a:ext>
              <a:ext uri="{C183D7F6-B498-43B3-948B-1728B52AA6E4}">
                <adec:decorative xmlns:adec="http://schemas.microsoft.com/office/drawing/2017/decorative" val="1"/>
              </a:ext>
            </a:extLst>
          </p:cNvPr>
          <p:cNvGrpSpPr/>
          <p:nvPr userDrawn="1"/>
        </p:nvGrpSpPr>
        <p:grpSpPr>
          <a:xfrm>
            <a:off x="9636194" y="0"/>
            <a:ext cx="2548020" cy="6858000"/>
            <a:chOff x="9636194" y="0"/>
            <a:chExt cx="2548020" cy="6858000"/>
          </a:xfrm>
        </p:grpSpPr>
        <p:pic>
          <p:nvPicPr>
            <p:cNvPr id="4" name="Picture 3" descr="Logo&#10;&#10;Description automatically generated">
              <a:extLst>
                <a:ext uri="{FF2B5EF4-FFF2-40B4-BE49-F238E27FC236}">
                  <a16:creationId xmlns:a16="http://schemas.microsoft.com/office/drawing/2014/main" id="{F3ED7395-83A3-3DD8-B91B-C6FD2DD512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77226" y="292735"/>
              <a:ext cx="1833562" cy="1571625"/>
            </a:xfrm>
            <a:prstGeom prst="rect">
              <a:avLst/>
            </a:prstGeom>
          </p:spPr>
        </p:pic>
        <p:grpSp>
          <p:nvGrpSpPr>
            <p:cNvPr id="15" name="Ryhmä 14">
              <a:extLst>
                <a:ext uri="{FF2B5EF4-FFF2-40B4-BE49-F238E27FC236}">
                  <a16:creationId xmlns:a16="http://schemas.microsoft.com/office/drawing/2014/main" id="{AB624DEC-2732-7717-5E45-E5C24426D194}"/>
                </a:ext>
                <a:ext uri="{C183D7F6-B498-43B3-948B-1728B52AA6E4}">
                  <adec:decorative xmlns:adec="http://schemas.microsoft.com/office/drawing/2017/decorative" val="1"/>
                </a:ext>
              </a:extLst>
            </p:cNvPr>
            <p:cNvGrpSpPr/>
            <p:nvPr userDrawn="1"/>
          </p:nvGrpSpPr>
          <p:grpSpPr>
            <a:xfrm>
              <a:off x="9636194" y="0"/>
              <a:ext cx="2548020" cy="6858000"/>
              <a:chOff x="9636194" y="0"/>
              <a:chExt cx="2548020" cy="6858000"/>
            </a:xfrm>
          </p:grpSpPr>
          <p:sp>
            <p:nvSpPr>
              <p:cNvPr id="9" name="Suorakulmio 8">
                <a:extLst>
                  <a:ext uri="{FF2B5EF4-FFF2-40B4-BE49-F238E27FC236}">
                    <a16:creationId xmlns:a16="http://schemas.microsoft.com/office/drawing/2014/main" id="{9B5879DD-5458-8E90-5B78-B61A4B3E2A3B}"/>
                  </a:ext>
                  <a:ext uri="{C183D7F6-B498-43B3-948B-1728B52AA6E4}">
                    <adec:decorative xmlns:adec="http://schemas.microsoft.com/office/drawing/2017/decorative" val="1"/>
                  </a:ext>
                </a:extLst>
              </p:cNvPr>
              <p:cNvSpPr/>
              <p:nvPr userDrawn="1"/>
            </p:nvSpPr>
            <p:spPr>
              <a:xfrm>
                <a:off x="9636194" y="0"/>
                <a:ext cx="2548020" cy="6858000"/>
              </a:xfrm>
              <a:custGeom>
                <a:avLst/>
                <a:gdLst>
                  <a:gd name="connsiteX0" fmla="*/ 0 w 2246811"/>
                  <a:gd name="connsiteY0" fmla="*/ 0 h 6858000"/>
                  <a:gd name="connsiteX1" fmla="*/ 2246811 w 2246811"/>
                  <a:gd name="connsiteY1" fmla="*/ 0 h 6858000"/>
                  <a:gd name="connsiteX2" fmla="*/ 2246811 w 2246811"/>
                  <a:gd name="connsiteY2" fmla="*/ 6858000 h 6858000"/>
                  <a:gd name="connsiteX3" fmla="*/ 0 w 2246811"/>
                  <a:gd name="connsiteY3" fmla="*/ 6858000 h 6858000"/>
                  <a:gd name="connsiteX4" fmla="*/ 0 w 2246811"/>
                  <a:gd name="connsiteY4" fmla="*/ 0 h 6858000"/>
                  <a:gd name="connsiteX0" fmla="*/ 0 w 2246811"/>
                  <a:gd name="connsiteY0" fmla="*/ 0 h 6858000"/>
                  <a:gd name="connsiteX1" fmla="*/ 2246811 w 2246811"/>
                  <a:gd name="connsiteY1" fmla="*/ 0 h 6858000"/>
                  <a:gd name="connsiteX2" fmla="*/ 2246811 w 2246811"/>
                  <a:gd name="connsiteY2" fmla="*/ 6858000 h 6858000"/>
                  <a:gd name="connsiteX3" fmla="*/ 627017 w 2246811"/>
                  <a:gd name="connsiteY3" fmla="*/ 6858000 h 6858000"/>
                  <a:gd name="connsiteX4" fmla="*/ 0 w 224681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6811" h="6858000">
                    <a:moveTo>
                      <a:pt x="0" y="0"/>
                    </a:moveTo>
                    <a:lnTo>
                      <a:pt x="2246811" y="0"/>
                    </a:lnTo>
                    <a:lnTo>
                      <a:pt x="2246811" y="6858000"/>
                    </a:lnTo>
                    <a:lnTo>
                      <a:pt x="627017" y="6858000"/>
                    </a:lnTo>
                    <a:lnTo>
                      <a:pt x="0" y="0"/>
                    </a:lnTo>
                    <a:close/>
                  </a:path>
                </a:pathLst>
              </a:custGeom>
              <a:gradFill>
                <a:gsLst>
                  <a:gs pos="27000">
                    <a:schemeClr val="tx2"/>
                  </a:gs>
                  <a:gs pos="100000">
                    <a:schemeClr val="accent1"/>
                  </a:gs>
                </a:gsLst>
                <a:lin ang="0" scaled="0"/>
              </a:gradFill>
              <a:ln>
                <a:gradFill flip="none" rotWithShape="1">
                  <a:gsLst>
                    <a:gs pos="27000">
                      <a:schemeClr val="tx2"/>
                    </a:gs>
                    <a:gs pos="100000">
                      <a:schemeClr val="accent1"/>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Picture 3">
                <a:extLst>
                  <a:ext uri="{FF2B5EF4-FFF2-40B4-BE49-F238E27FC236}">
                    <a16:creationId xmlns:a16="http://schemas.microsoft.com/office/drawing/2014/main" id="{66BB957A-A95B-0424-ED14-DE7325DA534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7462" y="292735"/>
                <a:ext cx="1833562" cy="1571625"/>
              </a:xfrm>
              <a:prstGeom prst="rect">
                <a:avLst/>
              </a:prstGeom>
            </p:spPr>
          </p:pic>
        </p:grpSp>
      </p:gr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spTree>
    <p:extLst>
      <p:ext uri="{BB962C8B-B14F-4D97-AF65-F5344CB8AC3E}">
        <p14:creationId xmlns:p14="http://schemas.microsoft.com/office/powerpoint/2010/main" val="264728943"/>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aripalkki_teksti_vihrea" preserve="1" userDrawn="1">
  <p:cSld name="varipalkki_teksti_vihrea">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8029575"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5" name="Tekstin paikkamerkki 4">
            <a:extLst>
              <a:ext uri="{FF2B5EF4-FFF2-40B4-BE49-F238E27FC236}">
                <a16:creationId xmlns:a16="http://schemas.microsoft.com/office/drawing/2014/main" id="{F289C589-D0B7-CF7C-D481-B7C91F6295E3}"/>
              </a:ext>
            </a:extLst>
          </p:cNvPr>
          <p:cNvSpPr>
            <a:spLocks noGrp="1"/>
          </p:cNvSpPr>
          <p:nvPr>
            <p:ph type="body" sz="quarter" idx="18"/>
          </p:nvPr>
        </p:nvSpPr>
        <p:spPr>
          <a:xfrm>
            <a:off x="838199" y="1813968"/>
            <a:ext cx="8029576" cy="4160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grpSp>
        <p:nvGrpSpPr>
          <p:cNvPr id="6" name="Ryhmä 5">
            <a:extLst>
              <a:ext uri="{FF2B5EF4-FFF2-40B4-BE49-F238E27FC236}">
                <a16:creationId xmlns:a16="http://schemas.microsoft.com/office/drawing/2014/main" id="{FE12A800-B557-2BF7-459A-AE820A389173}"/>
              </a:ext>
              <a:ext uri="{C183D7F6-B498-43B3-948B-1728B52AA6E4}">
                <adec:decorative xmlns:adec="http://schemas.microsoft.com/office/drawing/2017/decorative" val="1"/>
              </a:ext>
            </a:extLst>
          </p:cNvPr>
          <p:cNvGrpSpPr/>
          <p:nvPr userDrawn="1"/>
        </p:nvGrpSpPr>
        <p:grpSpPr>
          <a:xfrm>
            <a:off x="9645719" y="0"/>
            <a:ext cx="2548020" cy="6858000"/>
            <a:chOff x="9645719" y="0"/>
            <a:chExt cx="2548020" cy="6858000"/>
          </a:xfrm>
        </p:grpSpPr>
        <p:pic>
          <p:nvPicPr>
            <p:cNvPr id="4" name="Picture 3" descr="Logo&#10;&#10;Description automatically generated">
              <a:extLst>
                <a:ext uri="{FF2B5EF4-FFF2-40B4-BE49-F238E27FC236}">
                  <a16:creationId xmlns:a16="http://schemas.microsoft.com/office/drawing/2014/main" id="{F3ED7395-83A3-3DD8-B91B-C6FD2DD512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77226" y="292735"/>
              <a:ext cx="1833562" cy="1571625"/>
            </a:xfrm>
            <a:prstGeom prst="rect">
              <a:avLst/>
            </a:prstGeom>
          </p:spPr>
        </p:pic>
        <p:grpSp>
          <p:nvGrpSpPr>
            <p:cNvPr id="3" name="Ryhmä 2">
              <a:extLst>
                <a:ext uri="{FF2B5EF4-FFF2-40B4-BE49-F238E27FC236}">
                  <a16:creationId xmlns:a16="http://schemas.microsoft.com/office/drawing/2014/main" id="{AE4EC138-9B2A-E5AC-E31B-690AB90F591A}"/>
                </a:ext>
                <a:ext uri="{C183D7F6-B498-43B3-948B-1728B52AA6E4}">
                  <adec:decorative xmlns:adec="http://schemas.microsoft.com/office/drawing/2017/decorative" val="1"/>
                </a:ext>
              </a:extLst>
            </p:cNvPr>
            <p:cNvGrpSpPr/>
            <p:nvPr userDrawn="1"/>
          </p:nvGrpSpPr>
          <p:grpSpPr>
            <a:xfrm>
              <a:off x="9645719" y="0"/>
              <a:ext cx="2548020" cy="6858000"/>
              <a:chOff x="9645719" y="0"/>
              <a:chExt cx="2548020" cy="6858000"/>
            </a:xfrm>
          </p:grpSpPr>
          <p:sp>
            <p:nvSpPr>
              <p:cNvPr id="9" name="Suorakulmio 8">
                <a:extLst>
                  <a:ext uri="{FF2B5EF4-FFF2-40B4-BE49-F238E27FC236}">
                    <a16:creationId xmlns:a16="http://schemas.microsoft.com/office/drawing/2014/main" id="{9B5879DD-5458-8E90-5B78-B61A4B3E2A3B}"/>
                  </a:ext>
                  <a:ext uri="{C183D7F6-B498-43B3-948B-1728B52AA6E4}">
                    <adec:decorative xmlns:adec="http://schemas.microsoft.com/office/drawing/2017/decorative" val="1"/>
                  </a:ext>
                </a:extLst>
              </p:cNvPr>
              <p:cNvSpPr/>
              <p:nvPr userDrawn="1"/>
            </p:nvSpPr>
            <p:spPr>
              <a:xfrm>
                <a:off x="9645719" y="0"/>
                <a:ext cx="2548020" cy="6858000"/>
              </a:xfrm>
              <a:custGeom>
                <a:avLst/>
                <a:gdLst>
                  <a:gd name="connsiteX0" fmla="*/ 0 w 2246811"/>
                  <a:gd name="connsiteY0" fmla="*/ 0 h 6858000"/>
                  <a:gd name="connsiteX1" fmla="*/ 2246811 w 2246811"/>
                  <a:gd name="connsiteY1" fmla="*/ 0 h 6858000"/>
                  <a:gd name="connsiteX2" fmla="*/ 2246811 w 2246811"/>
                  <a:gd name="connsiteY2" fmla="*/ 6858000 h 6858000"/>
                  <a:gd name="connsiteX3" fmla="*/ 0 w 2246811"/>
                  <a:gd name="connsiteY3" fmla="*/ 6858000 h 6858000"/>
                  <a:gd name="connsiteX4" fmla="*/ 0 w 2246811"/>
                  <a:gd name="connsiteY4" fmla="*/ 0 h 6858000"/>
                  <a:gd name="connsiteX0" fmla="*/ 0 w 2246811"/>
                  <a:gd name="connsiteY0" fmla="*/ 0 h 6858000"/>
                  <a:gd name="connsiteX1" fmla="*/ 2246811 w 2246811"/>
                  <a:gd name="connsiteY1" fmla="*/ 0 h 6858000"/>
                  <a:gd name="connsiteX2" fmla="*/ 2246811 w 2246811"/>
                  <a:gd name="connsiteY2" fmla="*/ 6858000 h 6858000"/>
                  <a:gd name="connsiteX3" fmla="*/ 627017 w 2246811"/>
                  <a:gd name="connsiteY3" fmla="*/ 6858000 h 6858000"/>
                  <a:gd name="connsiteX4" fmla="*/ 0 w 224681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6811" h="6858000">
                    <a:moveTo>
                      <a:pt x="0" y="0"/>
                    </a:moveTo>
                    <a:lnTo>
                      <a:pt x="2246811" y="0"/>
                    </a:lnTo>
                    <a:lnTo>
                      <a:pt x="2246811" y="6858000"/>
                    </a:lnTo>
                    <a:lnTo>
                      <a:pt x="627017" y="6858000"/>
                    </a:lnTo>
                    <a:lnTo>
                      <a:pt x="0" y="0"/>
                    </a:lnTo>
                    <a:close/>
                  </a:path>
                </a:pathLst>
              </a:custGeom>
              <a:gradFill>
                <a:gsLst>
                  <a:gs pos="0">
                    <a:schemeClr val="accent4"/>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Picture 3">
                <a:extLst>
                  <a:ext uri="{FF2B5EF4-FFF2-40B4-BE49-F238E27FC236}">
                    <a16:creationId xmlns:a16="http://schemas.microsoft.com/office/drawing/2014/main" id="{66BB957A-A95B-0424-ED14-DE7325DA534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7462" y="292735"/>
                <a:ext cx="1833562" cy="1571625"/>
              </a:xfrm>
              <a:prstGeom prst="rect">
                <a:avLst/>
              </a:prstGeom>
            </p:spPr>
          </p:pic>
        </p:grpSp>
      </p:grpSp>
    </p:spTree>
    <p:extLst>
      <p:ext uri="{BB962C8B-B14F-4D97-AF65-F5344CB8AC3E}">
        <p14:creationId xmlns:p14="http://schemas.microsoft.com/office/powerpoint/2010/main" val="2865710695"/>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aripalkki_teksti_pinkki" preserve="1" userDrawn="1">
  <p:cSld name="varipalkki_teksti_pinkki">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8029575"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5" name="Tekstin paikkamerkki 4">
            <a:extLst>
              <a:ext uri="{FF2B5EF4-FFF2-40B4-BE49-F238E27FC236}">
                <a16:creationId xmlns:a16="http://schemas.microsoft.com/office/drawing/2014/main" id="{F289C589-D0B7-CF7C-D481-B7C91F6295E3}"/>
              </a:ext>
            </a:extLst>
          </p:cNvPr>
          <p:cNvSpPr>
            <a:spLocks noGrp="1"/>
          </p:cNvSpPr>
          <p:nvPr>
            <p:ph type="body" sz="quarter" idx="18"/>
          </p:nvPr>
        </p:nvSpPr>
        <p:spPr>
          <a:xfrm>
            <a:off x="838199" y="1813968"/>
            <a:ext cx="8029576" cy="4160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grpSp>
        <p:nvGrpSpPr>
          <p:cNvPr id="6" name="Ryhmä 5">
            <a:extLst>
              <a:ext uri="{FF2B5EF4-FFF2-40B4-BE49-F238E27FC236}">
                <a16:creationId xmlns:a16="http://schemas.microsoft.com/office/drawing/2014/main" id="{E58E1E22-330C-39F9-E7F4-1D54989B96EA}"/>
              </a:ext>
              <a:ext uri="{C183D7F6-B498-43B3-948B-1728B52AA6E4}">
                <adec:decorative xmlns:adec="http://schemas.microsoft.com/office/drawing/2017/decorative" val="1"/>
              </a:ext>
            </a:extLst>
          </p:cNvPr>
          <p:cNvGrpSpPr/>
          <p:nvPr userDrawn="1"/>
        </p:nvGrpSpPr>
        <p:grpSpPr>
          <a:xfrm>
            <a:off x="9655244" y="0"/>
            <a:ext cx="2548020" cy="6858000"/>
            <a:chOff x="9655244" y="0"/>
            <a:chExt cx="2548020" cy="6858000"/>
          </a:xfrm>
        </p:grpSpPr>
        <p:pic>
          <p:nvPicPr>
            <p:cNvPr id="4" name="Picture 3" descr="Logo&#10;&#10;Description automatically generated">
              <a:extLst>
                <a:ext uri="{FF2B5EF4-FFF2-40B4-BE49-F238E27FC236}">
                  <a16:creationId xmlns:a16="http://schemas.microsoft.com/office/drawing/2014/main" id="{F3ED7395-83A3-3DD8-B91B-C6FD2DD512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77226" y="292735"/>
              <a:ext cx="1833562" cy="1571625"/>
            </a:xfrm>
            <a:prstGeom prst="rect">
              <a:avLst/>
            </a:prstGeom>
          </p:spPr>
        </p:pic>
        <p:grpSp>
          <p:nvGrpSpPr>
            <p:cNvPr id="3" name="Ryhmä 2">
              <a:extLst>
                <a:ext uri="{FF2B5EF4-FFF2-40B4-BE49-F238E27FC236}">
                  <a16:creationId xmlns:a16="http://schemas.microsoft.com/office/drawing/2014/main" id="{6B19C80A-C58F-C557-85A0-9708574957E9}"/>
                </a:ext>
                <a:ext uri="{C183D7F6-B498-43B3-948B-1728B52AA6E4}">
                  <adec:decorative xmlns:adec="http://schemas.microsoft.com/office/drawing/2017/decorative" val="1"/>
                </a:ext>
              </a:extLst>
            </p:cNvPr>
            <p:cNvGrpSpPr/>
            <p:nvPr userDrawn="1"/>
          </p:nvGrpSpPr>
          <p:grpSpPr>
            <a:xfrm>
              <a:off x="9655244" y="0"/>
              <a:ext cx="2548020" cy="6858000"/>
              <a:chOff x="9636194" y="0"/>
              <a:chExt cx="2548020" cy="6858000"/>
            </a:xfrm>
          </p:grpSpPr>
          <p:sp>
            <p:nvSpPr>
              <p:cNvPr id="9" name="Suorakulmio 8">
                <a:extLst>
                  <a:ext uri="{FF2B5EF4-FFF2-40B4-BE49-F238E27FC236}">
                    <a16:creationId xmlns:a16="http://schemas.microsoft.com/office/drawing/2014/main" id="{9B5879DD-5458-8E90-5B78-B61A4B3E2A3B}"/>
                  </a:ext>
                  <a:ext uri="{C183D7F6-B498-43B3-948B-1728B52AA6E4}">
                    <adec:decorative xmlns:adec="http://schemas.microsoft.com/office/drawing/2017/decorative" val="1"/>
                  </a:ext>
                </a:extLst>
              </p:cNvPr>
              <p:cNvSpPr/>
              <p:nvPr userDrawn="1"/>
            </p:nvSpPr>
            <p:spPr>
              <a:xfrm>
                <a:off x="9636194" y="0"/>
                <a:ext cx="2548020" cy="6858000"/>
              </a:xfrm>
              <a:custGeom>
                <a:avLst/>
                <a:gdLst>
                  <a:gd name="connsiteX0" fmla="*/ 0 w 2246811"/>
                  <a:gd name="connsiteY0" fmla="*/ 0 h 6858000"/>
                  <a:gd name="connsiteX1" fmla="*/ 2246811 w 2246811"/>
                  <a:gd name="connsiteY1" fmla="*/ 0 h 6858000"/>
                  <a:gd name="connsiteX2" fmla="*/ 2246811 w 2246811"/>
                  <a:gd name="connsiteY2" fmla="*/ 6858000 h 6858000"/>
                  <a:gd name="connsiteX3" fmla="*/ 0 w 2246811"/>
                  <a:gd name="connsiteY3" fmla="*/ 6858000 h 6858000"/>
                  <a:gd name="connsiteX4" fmla="*/ 0 w 2246811"/>
                  <a:gd name="connsiteY4" fmla="*/ 0 h 6858000"/>
                  <a:gd name="connsiteX0" fmla="*/ 0 w 2246811"/>
                  <a:gd name="connsiteY0" fmla="*/ 0 h 6858000"/>
                  <a:gd name="connsiteX1" fmla="*/ 2246811 w 2246811"/>
                  <a:gd name="connsiteY1" fmla="*/ 0 h 6858000"/>
                  <a:gd name="connsiteX2" fmla="*/ 2246811 w 2246811"/>
                  <a:gd name="connsiteY2" fmla="*/ 6858000 h 6858000"/>
                  <a:gd name="connsiteX3" fmla="*/ 627017 w 2246811"/>
                  <a:gd name="connsiteY3" fmla="*/ 6858000 h 6858000"/>
                  <a:gd name="connsiteX4" fmla="*/ 0 w 224681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6811" h="6858000">
                    <a:moveTo>
                      <a:pt x="0" y="0"/>
                    </a:moveTo>
                    <a:lnTo>
                      <a:pt x="2246811" y="0"/>
                    </a:lnTo>
                    <a:lnTo>
                      <a:pt x="2246811" y="6858000"/>
                    </a:lnTo>
                    <a:lnTo>
                      <a:pt x="627017" y="6858000"/>
                    </a:lnTo>
                    <a:lnTo>
                      <a:pt x="0" y="0"/>
                    </a:lnTo>
                    <a:close/>
                  </a:path>
                </a:pathLst>
              </a:custGeom>
              <a:gradFill>
                <a:gsLst>
                  <a:gs pos="99500">
                    <a:srgbClr val="E50083"/>
                  </a:gs>
                  <a:gs pos="99000">
                    <a:schemeClr val="accent5">
                      <a:alpha val="72000"/>
                    </a:schemeClr>
                  </a:gs>
                  <a:gs pos="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Picture 3">
                <a:extLst>
                  <a:ext uri="{FF2B5EF4-FFF2-40B4-BE49-F238E27FC236}">
                    <a16:creationId xmlns:a16="http://schemas.microsoft.com/office/drawing/2014/main" id="{66BB957A-A95B-0424-ED14-DE7325DA534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7462" y="292735"/>
                <a:ext cx="1833562" cy="1571625"/>
              </a:xfrm>
              <a:prstGeom prst="rect">
                <a:avLst/>
              </a:prstGeom>
            </p:spPr>
          </p:pic>
        </p:grpSp>
      </p:grpSp>
    </p:spTree>
    <p:extLst>
      <p:ext uri="{BB962C8B-B14F-4D97-AF65-F5344CB8AC3E}">
        <p14:creationId xmlns:p14="http://schemas.microsoft.com/office/powerpoint/2010/main" val="2170866581"/>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ksti_kaksi_kuvaa" preserve="1" userDrawn="1">
  <p:cSld name="teksti_kaksi_kuvaa">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057776"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5" name="Tekstin paikkamerkki 4">
            <a:extLst>
              <a:ext uri="{FF2B5EF4-FFF2-40B4-BE49-F238E27FC236}">
                <a16:creationId xmlns:a16="http://schemas.microsoft.com/office/drawing/2014/main" id="{F289C589-D0B7-CF7C-D481-B7C91F6295E3}"/>
              </a:ext>
            </a:extLst>
          </p:cNvPr>
          <p:cNvSpPr>
            <a:spLocks noGrp="1"/>
          </p:cNvSpPr>
          <p:nvPr>
            <p:ph type="body" sz="quarter" idx="18"/>
          </p:nvPr>
        </p:nvSpPr>
        <p:spPr>
          <a:xfrm>
            <a:off x="838199" y="1813968"/>
            <a:ext cx="4371975" cy="4160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Kuvan paikkamerkki 6">
            <a:extLst>
              <a:ext uri="{FF2B5EF4-FFF2-40B4-BE49-F238E27FC236}">
                <a16:creationId xmlns:a16="http://schemas.microsoft.com/office/drawing/2014/main" id="{525CEE5C-0ABB-5FAD-CD62-63A0C7F3CDC8}"/>
              </a:ext>
            </a:extLst>
          </p:cNvPr>
          <p:cNvSpPr>
            <a:spLocks noGrp="1"/>
          </p:cNvSpPr>
          <p:nvPr>
            <p:ph type="pic" sz="quarter" idx="19" hasCustomPrompt="1"/>
          </p:nvPr>
        </p:nvSpPr>
        <p:spPr>
          <a:xfrm>
            <a:off x="5792400" y="0"/>
            <a:ext cx="6399600" cy="3423600"/>
          </a:xfrm>
          <a:custGeom>
            <a:avLst/>
            <a:gdLst>
              <a:gd name="connsiteX0" fmla="*/ 0 w 6399600"/>
              <a:gd name="connsiteY0" fmla="*/ 0 h 3430800"/>
              <a:gd name="connsiteX1" fmla="*/ 6399600 w 6399600"/>
              <a:gd name="connsiteY1" fmla="*/ 0 h 3430800"/>
              <a:gd name="connsiteX2" fmla="*/ 6399600 w 6399600"/>
              <a:gd name="connsiteY2" fmla="*/ 3430800 h 3430800"/>
              <a:gd name="connsiteX3" fmla="*/ 0 w 6399600"/>
              <a:gd name="connsiteY3" fmla="*/ 3430800 h 3430800"/>
              <a:gd name="connsiteX4" fmla="*/ 0 w 6399600"/>
              <a:gd name="connsiteY4" fmla="*/ 0 h 3430800"/>
              <a:gd name="connsiteX0" fmla="*/ 504825 w 6399600"/>
              <a:gd name="connsiteY0" fmla="*/ 0 h 3430800"/>
              <a:gd name="connsiteX1" fmla="*/ 6399600 w 6399600"/>
              <a:gd name="connsiteY1" fmla="*/ 0 h 3430800"/>
              <a:gd name="connsiteX2" fmla="*/ 6399600 w 6399600"/>
              <a:gd name="connsiteY2" fmla="*/ 3430800 h 3430800"/>
              <a:gd name="connsiteX3" fmla="*/ 0 w 6399600"/>
              <a:gd name="connsiteY3" fmla="*/ 3430800 h 3430800"/>
              <a:gd name="connsiteX4" fmla="*/ 504825 w 6399600"/>
              <a:gd name="connsiteY4" fmla="*/ 0 h 3430800"/>
              <a:gd name="connsiteX0" fmla="*/ 581025 w 6399600"/>
              <a:gd name="connsiteY0" fmla="*/ 0 h 3440325"/>
              <a:gd name="connsiteX1" fmla="*/ 6399600 w 6399600"/>
              <a:gd name="connsiteY1" fmla="*/ 9525 h 3440325"/>
              <a:gd name="connsiteX2" fmla="*/ 6399600 w 6399600"/>
              <a:gd name="connsiteY2" fmla="*/ 3440325 h 3440325"/>
              <a:gd name="connsiteX3" fmla="*/ 0 w 6399600"/>
              <a:gd name="connsiteY3" fmla="*/ 3440325 h 3440325"/>
              <a:gd name="connsiteX4" fmla="*/ 581025 w 6399600"/>
              <a:gd name="connsiteY4" fmla="*/ 0 h 34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600" h="3440325">
                <a:moveTo>
                  <a:pt x="581025" y="0"/>
                </a:moveTo>
                <a:lnTo>
                  <a:pt x="6399600" y="9525"/>
                </a:lnTo>
                <a:lnTo>
                  <a:pt x="6399600" y="3440325"/>
                </a:lnTo>
                <a:lnTo>
                  <a:pt x="0" y="3440325"/>
                </a:lnTo>
                <a:lnTo>
                  <a:pt x="581025" y="0"/>
                </a:lnTo>
                <a:close/>
              </a:path>
            </a:pathLst>
          </a:custGeom>
        </p:spPr>
        <p:txBody>
          <a:bodyPr/>
          <a:lstStyle>
            <a:lvl1pPr marL="0" indent="0" algn="ctr">
              <a:buFontTx/>
              <a:buNone/>
              <a:defRPr/>
            </a:lvl1pPr>
          </a:lstStyle>
          <a:p>
            <a:pPr marL="0" marR="0" lvl="0" indent="0" algn="l" defTabSz="914400" rtl="0" eaLnBrk="1" fontAlgn="auto" latinLnBrk="0" hangingPunct="1">
              <a:lnSpc>
                <a:spcPct val="90000"/>
              </a:lnSpc>
              <a:spcBef>
                <a:spcPts val="1000"/>
              </a:spcBef>
              <a:spcAft>
                <a:spcPts val="0"/>
              </a:spcAft>
              <a:buClr>
                <a:srgbClr val="0065AF"/>
              </a:buClr>
              <a:buSzTx/>
              <a:buFontTx/>
              <a:buNone/>
              <a:tabLst/>
              <a:defRPr/>
            </a:pPr>
            <a:r>
              <a:rPr lang="fi-FI" dirty="0"/>
              <a:t>Lisää kuva kuvagalleriasta, Väylän kuvapankista tai omista tiedostoista</a:t>
            </a:r>
            <a:endParaRPr lang="en-US" dirty="0"/>
          </a:p>
        </p:txBody>
      </p:sp>
      <p:sp>
        <p:nvSpPr>
          <p:cNvPr id="11" name="Kuvan paikkamerkki 6">
            <a:extLst>
              <a:ext uri="{FF2B5EF4-FFF2-40B4-BE49-F238E27FC236}">
                <a16:creationId xmlns:a16="http://schemas.microsoft.com/office/drawing/2014/main" id="{16011C4F-724D-8760-175C-BBD6FF19F176}"/>
              </a:ext>
            </a:extLst>
          </p:cNvPr>
          <p:cNvSpPr>
            <a:spLocks noGrp="1"/>
          </p:cNvSpPr>
          <p:nvPr>
            <p:ph type="pic" sz="quarter" idx="20" hasCustomPrompt="1"/>
          </p:nvPr>
        </p:nvSpPr>
        <p:spPr>
          <a:xfrm>
            <a:off x="5211374" y="3456000"/>
            <a:ext cx="6980625" cy="3420000"/>
          </a:xfrm>
          <a:custGeom>
            <a:avLst/>
            <a:gdLst>
              <a:gd name="connsiteX0" fmla="*/ 0 w 6399600"/>
              <a:gd name="connsiteY0" fmla="*/ 0 h 3430800"/>
              <a:gd name="connsiteX1" fmla="*/ 6399600 w 6399600"/>
              <a:gd name="connsiteY1" fmla="*/ 0 h 3430800"/>
              <a:gd name="connsiteX2" fmla="*/ 6399600 w 6399600"/>
              <a:gd name="connsiteY2" fmla="*/ 3430800 h 3430800"/>
              <a:gd name="connsiteX3" fmla="*/ 0 w 6399600"/>
              <a:gd name="connsiteY3" fmla="*/ 3430800 h 3430800"/>
              <a:gd name="connsiteX4" fmla="*/ 0 w 6399600"/>
              <a:gd name="connsiteY4" fmla="*/ 0 h 3430800"/>
              <a:gd name="connsiteX0" fmla="*/ 504825 w 6399600"/>
              <a:gd name="connsiteY0" fmla="*/ 0 h 3430800"/>
              <a:gd name="connsiteX1" fmla="*/ 6399600 w 6399600"/>
              <a:gd name="connsiteY1" fmla="*/ 0 h 3430800"/>
              <a:gd name="connsiteX2" fmla="*/ 6399600 w 6399600"/>
              <a:gd name="connsiteY2" fmla="*/ 3430800 h 3430800"/>
              <a:gd name="connsiteX3" fmla="*/ 0 w 6399600"/>
              <a:gd name="connsiteY3" fmla="*/ 3430800 h 3430800"/>
              <a:gd name="connsiteX4" fmla="*/ 504825 w 6399600"/>
              <a:gd name="connsiteY4" fmla="*/ 0 h 3430800"/>
              <a:gd name="connsiteX0" fmla="*/ 581025 w 6399600"/>
              <a:gd name="connsiteY0" fmla="*/ 0 h 3440325"/>
              <a:gd name="connsiteX1" fmla="*/ 6399600 w 6399600"/>
              <a:gd name="connsiteY1" fmla="*/ 9525 h 3440325"/>
              <a:gd name="connsiteX2" fmla="*/ 6399600 w 6399600"/>
              <a:gd name="connsiteY2" fmla="*/ 3440325 h 3440325"/>
              <a:gd name="connsiteX3" fmla="*/ 0 w 6399600"/>
              <a:gd name="connsiteY3" fmla="*/ 3440325 h 3440325"/>
              <a:gd name="connsiteX4" fmla="*/ 581025 w 6399600"/>
              <a:gd name="connsiteY4" fmla="*/ 0 h 3440325"/>
              <a:gd name="connsiteX0" fmla="*/ 19050 w 6399600"/>
              <a:gd name="connsiteY0" fmla="*/ 0 h 3430800"/>
              <a:gd name="connsiteX1" fmla="*/ 6399600 w 6399600"/>
              <a:gd name="connsiteY1" fmla="*/ 0 h 3430800"/>
              <a:gd name="connsiteX2" fmla="*/ 6399600 w 6399600"/>
              <a:gd name="connsiteY2" fmla="*/ 3430800 h 3430800"/>
              <a:gd name="connsiteX3" fmla="*/ 0 w 6399600"/>
              <a:gd name="connsiteY3" fmla="*/ 3430800 h 3430800"/>
              <a:gd name="connsiteX4" fmla="*/ 19050 w 6399600"/>
              <a:gd name="connsiteY4" fmla="*/ 0 h 3430800"/>
              <a:gd name="connsiteX0" fmla="*/ 600075 w 6980625"/>
              <a:gd name="connsiteY0" fmla="*/ 0 h 3430800"/>
              <a:gd name="connsiteX1" fmla="*/ 6980625 w 6980625"/>
              <a:gd name="connsiteY1" fmla="*/ 0 h 3430800"/>
              <a:gd name="connsiteX2" fmla="*/ 6980625 w 6980625"/>
              <a:gd name="connsiteY2" fmla="*/ 3430800 h 3430800"/>
              <a:gd name="connsiteX3" fmla="*/ 0 w 6980625"/>
              <a:gd name="connsiteY3" fmla="*/ 3421275 h 3430800"/>
              <a:gd name="connsiteX4" fmla="*/ 600075 w 6980625"/>
              <a:gd name="connsiteY4" fmla="*/ 0 h 3430800"/>
              <a:gd name="connsiteX0" fmla="*/ 579979 w 6980625"/>
              <a:gd name="connsiteY0" fmla="*/ 0 h 3430800"/>
              <a:gd name="connsiteX1" fmla="*/ 6980625 w 6980625"/>
              <a:gd name="connsiteY1" fmla="*/ 0 h 3430800"/>
              <a:gd name="connsiteX2" fmla="*/ 6980625 w 6980625"/>
              <a:gd name="connsiteY2" fmla="*/ 3430800 h 3430800"/>
              <a:gd name="connsiteX3" fmla="*/ 0 w 6980625"/>
              <a:gd name="connsiteY3" fmla="*/ 3421275 h 3430800"/>
              <a:gd name="connsiteX4" fmla="*/ 579979 w 6980625"/>
              <a:gd name="connsiteY4" fmla="*/ 0 h 343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0625" h="3430800">
                <a:moveTo>
                  <a:pt x="579979" y="0"/>
                </a:moveTo>
                <a:lnTo>
                  <a:pt x="6980625" y="0"/>
                </a:lnTo>
                <a:lnTo>
                  <a:pt x="6980625" y="3430800"/>
                </a:lnTo>
                <a:lnTo>
                  <a:pt x="0" y="3421275"/>
                </a:lnTo>
                <a:lnTo>
                  <a:pt x="579979" y="0"/>
                </a:lnTo>
                <a:close/>
              </a:path>
            </a:pathLst>
          </a:custGeom>
        </p:spPr>
        <p:txBody>
          <a:bodyPr/>
          <a:lstStyle>
            <a:lvl1pPr marL="0" indent="0" algn="ctr">
              <a:buFontTx/>
              <a:buNone/>
              <a:defRPr/>
            </a:lvl1pPr>
          </a:lstStyle>
          <a:p>
            <a:pPr marL="0" marR="0" lvl="0" indent="0" algn="l" defTabSz="914400" rtl="0" eaLnBrk="1" fontAlgn="auto" latinLnBrk="0" hangingPunct="1">
              <a:lnSpc>
                <a:spcPct val="90000"/>
              </a:lnSpc>
              <a:spcBef>
                <a:spcPts val="1000"/>
              </a:spcBef>
              <a:spcAft>
                <a:spcPts val="0"/>
              </a:spcAft>
              <a:buClr>
                <a:srgbClr val="0065AF"/>
              </a:buClr>
              <a:buSzTx/>
              <a:buFontTx/>
              <a:buNone/>
              <a:tabLst/>
              <a:defRPr/>
            </a:pPr>
            <a:r>
              <a:rPr lang="fi-FI" dirty="0"/>
              <a:t>Lisää kuva kuvagalleriasta, Väylän kuvapankista tai omista tiedostoista</a:t>
            </a:r>
            <a:endParaRPr lang="en-US" dirty="0"/>
          </a:p>
        </p:txBody>
      </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spTree>
    <p:extLst>
      <p:ext uri="{BB962C8B-B14F-4D97-AF65-F5344CB8AC3E}">
        <p14:creationId xmlns:p14="http://schemas.microsoft.com/office/powerpoint/2010/main" val="2370580185"/>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kstidia" preserve="1" userDrawn="1">
  <p:cSld name="teksti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A08C71-DAD5-0172-0B72-20CFAEED0732}"/>
              </a:ext>
            </a:extLst>
          </p:cNvPr>
          <p:cNvSpPr>
            <a:spLocks noGrp="1"/>
          </p:cNvSpPr>
          <p:nvPr>
            <p:ph type="title"/>
          </p:nvPr>
        </p:nvSpPr>
        <p:spPr>
          <a:xfrm>
            <a:off x="838200" y="365125"/>
            <a:ext cx="8640000" cy="1325563"/>
          </a:xfrm>
        </p:spPr>
        <p:txBody>
          <a:bodyPr>
            <a:normAutofit/>
          </a:bodyPr>
          <a:lstStyle>
            <a:lvl1pPr>
              <a:defRPr sz="3200" b="1"/>
            </a:lvl1pPr>
          </a:lstStyle>
          <a:p>
            <a:r>
              <a:rPr lang="en-US"/>
              <a:t>Click to edit Master title style</a:t>
            </a:r>
            <a:endParaRPr lang="fi-FI"/>
          </a:p>
        </p:txBody>
      </p:sp>
      <p:sp>
        <p:nvSpPr>
          <p:cNvPr id="7" name="Tekstin paikkamerkki 6">
            <a:extLst>
              <a:ext uri="{FF2B5EF4-FFF2-40B4-BE49-F238E27FC236}">
                <a16:creationId xmlns:a16="http://schemas.microsoft.com/office/drawing/2014/main" id="{35AEEA0D-4DDB-7C80-D5A9-2BC0F6746B3C}"/>
              </a:ext>
            </a:extLst>
          </p:cNvPr>
          <p:cNvSpPr>
            <a:spLocks noGrp="1"/>
          </p:cNvSpPr>
          <p:nvPr>
            <p:ph type="body" sz="quarter" idx="13"/>
          </p:nvPr>
        </p:nvSpPr>
        <p:spPr>
          <a:xfrm>
            <a:off x="838200" y="1690688"/>
            <a:ext cx="5067300" cy="416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8" name="Tekstin paikkamerkki 6">
            <a:extLst>
              <a:ext uri="{FF2B5EF4-FFF2-40B4-BE49-F238E27FC236}">
                <a16:creationId xmlns:a16="http://schemas.microsoft.com/office/drawing/2014/main" id="{9952975F-EC22-4458-763E-93FFB91847F8}"/>
              </a:ext>
            </a:extLst>
          </p:cNvPr>
          <p:cNvSpPr>
            <a:spLocks noGrp="1"/>
          </p:cNvSpPr>
          <p:nvPr>
            <p:ph type="body" sz="quarter" idx="14"/>
          </p:nvPr>
        </p:nvSpPr>
        <p:spPr>
          <a:xfrm>
            <a:off x="6076950" y="1690688"/>
            <a:ext cx="5067300" cy="416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pic>
        <p:nvPicPr>
          <p:cNvPr id="9" name="Picture 10" descr="Väyläviraston logo">
            <a:extLst>
              <a:ext uri="{FF2B5EF4-FFF2-40B4-BE49-F238E27FC236}">
                <a16:creationId xmlns:a16="http://schemas.microsoft.com/office/drawing/2014/main" id="{6FCB4996-D36E-B9B0-A1BC-A9C9A53035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7469" y="381235"/>
            <a:ext cx="1673549" cy="1394625"/>
          </a:xfrm>
          <a:prstGeom prst="rect">
            <a:avLst/>
          </a:prstGeom>
        </p:spPr>
      </p:pic>
      <p:sp>
        <p:nvSpPr>
          <p:cNvPr id="5" name="Dian numeron paikkamerkki 4">
            <a:extLst>
              <a:ext uri="{FF2B5EF4-FFF2-40B4-BE49-F238E27FC236}">
                <a16:creationId xmlns:a16="http://schemas.microsoft.com/office/drawing/2014/main" id="{1EA835E9-4402-B8D6-CFD0-FE95BCF035A5}"/>
              </a:ext>
            </a:extLst>
          </p:cNvPr>
          <p:cNvSpPr>
            <a:spLocks noGrp="1"/>
          </p:cNvSpPr>
          <p:nvPr>
            <p:ph type="sldNum" sz="quarter" idx="12"/>
          </p:nvPr>
        </p:nvSpPr>
        <p:spPr/>
        <p:txBody>
          <a:bodyPr/>
          <a:lstStyle/>
          <a:p>
            <a:fld id="{6BD4A0EF-951A-4343-A672-F31B58E6828E}" type="slidenum">
              <a:rPr lang="en-US" smtClean="0"/>
              <a:pPr/>
              <a:t>‹#›</a:t>
            </a:fld>
            <a:endParaRPr lang="en-US"/>
          </a:p>
        </p:txBody>
      </p:sp>
    </p:spTree>
    <p:extLst>
      <p:ext uri="{BB962C8B-B14F-4D97-AF65-F5344CB8AC3E}">
        <p14:creationId xmlns:p14="http://schemas.microsoft.com/office/powerpoint/2010/main" val="3643085430"/>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ksti_graafi" preserve="1" userDrawn="1">
  <p:cSld name="teksti_graaf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A08C71-DAD5-0172-0B72-20CFAEED0732}"/>
              </a:ext>
            </a:extLst>
          </p:cNvPr>
          <p:cNvSpPr>
            <a:spLocks noGrp="1"/>
          </p:cNvSpPr>
          <p:nvPr>
            <p:ph type="title"/>
          </p:nvPr>
        </p:nvSpPr>
        <p:spPr>
          <a:xfrm>
            <a:off x="838200" y="365125"/>
            <a:ext cx="8640000" cy="1325563"/>
          </a:xfrm>
        </p:spPr>
        <p:txBody>
          <a:bodyPr>
            <a:normAutofit/>
          </a:bodyPr>
          <a:lstStyle>
            <a:lvl1pPr>
              <a:defRPr sz="3200" b="1"/>
            </a:lvl1pPr>
          </a:lstStyle>
          <a:p>
            <a:r>
              <a:rPr lang="en-US"/>
              <a:t>Click to edit Master title style</a:t>
            </a:r>
            <a:endParaRPr lang="fi-FI"/>
          </a:p>
        </p:txBody>
      </p:sp>
      <p:sp>
        <p:nvSpPr>
          <p:cNvPr id="7" name="Tekstin paikkamerkki 6">
            <a:extLst>
              <a:ext uri="{FF2B5EF4-FFF2-40B4-BE49-F238E27FC236}">
                <a16:creationId xmlns:a16="http://schemas.microsoft.com/office/drawing/2014/main" id="{35AEEA0D-4DDB-7C80-D5A9-2BC0F6746B3C}"/>
              </a:ext>
            </a:extLst>
          </p:cNvPr>
          <p:cNvSpPr>
            <a:spLocks noGrp="1"/>
          </p:cNvSpPr>
          <p:nvPr>
            <p:ph type="body" sz="quarter" idx="13"/>
          </p:nvPr>
        </p:nvSpPr>
        <p:spPr>
          <a:xfrm>
            <a:off x="838199" y="1775860"/>
            <a:ext cx="2486025" cy="416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dirty="0"/>
          </a:p>
        </p:txBody>
      </p:sp>
      <p:sp>
        <p:nvSpPr>
          <p:cNvPr id="10" name="Kaavion paikkamerkki 9">
            <a:extLst>
              <a:ext uri="{FF2B5EF4-FFF2-40B4-BE49-F238E27FC236}">
                <a16:creationId xmlns:a16="http://schemas.microsoft.com/office/drawing/2014/main" id="{CFB0F0F9-2B0C-1D59-6D78-D7BEBF88F50B}"/>
              </a:ext>
            </a:extLst>
          </p:cNvPr>
          <p:cNvSpPr>
            <a:spLocks noGrp="1"/>
          </p:cNvSpPr>
          <p:nvPr>
            <p:ph type="chart" sz="quarter" idx="14"/>
          </p:nvPr>
        </p:nvSpPr>
        <p:spPr>
          <a:xfrm>
            <a:off x="3495674" y="1776413"/>
            <a:ext cx="8373600" cy="4161048"/>
          </a:xfrm>
        </p:spPr>
        <p:txBody>
          <a:bodyPr/>
          <a:lstStyle/>
          <a:p>
            <a:r>
              <a:rPr lang="en-US"/>
              <a:t>Click icon to add chart</a:t>
            </a:r>
            <a:endParaRPr lang="fi-FI"/>
          </a:p>
        </p:txBody>
      </p:sp>
      <p:pic>
        <p:nvPicPr>
          <p:cNvPr id="9" name="Picture 10" descr="Väyläviraston logo">
            <a:extLst>
              <a:ext uri="{FF2B5EF4-FFF2-40B4-BE49-F238E27FC236}">
                <a16:creationId xmlns:a16="http://schemas.microsoft.com/office/drawing/2014/main" id="{6FCB4996-D36E-B9B0-A1BC-A9C9A53035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7469" y="381235"/>
            <a:ext cx="1673549" cy="1394625"/>
          </a:xfrm>
          <a:prstGeom prst="rect">
            <a:avLst/>
          </a:prstGeom>
        </p:spPr>
      </p:pic>
      <p:sp>
        <p:nvSpPr>
          <p:cNvPr id="5" name="Dian numeron paikkamerkki 4">
            <a:extLst>
              <a:ext uri="{FF2B5EF4-FFF2-40B4-BE49-F238E27FC236}">
                <a16:creationId xmlns:a16="http://schemas.microsoft.com/office/drawing/2014/main" id="{1EA835E9-4402-B8D6-CFD0-FE95BCF035A5}"/>
              </a:ext>
            </a:extLst>
          </p:cNvPr>
          <p:cNvSpPr>
            <a:spLocks noGrp="1"/>
          </p:cNvSpPr>
          <p:nvPr>
            <p:ph type="sldNum" sz="quarter" idx="12"/>
          </p:nvPr>
        </p:nvSpPr>
        <p:spPr/>
        <p:txBody>
          <a:bodyPr/>
          <a:lstStyle/>
          <a:p>
            <a:fld id="{6BD4A0EF-951A-4343-A672-F31B58E6828E}" type="slidenum">
              <a:rPr lang="en-US" smtClean="0"/>
              <a:pPr/>
              <a:t>‹#›</a:t>
            </a:fld>
            <a:endParaRPr lang="en-US"/>
          </a:p>
        </p:txBody>
      </p:sp>
    </p:spTree>
    <p:extLst>
      <p:ext uri="{BB962C8B-B14F-4D97-AF65-F5344CB8AC3E}">
        <p14:creationId xmlns:p14="http://schemas.microsoft.com/office/powerpoint/2010/main" val="3070095581"/>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graafi" preserve="1" userDrawn="1">
  <p:cSld name="graaf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A08C71-DAD5-0172-0B72-20CFAEED0732}"/>
              </a:ext>
            </a:extLst>
          </p:cNvPr>
          <p:cNvSpPr>
            <a:spLocks noGrp="1"/>
          </p:cNvSpPr>
          <p:nvPr>
            <p:ph type="title"/>
          </p:nvPr>
        </p:nvSpPr>
        <p:spPr>
          <a:xfrm>
            <a:off x="838200" y="365125"/>
            <a:ext cx="8640000" cy="1325563"/>
          </a:xfrm>
        </p:spPr>
        <p:txBody>
          <a:bodyPr>
            <a:normAutofit/>
          </a:bodyPr>
          <a:lstStyle>
            <a:lvl1pPr>
              <a:defRPr sz="3200" b="1"/>
            </a:lvl1pPr>
          </a:lstStyle>
          <a:p>
            <a:r>
              <a:rPr lang="en-US"/>
              <a:t>Click to edit Master title style</a:t>
            </a:r>
            <a:endParaRPr lang="fi-FI"/>
          </a:p>
        </p:txBody>
      </p:sp>
      <p:sp>
        <p:nvSpPr>
          <p:cNvPr id="10" name="Kaavion paikkamerkki 9">
            <a:extLst>
              <a:ext uri="{FF2B5EF4-FFF2-40B4-BE49-F238E27FC236}">
                <a16:creationId xmlns:a16="http://schemas.microsoft.com/office/drawing/2014/main" id="{CFB0F0F9-2B0C-1D59-6D78-D7BEBF88F50B}"/>
              </a:ext>
            </a:extLst>
          </p:cNvPr>
          <p:cNvSpPr>
            <a:spLocks noGrp="1"/>
          </p:cNvSpPr>
          <p:nvPr>
            <p:ph type="chart" sz="quarter" idx="14"/>
          </p:nvPr>
        </p:nvSpPr>
        <p:spPr>
          <a:xfrm>
            <a:off x="838200" y="1776413"/>
            <a:ext cx="11031074" cy="4172400"/>
          </a:xfrm>
        </p:spPr>
        <p:txBody>
          <a:bodyPr/>
          <a:lstStyle/>
          <a:p>
            <a:r>
              <a:rPr lang="en-US"/>
              <a:t>Click icon to add chart</a:t>
            </a:r>
            <a:endParaRPr lang="fi-FI"/>
          </a:p>
        </p:txBody>
      </p:sp>
      <p:pic>
        <p:nvPicPr>
          <p:cNvPr id="9" name="Picture 10" descr="Väyläviraston logo">
            <a:extLst>
              <a:ext uri="{FF2B5EF4-FFF2-40B4-BE49-F238E27FC236}">
                <a16:creationId xmlns:a16="http://schemas.microsoft.com/office/drawing/2014/main" id="{6FCB4996-D36E-B9B0-A1BC-A9C9A53035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7469" y="381235"/>
            <a:ext cx="1673549" cy="1394625"/>
          </a:xfrm>
          <a:prstGeom prst="rect">
            <a:avLst/>
          </a:prstGeom>
        </p:spPr>
      </p:pic>
      <p:sp>
        <p:nvSpPr>
          <p:cNvPr id="5" name="Dian numeron paikkamerkki 4">
            <a:extLst>
              <a:ext uri="{FF2B5EF4-FFF2-40B4-BE49-F238E27FC236}">
                <a16:creationId xmlns:a16="http://schemas.microsoft.com/office/drawing/2014/main" id="{1EA835E9-4402-B8D6-CFD0-FE95BCF035A5}"/>
              </a:ext>
            </a:extLst>
          </p:cNvPr>
          <p:cNvSpPr>
            <a:spLocks noGrp="1"/>
          </p:cNvSpPr>
          <p:nvPr>
            <p:ph type="sldNum" sz="quarter" idx="12"/>
          </p:nvPr>
        </p:nvSpPr>
        <p:spPr/>
        <p:txBody>
          <a:bodyPr/>
          <a:lstStyle/>
          <a:p>
            <a:fld id="{6BD4A0EF-951A-4343-A672-F31B58E6828E}" type="slidenum">
              <a:rPr lang="en-US" smtClean="0"/>
              <a:pPr/>
              <a:t>‹#›</a:t>
            </a:fld>
            <a:endParaRPr lang="en-US"/>
          </a:p>
        </p:txBody>
      </p:sp>
    </p:spTree>
    <p:extLst>
      <p:ext uri="{BB962C8B-B14F-4D97-AF65-F5344CB8AC3E}">
        <p14:creationId xmlns:p14="http://schemas.microsoft.com/office/powerpoint/2010/main" val="3350975914"/>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evea_varipalkki_teksti_sininen" preserve="1" userDrawn="1">
  <p:cSld name="levea_varipalkki_teksti_sininen">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4998823"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5" name="Tekstin paikkamerkki 4">
            <a:extLst>
              <a:ext uri="{FF2B5EF4-FFF2-40B4-BE49-F238E27FC236}">
                <a16:creationId xmlns:a16="http://schemas.microsoft.com/office/drawing/2014/main" id="{F289C589-D0B7-CF7C-D481-B7C91F6295E3}"/>
              </a:ext>
            </a:extLst>
          </p:cNvPr>
          <p:cNvSpPr>
            <a:spLocks noGrp="1"/>
          </p:cNvSpPr>
          <p:nvPr>
            <p:ph type="body" sz="quarter" idx="18"/>
          </p:nvPr>
        </p:nvSpPr>
        <p:spPr>
          <a:xfrm>
            <a:off x="838198" y="1813967"/>
            <a:ext cx="4998825" cy="416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grpSp>
        <p:nvGrpSpPr>
          <p:cNvPr id="7" name="Ryhmä 6">
            <a:extLst>
              <a:ext uri="{FF2B5EF4-FFF2-40B4-BE49-F238E27FC236}">
                <a16:creationId xmlns:a16="http://schemas.microsoft.com/office/drawing/2014/main" id="{E83F3351-3664-E6F2-DD7C-91425A8008B5}"/>
              </a:ext>
              <a:ext uri="{C183D7F6-B498-43B3-948B-1728B52AA6E4}">
                <adec:decorative xmlns:adec="http://schemas.microsoft.com/office/drawing/2017/decorative" val="1"/>
              </a:ext>
            </a:extLst>
          </p:cNvPr>
          <p:cNvGrpSpPr/>
          <p:nvPr userDrawn="1"/>
        </p:nvGrpSpPr>
        <p:grpSpPr>
          <a:xfrm>
            <a:off x="6014701" y="0"/>
            <a:ext cx="6174000" cy="6872927"/>
            <a:chOff x="6014701" y="0"/>
            <a:chExt cx="6174000" cy="6872927"/>
          </a:xfrm>
        </p:grpSpPr>
        <p:sp>
          <p:nvSpPr>
            <p:cNvPr id="9" name="Suorakulmio 8" descr="ogo&#10;&#10;Description automatically generated">
              <a:extLst>
                <a:ext uri="{FF2B5EF4-FFF2-40B4-BE49-F238E27FC236}">
                  <a16:creationId xmlns:a16="http://schemas.microsoft.com/office/drawing/2014/main" id="{9B5879DD-5458-8E90-5B78-B61A4B3E2A3B}"/>
                </a:ext>
                <a:ext uri="{C183D7F6-B498-43B3-948B-1728B52AA6E4}">
                  <adec:decorative xmlns:adec="http://schemas.microsoft.com/office/drawing/2017/decorative" val="1"/>
                </a:ext>
              </a:extLst>
            </p:cNvPr>
            <p:cNvSpPr/>
            <p:nvPr userDrawn="1"/>
          </p:nvSpPr>
          <p:spPr>
            <a:xfrm>
              <a:off x="6014701" y="0"/>
              <a:ext cx="6174000" cy="6872927"/>
            </a:xfrm>
            <a:custGeom>
              <a:avLst/>
              <a:gdLst>
                <a:gd name="connsiteX0" fmla="*/ 0 w 2246811"/>
                <a:gd name="connsiteY0" fmla="*/ 0 h 6858000"/>
                <a:gd name="connsiteX1" fmla="*/ 2246811 w 2246811"/>
                <a:gd name="connsiteY1" fmla="*/ 0 h 6858000"/>
                <a:gd name="connsiteX2" fmla="*/ 2246811 w 2246811"/>
                <a:gd name="connsiteY2" fmla="*/ 6858000 h 6858000"/>
                <a:gd name="connsiteX3" fmla="*/ 0 w 2246811"/>
                <a:gd name="connsiteY3" fmla="*/ 6858000 h 6858000"/>
                <a:gd name="connsiteX4" fmla="*/ 0 w 2246811"/>
                <a:gd name="connsiteY4" fmla="*/ 0 h 6858000"/>
                <a:gd name="connsiteX0" fmla="*/ 0 w 2246811"/>
                <a:gd name="connsiteY0" fmla="*/ 0 h 6858000"/>
                <a:gd name="connsiteX1" fmla="*/ 2246811 w 2246811"/>
                <a:gd name="connsiteY1" fmla="*/ 0 h 6858000"/>
                <a:gd name="connsiteX2" fmla="*/ 2246811 w 2246811"/>
                <a:gd name="connsiteY2" fmla="*/ 6858000 h 6858000"/>
                <a:gd name="connsiteX3" fmla="*/ 627017 w 2246811"/>
                <a:gd name="connsiteY3" fmla="*/ 6858000 h 6858000"/>
                <a:gd name="connsiteX4" fmla="*/ 0 w 2246811"/>
                <a:gd name="connsiteY4" fmla="*/ 0 h 6858000"/>
                <a:gd name="connsiteX0" fmla="*/ 0 w 1657542"/>
                <a:gd name="connsiteY0" fmla="*/ 28575 h 6858000"/>
                <a:gd name="connsiteX1" fmla="*/ 1657542 w 1657542"/>
                <a:gd name="connsiteY1" fmla="*/ 0 h 6858000"/>
                <a:gd name="connsiteX2" fmla="*/ 1657542 w 1657542"/>
                <a:gd name="connsiteY2" fmla="*/ 6858000 h 6858000"/>
                <a:gd name="connsiteX3" fmla="*/ 37748 w 1657542"/>
                <a:gd name="connsiteY3" fmla="*/ 6858000 h 6858000"/>
                <a:gd name="connsiteX4" fmla="*/ 0 w 1657542"/>
                <a:gd name="connsiteY4" fmla="*/ 28575 h 6858000"/>
                <a:gd name="connsiteX0" fmla="*/ 717903 w 2375445"/>
                <a:gd name="connsiteY0" fmla="*/ 28575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28575 h 6867525"/>
                <a:gd name="connsiteX0" fmla="*/ 717903 w 2375445"/>
                <a:gd name="connsiteY0" fmla="*/ 0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0 h 6867525"/>
                <a:gd name="connsiteX0" fmla="*/ 717903 w 2375445"/>
                <a:gd name="connsiteY0" fmla="*/ 0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0 h 6867525"/>
                <a:gd name="connsiteX0" fmla="*/ 472365 w 2375445"/>
                <a:gd name="connsiteY0" fmla="*/ 0 h 6886575"/>
                <a:gd name="connsiteX1" fmla="*/ 2375445 w 2375445"/>
                <a:gd name="connsiteY1" fmla="*/ 19050 h 6886575"/>
                <a:gd name="connsiteX2" fmla="*/ 2375445 w 2375445"/>
                <a:gd name="connsiteY2" fmla="*/ 6877050 h 6886575"/>
                <a:gd name="connsiteX3" fmla="*/ 0 w 2375445"/>
                <a:gd name="connsiteY3" fmla="*/ 6886575 h 6886575"/>
                <a:gd name="connsiteX4" fmla="*/ 472365 w 2375445"/>
                <a:gd name="connsiteY4" fmla="*/ 0 h 6886575"/>
                <a:gd name="connsiteX0" fmla="*/ 474991 w 2375445"/>
                <a:gd name="connsiteY0" fmla="*/ 0 h 6872927"/>
                <a:gd name="connsiteX1" fmla="*/ 2375445 w 2375445"/>
                <a:gd name="connsiteY1" fmla="*/ 5402 h 6872927"/>
                <a:gd name="connsiteX2" fmla="*/ 2375445 w 2375445"/>
                <a:gd name="connsiteY2" fmla="*/ 6863402 h 6872927"/>
                <a:gd name="connsiteX3" fmla="*/ 0 w 2375445"/>
                <a:gd name="connsiteY3" fmla="*/ 6872927 h 6872927"/>
                <a:gd name="connsiteX4" fmla="*/ 474991 w 2375445"/>
                <a:gd name="connsiteY4" fmla="*/ 0 h 687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445" h="6872927">
                  <a:moveTo>
                    <a:pt x="474991" y="0"/>
                  </a:moveTo>
                  <a:lnTo>
                    <a:pt x="2375445" y="5402"/>
                  </a:lnTo>
                  <a:lnTo>
                    <a:pt x="2375445" y="6863402"/>
                  </a:lnTo>
                  <a:lnTo>
                    <a:pt x="0" y="6872927"/>
                  </a:lnTo>
                  <a:lnTo>
                    <a:pt x="474991" y="0"/>
                  </a:lnTo>
                  <a:close/>
                </a:path>
              </a:pathLst>
            </a:custGeom>
            <a:gradFill>
              <a:gsLst>
                <a:gs pos="27000">
                  <a:schemeClr val="tx2"/>
                </a:gs>
                <a:gs pos="100000">
                  <a:schemeClr val="accent1"/>
                </a:gs>
              </a:gsLst>
              <a:lin ang="0" scaled="0"/>
            </a:gradFill>
            <a:ln>
              <a:gradFill flip="none" rotWithShape="1">
                <a:gsLst>
                  <a:gs pos="27000">
                    <a:schemeClr val="tx2"/>
                  </a:gs>
                  <a:gs pos="100000">
                    <a:schemeClr val="accent1"/>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14" name="Picture 3">
              <a:extLst>
                <a:ext uri="{FF2B5EF4-FFF2-40B4-BE49-F238E27FC236}">
                  <a16:creationId xmlns:a16="http://schemas.microsoft.com/office/drawing/2014/main" id="{66BB957A-A95B-0424-ED14-DE7325DA534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7462" y="292735"/>
              <a:ext cx="1833562" cy="1571625"/>
            </a:xfrm>
            <a:prstGeom prst="rect">
              <a:avLst/>
            </a:prstGeom>
          </p:spPr>
        </p:pic>
      </p:grpSp>
    </p:spTree>
    <p:extLst>
      <p:ext uri="{BB962C8B-B14F-4D97-AF65-F5344CB8AC3E}">
        <p14:creationId xmlns:p14="http://schemas.microsoft.com/office/powerpoint/2010/main" val="1318576461"/>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levea_varipalkki_teksti_vihrea" preserve="1" userDrawn="1">
  <p:cSld name="levea_varipalkki_teksti_vihrea">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4998823"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5" name="Tekstin paikkamerkki 4">
            <a:extLst>
              <a:ext uri="{FF2B5EF4-FFF2-40B4-BE49-F238E27FC236}">
                <a16:creationId xmlns:a16="http://schemas.microsoft.com/office/drawing/2014/main" id="{F289C589-D0B7-CF7C-D481-B7C91F6295E3}"/>
              </a:ext>
            </a:extLst>
          </p:cNvPr>
          <p:cNvSpPr>
            <a:spLocks noGrp="1"/>
          </p:cNvSpPr>
          <p:nvPr>
            <p:ph type="body" sz="quarter" idx="18"/>
          </p:nvPr>
        </p:nvSpPr>
        <p:spPr>
          <a:xfrm>
            <a:off x="838198" y="1813968"/>
            <a:ext cx="4998825" cy="416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grpSp>
        <p:nvGrpSpPr>
          <p:cNvPr id="7" name="Ryhmä 6">
            <a:extLst>
              <a:ext uri="{FF2B5EF4-FFF2-40B4-BE49-F238E27FC236}">
                <a16:creationId xmlns:a16="http://schemas.microsoft.com/office/drawing/2014/main" id="{591FEF7D-CAD8-A887-CD45-EA3B051F053E}"/>
              </a:ext>
              <a:ext uri="{C183D7F6-B498-43B3-948B-1728B52AA6E4}">
                <adec:decorative xmlns:adec="http://schemas.microsoft.com/office/drawing/2017/decorative" val="1"/>
              </a:ext>
            </a:extLst>
          </p:cNvPr>
          <p:cNvGrpSpPr/>
          <p:nvPr userDrawn="1"/>
        </p:nvGrpSpPr>
        <p:grpSpPr>
          <a:xfrm>
            <a:off x="6024226" y="0"/>
            <a:ext cx="6174000" cy="6872927"/>
            <a:chOff x="6024226" y="0"/>
            <a:chExt cx="6174000" cy="6872927"/>
          </a:xfrm>
        </p:grpSpPr>
        <p:sp>
          <p:nvSpPr>
            <p:cNvPr id="9" name="Suorakulmio 8" descr="Logo&#10;&#10;Description automatically generated">
              <a:extLst>
                <a:ext uri="{FF2B5EF4-FFF2-40B4-BE49-F238E27FC236}">
                  <a16:creationId xmlns:a16="http://schemas.microsoft.com/office/drawing/2014/main" id="{9B5879DD-5458-8E90-5B78-B61A4B3E2A3B}"/>
                </a:ext>
                <a:ext uri="{C183D7F6-B498-43B3-948B-1728B52AA6E4}">
                  <adec:decorative xmlns:adec="http://schemas.microsoft.com/office/drawing/2017/decorative" val="1"/>
                </a:ext>
              </a:extLst>
            </p:cNvPr>
            <p:cNvSpPr/>
            <p:nvPr userDrawn="1"/>
          </p:nvSpPr>
          <p:spPr>
            <a:xfrm>
              <a:off x="6024226" y="0"/>
              <a:ext cx="6174000" cy="6872927"/>
            </a:xfrm>
            <a:custGeom>
              <a:avLst/>
              <a:gdLst>
                <a:gd name="connsiteX0" fmla="*/ 0 w 2246811"/>
                <a:gd name="connsiteY0" fmla="*/ 0 h 6858000"/>
                <a:gd name="connsiteX1" fmla="*/ 2246811 w 2246811"/>
                <a:gd name="connsiteY1" fmla="*/ 0 h 6858000"/>
                <a:gd name="connsiteX2" fmla="*/ 2246811 w 2246811"/>
                <a:gd name="connsiteY2" fmla="*/ 6858000 h 6858000"/>
                <a:gd name="connsiteX3" fmla="*/ 0 w 2246811"/>
                <a:gd name="connsiteY3" fmla="*/ 6858000 h 6858000"/>
                <a:gd name="connsiteX4" fmla="*/ 0 w 2246811"/>
                <a:gd name="connsiteY4" fmla="*/ 0 h 6858000"/>
                <a:gd name="connsiteX0" fmla="*/ 0 w 2246811"/>
                <a:gd name="connsiteY0" fmla="*/ 0 h 6858000"/>
                <a:gd name="connsiteX1" fmla="*/ 2246811 w 2246811"/>
                <a:gd name="connsiteY1" fmla="*/ 0 h 6858000"/>
                <a:gd name="connsiteX2" fmla="*/ 2246811 w 2246811"/>
                <a:gd name="connsiteY2" fmla="*/ 6858000 h 6858000"/>
                <a:gd name="connsiteX3" fmla="*/ 627017 w 2246811"/>
                <a:gd name="connsiteY3" fmla="*/ 6858000 h 6858000"/>
                <a:gd name="connsiteX4" fmla="*/ 0 w 2246811"/>
                <a:gd name="connsiteY4" fmla="*/ 0 h 6858000"/>
                <a:gd name="connsiteX0" fmla="*/ 0 w 1657542"/>
                <a:gd name="connsiteY0" fmla="*/ 28575 h 6858000"/>
                <a:gd name="connsiteX1" fmla="*/ 1657542 w 1657542"/>
                <a:gd name="connsiteY1" fmla="*/ 0 h 6858000"/>
                <a:gd name="connsiteX2" fmla="*/ 1657542 w 1657542"/>
                <a:gd name="connsiteY2" fmla="*/ 6858000 h 6858000"/>
                <a:gd name="connsiteX3" fmla="*/ 37748 w 1657542"/>
                <a:gd name="connsiteY3" fmla="*/ 6858000 h 6858000"/>
                <a:gd name="connsiteX4" fmla="*/ 0 w 1657542"/>
                <a:gd name="connsiteY4" fmla="*/ 28575 h 6858000"/>
                <a:gd name="connsiteX0" fmla="*/ 717903 w 2375445"/>
                <a:gd name="connsiteY0" fmla="*/ 28575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28575 h 6867525"/>
                <a:gd name="connsiteX0" fmla="*/ 717903 w 2375445"/>
                <a:gd name="connsiteY0" fmla="*/ 0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0 h 6867525"/>
                <a:gd name="connsiteX0" fmla="*/ 717903 w 2375445"/>
                <a:gd name="connsiteY0" fmla="*/ 0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0 h 6867525"/>
                <a:gd name="connsiteX0" fmla="*/ 472365 w 2375445"/>
                <a:gd name="connsiteY0" fmla="*/ 0 h 6886575"/>
                <a:gd name="connsiteX1" fmla="*/ 2375445 w 2375445"/>
                <a:gd name="connsiteY1" fmla="*/ 19050 h 6886575"/>
                <a:gd name="connsiteX2" fmla="*/ 2375445 w 2375445"/>
                <a:gd name="connsiteY2" fmla="*/ 6877050 h 6886575"/>
                <a:gd name="connsiteX3" fmla="*/ 0 w 2375445"/>
                <a:gd name="connsiteY3" fmla="*/ 6886575 h 6886575"/>
                <a:gd name="connsiteX4" fmla="*/ 472365 w 2375445"/>
                <a:gd name="connsiteY4" fmla="*/ 0 h 6886575"/>
                <a:gd name="connsiteX0" fmla="*/ 474991 w 2375445"/>
                <a:gd name="connsiteY0" fmla="*/ 0 h 6872927"/>
                <a:gd name="connsiteX1" fmla="*/ 2375445 w 2375445"/>
                <a:gd name="connsiteY1" fmla="*/ 5402 h 6872927"/>
                <a:gd name="connsiteX2" fmla="*/ 2375445 w 2375445"/>
                <a:gd name="connsiteY2" fmla="*/ 6863402 h 6872927"/>
                <a:gd name="connsiteX3" fmla="*/ 0 w 2375445"/>
                <a:gd name="connsiteY3" fmla="*/ 6872927 h 6872927"/>
                <a:gd name="connsiteX4" fmla="*/ 474991 w 2375445"/>
                <a:gd name="connsiteY4" fmla="*/ 0 h 687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445" h="6872927">
                  <a:moveTo>
                    <a:pt x="474991" y="0"/>
                  </a:moveTo>
                  <a:lnTo>
                    <a:pt x="2375445" y="5402"/>
                  </a:lnTo>
                  <a:lnTo>
                    <a:pt x="2375445" y="6863402"/>
                  </a:lnTo>
                  <a:lnTo>
                    <a:pt x="0" y="6872927"/>
                  </a:lnTo>
                  <a:lnTo>
                    <a:pt x="474991" y="0"/>
                  </a:lnTo>
                  <a:close/>
                </a:path>
              </a:pathLst>
            </a:custGeom>
            <a:gradFill>
              <a:gsLst>
                <a:gs pos="0">
                  <a:schemeClr val="accent4"/>
                </a:gs>
                <a:gs pos="100000">
                  <a:schemeClr val="bg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Picture 3">
              <a:extLst>
                <a:ext uri="{FF2B5EF4-FFF2-40B4-BE49-F238E27FC236}">
                  <a16:creationId xmlns:a16="http://schemas.microsoft.com/office/drawing/2014/main" id="{66BB957A-A95B-0424-ED14-DE7325DA534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7462" y="292735"/>
              <a:ext cx="1833562" cy="1571625"/>
            </a:xfrm>
            <a:prstGeom prst="rect">
              <a:avLst/>
            </a:prstGeom>
          </p:spPr>
        </p:pic>
      </p:grpSp>
    </p:spTree>
    <p:extLst>
      <p:ext uri="{BB962C8B-B14F-4D97-AF65-F5344CB8AC3E}">
        <p14:creationId xmlns:p14="http://schemas.microsoft.com/office/powerpoint/2010/main" val="1697836350"/>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levea_varipalkki_teksti_pinkki" preserve="1" userDrawn="1">
  <p:cSld name="levea_varipalkki_teksti_pinkki">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4998823" cy="1325563"/>
          </a:xfrm>
        </p:spPr>
        <p:txBody>
          <a:bodyPr>
            <a:normAutofit/>
          </a:bodyPr>
          <a:lstStyle>
            <a:lvl1pPr>
              <a:defRPr sz="3200" b="1" i="0" baseline="0">
                <a:latin typeface="+mj-lt"/>
                <a:ea typeface="Tahoma" panose="020B0604030504040204" pitchFamily="34" charset="0"/>
                <a:cs typeface="Tahoma" panose="020B0604030504040204" pitchFamily="34" charset="0"/>
              </a:defRPr>
            </a:lvl1pPr>
          </a:lstStyle>
          <a:p>
            <a:r>
              <a:rPr lang="en-US"/>
              <a:t>Click to edit Master title style</a:t>
            </a:r>
            <a:endParaRPr lang="en-US" dirty="0"/>
          </a:p>
        </p:txBody>
      </p:sp>
      <p:sp>
        <p:nvSpPr>
          <p:cNvPr id="5" name="Tekstin paikkamerkki 4">
            <a:extLst>
              <a:ext uri="{FF2B5EF4-FFF2-40B4-BE49-F238E27FC236}">
                <a16:creationId xmlns:a16="http://schemas.microsoft.com/office/drawing/2014/main" id="{F289C589-D0B7-CF7C-D481-B7C91F6295E3}"/>
              </a:ext>
            </a:extLst>
          </p:cNvPr>
          <p:cNvSpPr>
            <a:spLocks noGrp="1"/>
          </p:cNvSpPr>
          <p:nvPr>
            <p:ph type="body" sz="quarter" idx="18"/>
          </p:nvPr>
        </p:nvSpPr>
        <p:spPr>
          <a:xfrm>
            <a:off x="838198" y="1813968"/>
            <a:ext cx="4998825" cy="416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8" name="Dian numeron paikkamerkki 7"/>
          <p:cNvSpPr>
            <a:spLocks noGrp="1"/>
          </p:cNvSpPr>
          <p:nvPr>
            <p:ph type="sldNum" sz="quarter" idx="17"/>
          </p:nvPr>
        </p:nvSpPr>
        <p:spPr/>
        <p:txBody>
          <a:bodyPr/>
          <a:lstStyle>
            <a:lvl1pPr>
              <a:defRPr>
                <a:solidFill>
                  <a:srgbClr val="898989"/>
                </a:solidFill>
              </a:defRPr>
            </a:lvl1pPr>
          </a:lstStyle>
          <a:p>
            <a:fld id="{6BD4A0EF-951A-4343-A672-F31B58E6828E}" type="slidenum">
              <a:rPr lang="en-US" smtClean="0"/>
              <a:pPr/>
              <a:t>‹#›</a:t>
            </a:fld>
            <a:endParaRPr lang="en-US"/>
          </a:p>
        </p:txBody>
      </p:sp>
      <p:grpSp>
        <p:nvGrpSpPr>
          <p:cNvPr id="3" name="Ryhmä 2">
            <a:extLst>
              <a:ext uri="{FF2B5EF4-FFF2-40B4-BE49-F238E27FC236}">
                <a16:creationId xmlns:a16="http://schemas.microsoft.com/office/drawing/2014/main" id="{0FF513F4-A0EE-7D01-E70F-9949F2BAC684}"/>
              </a:ext>
            </a:extLst>
          </p:cNvPr>
          <p:cNvGrpSpPr/>
          <p:nvPr userDrawn="1"/>
        </p:nvGrpSpPr>
        <p:grpSpPr>
          <a:xfrm>
            <a:off x="6024226" y="0"/>
            <a:ext cx="6174000" cy="6872927"/>
            <a:chOff x="6024226" y="0"/>
            <a:chExt cx="6174000" cy="6872927"/>
          </a:xfrm>
        </p:grpSpPr>
        <p:sp>
          <p:nvSpPr>
            <p:cNvPr id="9" name="Suorakulmio 8">
              <a:extLst>
                <a:ext uri="{FF2B5EF4-FFF2-40B4-BE49-F238E27FC236}">
                  <a16:creationId xmlns:a16="http://schemas.microsoft.com/office/drawing/2014/main" id="{9B5879DD-5458-8E90-5B78-B61A4B3E2A3B}"/>
                </a:ext>
                <a:ext uri="{C183D7F6-B498-43B3-948B-1728B52AA6E4}">
                  <adec:decorative xmlns:adec="http://schemas.microsoft.com/office/drawing/2017/decorative" val="1"/>
                </a:ext>
              </a:extLst>
            </p:cNvPr>
            <p:cNvSpPr/>
            <p:nvPr userDrawn="1"/>
          </p:nvSpPr>
          <p:spPr>
            <a:xfrm>
              <a:off x="6024226" y="0"/>
              <a:ext cx="6174000" cy="6872927"/>
            </a:xfrm>
            <a:custGeom>
              <a:avLst/>
              <a:gdLst>
                <a:gd name="connsiteX0" fmla="*/ 0 w 2246811"/>
                <a:gd name="connsiteY0" fmla="*/ 0 h 6858000"/>
                <a:gd name="connsiteX1" fmla="*/ 2246811 w 2246811"/>
                <a:gd name="connsiteY1" fmla="*/ 0 h 6858000"/>
                <a:gd name="connsiteX2" fmla="*/ 2246811 w 2246811"/>
                <a:gd name="connsiteY2" fmla="*/ 6858000 h 6858000"/>
                <a:gd name="connsiteX3" fmla="*/ 0 w 2246811"/>
                <a:gd name="connsiteY3" fmla="*/ 6858000 h 6858000"/>
                <a:gd name="connsiteX4" fmla="*/ 0 w 2246811"/>
                <a:gd name="connsiteY4" fmla="*/ 0 h 6858000"/>
                <a:gd name="connsiteX0" fmla="*/ 0 w 2246811"/>
                <a:gd name="connsiteY0" fmla="*/ 0 h 6858000"/>
                <a:gd name="connsiteX1" fmla="*/ 2246811 w 2246811"/>
                <a:gd name="connsiteY1" fmla="*/ 0 h 6858000"/>
                <a:gd name="connsiteX2" fmla="*/ 2246811 w 2246811"/>
                <a:gd name="connsiteY2" fmla="*/ 6858000 h 6858000"/>
                <a:gd name="connsiteX3" fmla="*/ 627017 w 2246811"/>
                <a:gd name="connsiteY3" fmla="*/ 6858000 h 6858000"/>
                <a:gd name="connsiteX4" fmla="*/ 0 w 2246811"/>
                <a:gd name="connsiteY4" fmla="*/ 0 h 6858000"/>
                <a:gd name="connsiteX0" fmla="*/ 0 w 1657542"/>
                <a:gd name="connsiteY0" fmla="*/ 28575 h 6858000"/>
                <a:gd name="connsiteX1" fmla="*/ 1657542 w 1657542"/>
                <a:gd name="connsiteY1" fmla="*/ 0 h 6858000"/>
                <a:gd name="connsiteX2" fmla="*/ 1657542 w 1657542"/>
                <a:gd name="connsiteY2" fmla="*/ 6858000 h 6858000"/>
                <a:gd name="connsiteX3" fmla="*/ 37748 w 1657542"/>
                <a:gd name="connsiteY3" fmla="*/ 6858000 h 6858000"/>
                <a:gd name="connsiteX4" fmla="*/ 0 w 1657542"/>
                <a:gd name="connsiteY4" fmla="*/ 28575 h 6858000"/>
                <a:gd name="connsiteX0" fmla="*/ 717903 w 2375445"/>
                <a:gd name="connsiteY0" fmla="*/ 28575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28575 h 6867525"/>
                <a:gd name="connsiteX0" fmla="*/ 717903 w 2375445"/>
                <a:gd name="connsiteY0" fmla="*/ 0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0 h 6867525"/>
                <a:gd name="connsiteX0" fmla="*/ 717903 w 2375445"/>
                <a:gd name="connsiteY0" fmla="*/ 0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0 h 6867525"/>
                <a:gd name="connsiteX0" fmla="*/ 472365 w 2375445"/>
                <a:gd name="connsiteY0" fmla="*/ 0 h 6886575"/>
                <a:gd name="connsiteX1" fmla="*/ 2375445 w 2375445"/>
                <a:gd name="connsiteY1" fmla="*/ 19050 h 6886575"/>
                <a:gd name="connsiteX2" fmla="*/ 2375445 w 2375445"/>
                <a:gd name="connsiteY2" fmla="*/ 6877050 h 6886575"/>
                <a:gd name="connsiteX3" fmla="*/ 0 w 2375445"/>
                <a:gd name="connsiteY3" fmla="*/ 6886575 h 6886575"/>
                <a:gd name="connsiteX4" fmla="*/ 472365 w 2375445"/>
                <a:gd name="connsiteY4" fmla="*/ 0 h 6886575"/>
                <a:gd name="connsiteX0" fmla="*/ 474991 w 2375445"/>
                <a:gd name="connsiteY0" fmla="*/ 0 h 6872927"/>
                <a:gd name="connsiteX1" fmla="*/ 2375445 w 2375445"/>
                <a:gd name="connsiteY1" fmla="*/ 5402 h 6872927"/>
                <a:gd name="connsiteX2" fmla="*/ 2375445 w 2375445"/>
                <a:gd name="connsiteY2" fmla="*/ 6863402 h 6872927"/>
                <a:gd name="connsiteX3" fmla="*/ 0 w 2375445"/>
                <a:gd name="connsiteY3" fmla="*/ 6872927 h 6872927"/>
                <a:gd name="connsiteX4" fmla="*/ 474991 w 2375445"/>
                <a:gd name="connsiteY4" fmla="*/ 0 h 6872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445" h="6872927">
                  <a:moveTo>
                    <a:pt x="474991" y="0"/>
                  </a:moveTo>
                  <a:lnTo>
                    <a:pt x="2375445" y="5402"/>
                  </a:lnTo>
                  <a:lnTo>
                    <a:pt x="2375445" y="6863402"/>
                  </a:lnTo>
                  <a:lnTo>
                    <a:pt x="0" y="6872927"/>
                  </a:lnTo>
                  <a:lnTo>
                    <a:pt x="474991" y="0"/>
                  </a:lnTo>
                  <a:close/>
                </a:path>
              </a:pathLst>
            </a:custGeom>
            <a:gradFill>
              <a:gsLst>
                <a:gs pos="0">
                  <a:schemeClr val="accent5"/>
                </a:gs>
                <a:gs pos="100000">
                  <a:schemeClr val="accent5">
                    <a:alpha val="6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Picture 3">
              <a:extLst>
                <a:ext uri="{FF2B5EF4-FFF2-40B4-BE49-F238E27FC236}">
                  <a16:creationId xmlns:a16="http://schemas.microsoft.com/office/drawing/2014/main" id="{66BB957A-A95B-0424-ED14-DE7325DA534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77462" y="292735"/>
              <a:ext cx="1833562" cy="1571625"/>
            </a:xfrm>
            <a:prstGeom prst="rect">
              <a:avLst/>
            </a:prstGeom>
          </p:spPr>
        </p:pic>
      </p:grpSp>
    </p:spTree>
    <p:extLst>
      <p:ext uri="{BB962C8B-B14F-4D97-AF65-F5344CB8AC3E}">
        <p14:creationId xmlns:p14="http://schemas.microsoft.com/office/powerpoint/2010/main" val="901605374"/>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opetusdia">
    <p:spTree>
      <p:nvGrpSpPr>
        <p:cNvPr id="1" name=""/>
        <p:cNvGrpSpPr/>
        <p:nvPr/>
      </p:nvGrpSpPr>
      <p:grpSpPr>
        <a:xfrm>
          <a:off x="0" y="0"/>
          <a:ext cx="0" cy="0"/>
          <a:chOff x="0" y="0"/>
          <a:chExt cx="0" cy="0"/>
        </a:xfrm>
      </p:grpSpPr>
      <p:pic>
        <p:nvPicPr>
          <p:cNvPr id="6" name="Picture 5" descr="Esityksen loppudia">
            <a:extLst>
              <a:ext uri="{FF2B5EF4-FFF2-40B4-BE49-F238E27FC236}">
                <a16:creationId xmlns:a16="http://schemas.microsoft.com/office/drawing/2014/main" id="{8011D531-C477-E90E-BB81-1C49976BFEA9}"/>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635737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kstidia_yksi" userDrawn="1">
  <p:cSld name="tekstidia_yks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A08C71-DAD5-0172-0B72-20CFAEED0732}"/>
              </a:ext>
            </a:extLst>
          </p:cNvPr>
          <p:cNvSpPr>
            <a:spLocks noGrp="1"/>
          </p:cNvSpPr>
          <p:nvPr>
            <p:ph type="title"/>
          </p:nvPr>
        </p:nvSpPr>
        <p:spPr>
          <a:xfrm>
            <a:off x="838200" y="365125"/>
            <a:ext cx="8640000" cy="1325563"/>
          </a:xfrm>
        </p:spPr>
        <p:txBody>
          <a:bodyPr>
            <a:normAutofit/>
          </a:bodyPr>
          <a:lstStyle>
            <a:lvl1pPr>
              <a:defRPr sz="3200" b="1"/>
            </a:lvl1pPr>
          </a:lstStyle>
          <a:p>
            <a:r>
              <a:rPr lang="fi-FI"/>
              <a:t>Muokkaa ots. perustyyl. napsautt.</a:t>
            </a:r>
          </a:p>
        </p:txBody>
      </p:sp>
      <p:sp>
        <p:nvSpPr>
          <p:cNvPr id="7" name="Tekstin paikkamerkki 6">
            <a:extLst>
              <a:ext uri="{FF2B5EF4-FFF2-40B4-BE49-F238E27FC236}">
                <a16:creationId xmlns:a16="http://schemas.microsoft.com/office/drawing/2014/main" id="{35AEEA0D-4DDB-7C80-D5A9-2BC0F6746B3C}"/>
              </a:ext>
            </a:extLst>
          </p:cNvPr>
          <p:cNvSpPr>
            <a:spLocks noGrp="1"/>
          </p:cNvSpPr>
          <p:nvPr>
            <p:ph type="body" sz="quarter" idx="13"/>
          </p:nvPr>
        </p:nvSpPr>
        <p:spPr>
          <a:xfrm>
            <a:off x="838199" y="1911600"/>
            <a:ext cx="10857600" cy="40752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9" name="Picture 10" descr="Väyläviraston logo">
            <a:extLst>
              <a:ext uri="{FF2B5EF4-FFF2-40B4-BE49-F238E27FC236}">
                <a16:creationId xmlns:a16="http://schemas.microsoft.com/office/drawing/2014/main" id="{6FCB4996-D36E-B9B0-A1BC-A9C9A53035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57469" y="381235"/>
            <a:ext cx="1673549" cy="1394625"/>
          </a:xfrm>
          <a:prstGeom prst="rect">
            <a:avLst/>
          </a:prstGeom>
        </p:spPr>
      </p:pic>
      <p:sp>
        <p:nvSpPr>
          <p:cNvPr id="5" name="Dian numeron paikkamerkki 4">
            <a:extLst>
              <a:ext uri="{FF2B5EF4-FFF2-40B4-BE49-F238E27FC236}">
                <a16:creationId xmlns:a16="http://schemas.microsoft.com/office/drawing/2014/main" id="{1EA835E9-4402-B8D6-CFD0-FE95BCF035A5}"/>
              </a:ext>
            </a:extLst>
          </p:cNvPr>
          <p:cNvSpPr>
            <a:spLocks noGrp="1"/>
          </p:cNvSpPr>
          <p:nvPr>
            <p:ph type="sldNum" sz="quarter" idx="12"/>
          </p:nvPr>
        </p:nvSpPr>
        <p:spPr/>
        <p:txBody>
          <a:bodyPr/>
          <a:lstStyle/>
          <a:p>
            <a:fld id="{6BD4A0EF-951A-4343-A672-F31B58E6828E}" type="slidenum">
              <a:rPr lang="en-US" smtClean="0"/>
              <a:pPr/>
              <a:t>‹#›</a:t>
            </a:fld>
            <a:endParaRPr lang="en-US"/>
          </a:p>
        </p:txBody>
      </p:sp>
    </p:spTree>
    <p:extLst>
      <p:ext uri="{BB962C8B-B14F-4D97-AF65-F5344CB8AC3E}">
        <p14:creationId xmlns:p14="http://schemas.microsoft.com/office/powerpoint/2010/main" val="2597191875"/>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levea_varipalkki_teksti_sininen_vasen" userDrawn="1">
  <p:cSld name="levea_varipalkki_teksti_sininen_vasen">
    <p:spTree>
      <p:nvGrpSpPr>
        <p:cNvPr id="1" name=""/>
        <p:cNvGrpSpPr/>
        <p:nvPr/>
      </p:nvGrpSpPr>
      <p:grpSpPr>
        <a:xfrm>
          <a:off x="0" y="0"/>
          <a:ext cx="0" cy="0"/>
          <a:chOff x="0" y="0"/>
          <a:chExt cx="0" cy="0"/>
        </a:xfrm>
      </p:grpSpPr>
      <p:sp>
        <p:nvSpPr>
          <p:cNvPr id="6" name="Suorakulmio 8" descr="ogo&#10;&#10;Description automatically generated">
            <a:extLst>
              <a:ext uri="{FF2B5EF4-FFF2-40B4-BE49-F238E27FC236}">
                <a16:creationId xmlns:a16="http://schemas.microsoft.com/office/drawing/2014/main" id="{09BF918C-756A-D299-6903-7233B824C3CC}"/>
              </a:ext>
              <a:ext uri="{C183D7F6-B498-43B3-948B-1728B52AA6E4}">
                <adec:decorative xmlns:adec="http://schemas.microsoft.com/office/drawing/2017/decorative" val="1"/>
              </a:ext>
            </a:extLst>
          </p:cNvPr>
          <p:cNvSpPr/>
          <p:nvPr userDrawn="1"/>
        </p:nvSpPr>
        <p:spPr>
          <a:xfrm flipH="1" flipV="1">
            <a:off x="0" y="1"/>
            <a:ext cx="5899150" cy="6866576"/>
          </a:xfrm>
          <a:custGeom>
            <a:avLst/>
            <a:gdLst>
              <a:gd name="connsiteX0" fmla="*/ 0 w 2246811"/>
              <a:gd name="connsiteY0" fmla="*/ 0 h 6858000"/>
              <a:gd name="connsiteX1" fmla="*/ 2246811 w 2246811"/>
              <a:gd name="connsiteY1" fmla="*/ 0 h 6858000"/>
              <a:gd name="connsiteX2" fmla="*/ 2246811 w 2246811"/>
              <a:gd name="connsiteY2" fmla="*/ 6858000 h 6858000"/>
              <a:gd name="connsiteX3" fmla="*/ 0 w 2246811"/>
              <a:gd name="connsiteY3" fmla="*/ 6858000 h 6858000"/>
              <a:gd name="connsiteX4" fmla="*/ 0 w 2246811"/>
              <a:gd name="connsiteY4" fmla="*/ 0 h 6858000"/>
              <a:gd name="connsiteX0" fmla="*/ 0 w 2246811"/>
              <a:gd name="connsiteY0" fmla="*/ 0 h 6858000"/>
              <a:gd name="connsiteX1" fmla="*/ 2246811 w 2246811"/>
              <a:gd name="connsiteY1" fmla="*/ 0 h 6858000"/>
              <a:gd name="connsiteX2" fmla="*/ 2246811 w 2246811"/>
              <a:gd name="connsiteY2" fmla="*/ 6858000 h 6858000"/>
              <a:gd name="connsiteX3" fmla="*/ 627017 w 2246811"/>
              <a:gd name="connsiteY3" fmla="*/ 6858000 h 6858000"/>
              <a:gd name="connsiteX4" fmla="*/ 0 w 2246811"/>
              <a:gd name="connsiteY4" fmla="*/ 0 h 6858000"/>
              <a:gd name="connsiteX0" fmla="*/ 0 w 1657542"/>
              <a:gd name="connsiteY0" fmla="*/ 28575 h 6858000"/>
              <a:gd name="connsiteX1" fmla="*/ 1657542 w 1657542"/>
              <a:gd name="connsiteY1" fmla="*/ 0 h 6858000"/>
              <a:gd name="connsiteX2" fmla="*/ 1657542 w 1657542"/>
              <a:gd name="connsiteY2" fmla="*/ 6858000 h 6858000"/>
              <a:gd name="connsiteX3" fmla="*/ 37748 w 1657542"/>
              <a:gd name="connsiteY3" fmla="*/ 6858000 h 6858000"/>
              <a:gd name="connsiteX4" fmla="*/ 0 w 1657542"/>
              <a:gd name="connsiteY4" fmla="*/ 28575 h 6858000"/>
              <a:gd name="connsiteX0" fmla="*/ 717903 w 2375445"/>
              <a:gd name="connsiteY0" fmla="*/ 28575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28575 h 6867525"/>
              <a:gd name="connsiteX0" fmla="*/ 717903 w 2375445"/>
              <a:gd name="connsiteY0" fmla="*/ 0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0 h 6867525"/>
              <a:gd name="connsiteX0" fmla="*/ 717903 w 2375445"/>
              <a:gd name="connsiteY0" fmla="*/ 0 h 6867525"/>
              <a:gd name="connsiteX1" fmla="*/ 2375445 w 2375445"/>
              <a:gd name="connsiteY1" fmla="*/ 0 h 6867525"/>
              <a:gd name="connsiteX2" fmla="*/ 2375445 w 2375445"/>
              <a:gd name="connsiteY2" fmla="*/ 6858000 h 6867525"/>
              <a:gd name="connsiteX3" fmla="*/ 0 w 2375445"/>
              <a:gd name="connsiteY3" fmla="*/ 6867525 h 6867525"/>
              <a:gd name="connsiteX4" fmla="*/ 717903 w 2375445"/>
              <a:gd name="connsiteY4" fmla="*/ 0 h 6867525"/>
              <a:gd name="connsiteX0" fmla="*/ 472365 w 2375445"/>
              <a:gd name="connsiteY0" fmla="*/ 0 h 6886575"/>
              <a:gd name="connsiteX1" fmla="*/ 2375445 w 2375445"/>
              <a:gd name="connsiteY1" fmla="*/ 19050 h 6886575"/>
              <a:gd name="connsiteX2" fmla="*/ 2375445 w 2375445"/>
              <a:gd name="connsiteY2" fmla="*/ 6877050 h 6886575"/>
              <a:gd name="connsiteX3" fmla="*/ 0 w 2375445"/>
              <a:gd name="connsiteY3" fmla="*/ 6886575 h 6886575"/>
              <a:gd name="connsiteX4" fmla="*/ 472365 w 2375445"/>
              <a:gd name="connsiteY4" fmla="*/ 0 h 6886575"/>
              <a:gd name="connsiteX0" fmla="*/ 474991 w 2375445"/>
              <a:gd name="connsiteY0" fmla="*/ 0 h 6872927"/>
              <a:gd name="connsiteX1" fmla="*/ 2375445 w 2375445"/>
              <a:gd name="connsiteY1" fmla="*/ 5402 h 6872927"/>
              <a:gd name="connsiteX2" fmla="*/ 2375445 w 2375445"/>
              <a:gd name="connsiteY2" fmla="*/ 6863402 h 6872927"/>
              <a:gd name="connsiteX3" fmla="*/ 0 w 2375445"/>
              <a:gd name="connsiteY3" fmla="*/ 6872927 h 6872927"/>
              <a:gd name="connsiteX4" fmla="*/ 474991 w 2375445"/>
              <a:gd name="connsiteY4" fmla="*/ 0 h 6872927"/>
              <a:gd name="connsiteX0" fmla="*/ 218459 w 2118913"/>
              <a:gd name="connsiteY0" fmla="*/ 0 h 6866577"/>
              <a:gd name="connsiteX1" fmla="*/ 2118913 w 2118913"/>
              <a:gd name="connsiteY1" fmla="*/ 5402 h 6866577"/>
              <a:gd name="connsiteX2" fmla="*/ 2118913 w 2118913"/>
              <a:gd name="connsiteY2" fmla="*/ 6863402 h 6866577"/>
              <a:gd name="connsiteX3" fmla="*/ 0 w 2118913"/>
              <a:gd name="connsiteY3" fmla="*/ 6866577 h 6866577"/>
              <a:gd name="connsiteX4" fmla="*/ 218459 w 2118913"/>
              <a:gd name="connsiteY4" fmla="*/ 0 h 6866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913" h="6866577">
                <a:moveTo>
                  <a:pt x="218459" y="0"/>
                </a:moveTo>
                <a:lnTo>
                  <a:pt x="2118913" y="5402"/>
                </a:lnTo>
                <a:lnTo>
                  <a:pt x="2118913" y="6863402"/>
                </a:lnTo>
                <a:lnTo>
                  <a:pt x="0" y="6866577"/>
                </a:lnTo>
                <a:lnTo>
                  <a:pt x="218459" y="0"/>
                </a:lnTo>
                <a:close/>
              </a:path>
            </a:pathLst>
          </a:custGeom>
          <a:gradFill>
            <a:gsLst>
              <a:gs pos="40000">
                <a:schemeClr val="tx2"/>
              </a:gs>
              <a:gs pos="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Otsikko 1">
            <a:extLst>
              <a:ext uri="{FF2B5EF4-FFF2-40B4-BE49-F238E27FC236}">
                <a16:creationId xmlns:a16="http://schemas.microsoft.com/office/drawing/2014/main" id="{B8B674CA-CF10-258E-43B4-638BFF7C2A7F}"/>
              </a:ext>
            </a:extLst>
          </p:cNvPr>
          <p:cNvSpPr>
            <a:spLocks noGrp="1"/>
          </p:cNvSpPr>
          <p:nvPr>
            <p:ph type="title"/>
          </p:nvPr>
        </p:nvSpPr>
        <p:spPr>
          <a:xfrm>
            <a:off x="615600" y="1173600"/>
            <a:ext cx="4539600" cy="4129200"/>
          </a:xfrm>
        </p:spPr>
        <p:txBody>
          <a:bodyPr vert="horz" lIns="91440" tIns="45720" rIns="91440" bIns="45720" rtlCol="0" anchor="t">
            <a:normAutofit/>
          </a:bodyPr>
          <a:lstStyle>
            <a:lvl1pPr>
              <a:defRPr lang="en-GB" sz="3600" b="1" i="0" baseline="0">
                <a:solidFill>
                  <a:schemeClr val="bg1"/>
                </a:solidFill>
                <a:ea typeface="Calibri" panose="020F0502020204030204" pitchFamily="34" charset="0"/>
                <a:cs typeface="Times New Roman" panose="02020603050405020304" pitchFamily="18" charset="0"/>
              </a:defRPr>
            </a:lvl1pPr>
          </a:lstStyle>
          <a:p>
            <a:pPr lvl="0">
              <a:lnSpc>
                <a:spcPct val="107000"/>
              </a:lnSpc>
              <a:spcAft>
                <a:spcPts val="800"/>
              </a:spcAft>
            </a:pPr>
            <a:r>
              <a:rPr lang="fi-FI"/>
              <a:t>Muokkaa ots. perustyyl. napsautt.</a:t>
            </a:r>
            <a:endParaRPr lang="en-GB" dirty="0"/>
          </a:p>
        </p:txBody>
      </p:sp>
      <p:sp>
        <p:nvSpPr>
          <p:cNvPr id="5" name="Dian numeron paikkamerkki 4">
            <a:extLst>
              <a:ext uri="{FF2B5EF4-FFF2-40B4-BE49-F238E27FC236}">
                <a16:creationId xmlns:a16="http://schemas.microsoft.com/office/drawing/2014/main" id="{64157CC3-A841-439A-4C05-F857C7F670B2}"/>
              </a:ext>
            </a:extLst>
          </p:cNvPr>
          <p:cNvSpPr>
            <a:spLocks noGrp="1"/>
          </p:cNvSpPr>
          <p:nvPr>
            <p:ph type="sldNum" sz="quarter" idx="12"/>
          </p:nvPr>
        </p:nvSpPr>
        <p:spPr>
          <a:xfrm>
            <a:off x="11068049" y="6356350"/>
            <a:ext cx="561975" cy="365125"/>
          </a:xfrm>
        </p:spPr>
        <p:txBody>
          <a:bodyPr/>
          <a:lstStyle/>
          <a:p>
            <a:fld id="{6BD4A0EF-951A-4343-A672-F31B58E6828E}" type="slidenum">
              <a:rPr lang="en-US" smtClean="0"/>
              <a:pPr/>
              <a:t>‹#›</a:t>
            </a:fld>
            <a:endParaRPr lang="en-US"/>
          </a:p>
        </p:txBody>
      </p:sp>
      <p:sp>
        <p:nvSpPr>
          <p:cNvPr id="3" name="Tekstin paikkamerkki 4">
            <a:extLst>
              <a:ext uri="{FF2B5EF4-FFF2-40B4-BE49-F238E27FC236}">
                <a16:creationId xmlns:a16="http://schemas.microsoft.com/office/drawing/2014/main" id="{15475117-2A1A-60AB-CFAB-BAC0630ED138}"/>
              </a:ext>
            </a:extLst>
          </p:cNvPr>
          <p:cNvSpPr>
            <a:spLocks noGrp="1"/>
          </p:cNvSpPr>
          <p:nvPr>
            <p:ph type="body" sz="quarter" idx="18"/>
          </p:nvPr>
        </p:nvSpPr>
        <p:spPr>
          <a:xfrm>
            <a:off x="6292800" y="1173163"/>
            <a:ext cx="5194800" cy="489368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2881966720"/>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aaka_kuva_vaaleansininen" userDrawn="1">
  <p:cSld name="vaaka_kuva_vaaleansininen">
    <p:spTree>
      <p:nvGrpSpPr>
        <p:cNvPr id="1" name=""/>
        <p:cNvGrpSpPr/>
        <p:nvPr/>
      </p:nvGrpSpPr>
      <p:grpSpPr>
        <a:xfrm>
          <a:off x="0" y="0"/>
          <a:ext cx="0" cy="0"/>
          <a:chOff x="0" y="0"/>
          <a:chExt cx="0" cy="0"/>
        </a:xfrm>
      </p:grpSpPr>
      <p:sp>
        <p:nvSpPr>
          <p:cNvPr id="4" name="Kuvan paikkamerkki 3">
            <a:extLst>
              <a:ext uri="{FF2B5EF4-FFF2-40B4-BE49-F238E27FC236}">
                <a16:creationId xmlns:a16="http://schemas.microsoft.com/office/drawing/2014/main" id="{AB4047D7-75ED-C176-9F2B-759FC5065591}"/>
              </a:ex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8000"/>
          </a:xfrm>
          <a:solidFill>
            <a:schemeClr val="accent1">
              <a:lumMod val="20000"/>
              <a:lumOff val="80000"/>
            </a:schemeClr>
          </a:solidFill>
        </p:spPr>
        <p:txBody>
          <a:bodyPr/>
          <a:lstStyle>
            <a:lvl1pPr marL="0" indent="0">
              <a:buNone/>
              <a:defRPr/>
            </a:lvl1pPr>
          </a:lstStyle>
          <a:p>
            <a:r>
              <a:rPr lang="fi-FI" dirty="0"/>
              <a:t>Lisää kuva kuvagalleriasta, Väylän kuvapankista tai omista tiedostoista</a:t>
            </a:r>
          </a:p>
        </p:txBody>
      </p:sp>
      <p:sp>
        <p:nvSpPr>
          <p:cNvPr id="5" name="Text Placeholder 2">
            <a:extLst>
              <a:ext uri="{FF2B5EF4-FFF2-40B4-BE49-F238E27FC236}">
                <a16:creationId xmlns:a16="http://schemas.microsoft.com/office/drawing/2014/main" id="{168E480F-6969-9C85-3F13-C2581A92F7D1}"/>
              </a:ext>
            </a:extLst>
          </p:cNvPr>
          <p:cNvSpPr>
            <a:spLocks noGrp="1"/>
          </p:cNvSpPr>
          <p:nvPr>
            <p:ph type="body" idx="1" hasCustomPrompt="1"/>
          </p:nvPr>
        </p:nvSpPr>
        <p:spPr>
          <a:xfrm>
            <a:off x="0" y="4589338"/>
            <a:ext cx="12192000" cy="792000"/>
          </a:xfrm>
          <a:gradFill>
            <a:gsLst>
              <a:gs pos="100000">
                <a:schemeClr val="accent1">
                  <a:alpha val="11000"/>
                </a:schemeClr>
              </a:gs>
              <a:gs pos="0">
                <a:schemeClr val="tx2">
                  <a:alpha val="70000"/>
                </a:schemeClr>
              </a:gs>
            </a:gsLst>
            <a:lin ang="0" scaled="0"/>
          </a:gradFill>
        </p:spPr>
        <p:txBody>
          <a:bodyPr lIns="108000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Kirjoita</a:t>
            </a:r>
            <a:r>
              <a:rPr lang="en-US" dirty="0"/>
              <a:t> </a:t>
            </a:r>
            <a:r>
              <a:rPr lang="en-US" dirty="0" err="1"/>
              <a:t>alaotsikko</a:t>
            </a:r>
            <a:endParaRPr lang="en-US" dirty="0"/>
          </a:p>
        </p:txBody>
      </p:sp>
      <p:sp>
        <p:nvSpPr>
          <p:cNvPr id="7" name="Text Placeholder 3">
            <a:extLst>
              <a:ext uri="{FF2B5EF4-FFF2-40B4-BE49-F238E27FC236}">
                <a16:creationId xmlns:a16="http://schemas.microsoft.com/office/drawing/2014/main" id="{D6A058AD-20D3-103F-BE1A-6A66EEE2A881}"/>
              </a:ext>
            </a:extLst>
          </p:cNvPr>
          <p:cNvSpPr>
            <a:spLocks noGrp="1"/>
          </p:cNvSpPr>
          <p:nvPr>
            <p:ph type="body" idx="10" hasCustomPrompt="1"/>
          </p:nvPr>
        </p:nvSpPr>
        <p:spPr>
          <a:xfrm>
            <a:off x="0" y="3510000"/>
            <a:ext cx="12192000" cy="1080000"/>
          </a:xfrm>
          <a:gradFill>
            <a:gsLst>
              <a:gs pos="100000">
                <a:schemeClr val="accent1">
                  <a:alpha val="11000"/>
                </a:schemeClr>
              </a:gs>
              <a:gs pos="0">
                <a:schemeClr val="tx2">
                  <a:alpha val="70000"/>
                </a:schemeClr>
              </a:gs>
            </a:gsLst>
            <a:lin ang="0" scaled="0"/>
          </a:gradFill>
        </p:spPr>
        <p:txBody>
          <a:bodyPr lIns="1080000" anchor="b">
            <a:normAutofit/>
          </a:bodyPr>
          <a:lstStyle>
            <a:lvl1pPr marL="0" indent="0">
              <a:buNone/>
              <a:defRPr sz="36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Kirjoita</a:t>
            </a:r>
            <a:r>
              <a:rPr lang="en-US" dirty="0"/>
              <a:t> </a:t>
            </a:r>
            <a:r>
              <a:rPr lang="en-US" dirty="0" err="1"/>
              <a:t>otsikko</a:t>
            </a:r>
            <a:endParaRPr lang="en-US" dirty="0"/>
          </a:p>
        </p:txBody>
      </p:sp>
    </p:spTree>
    <p:extLst>
      <p:ext uri="{BB962C8B-B14F-4D97-AF65-F5344CB8AC3E}">
        <p14:creationId xmlns:p14="http://schemas.microsoft.com/office/powerpoint/2010/main" val="3204162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perustyyl</a:t>
            </a:r>
            <a:r>
              <a:rPr lang="fi-FI" dirty="0"/>
              <a:t>. </a:t>
            </a:r>
            <a:r>
              <a:rPr lang="fi-FI" dirty="0" err="1"/>
              <a:t>napsautt</a:t>
            </a:r>
            <a:r>
              <a:rPr lang="fi-FI" dirty="0"/>
              <a: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endParaRPr lang="en-US" dirty="0"/>
          </a:p>
        </p:txBody>
      </p:sp>
      <p:sp>
        <p:nvSpPr>
          <p:cNvPr id="5" name="Footer Placeholder 4"/>
          <p:cNvSpPr>
            <a:spLocks noGrp="1"/>
          </p:cNvSpPr>
          <p:nvPr>
            <p:ph type="ftr" sz="quarter" idx="3"/>
          </p:nvPr>
        </p:nvSpPr>
        <p:spPr>
          <a:xfrm>
            <a:off x="2800350" y="6356350"/>
            <a:ext cx="2212497"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r>
              <a:rPr lang="en-US"/>
              <a:t> </a:t>
            </a:r>
            <a:endParaRPr lang="en-US" dirty="0"/>
          </a:p>
        </p:txBody>
      </p:sp>
      <p:sp>
        <p:nvSpPr>
          <p:cNvPr id="4" name="Date Placeholder 3"/>
          <p:cNvSpPr>
            <a:spLocks noGrp="1"/>
          </p:cNvSpPr>
          <p:nvPr>
            <p:ph type="dt" sz="half" idx="2"/>
          </p:nvPr>
        </p:nvSpPr>
        <p:spPr>
          <a:xfrm>
            <a:off x="5017561" y="6356350"/>
            <a:ext cx="2743200" cy="365125"/>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r>
              <a:rPr lang="fi-FI"/>
              <a:t>20.2.2023</a:t>
            </a:r>
            <a:endParaRPr lang="en-US"/>
          </a:p>
        </p:txBody>
      </p:sp>
      <p:sp>
        <p:nvSpPr>
          <p:cNvPr id="6" name="Slide Number Placeholder 5"/>
          <p:cNvSpPr>
            <a:spLocks noGrp="1"/>
          </p:cNvSpPr>
          <p:nvPr>
            <p:ph type="sldNum" sz="quarter" idx="4"/>
          </p:nvPr>
        </p:nvSpPr>
        <p:spPr>
          <a:xfrm>
            <a:off x="857249" y="6356350"/>
            <a:ext cx="561975" cy="365125"/>
          </a:xfrm>
          <a:prstGeom prst="rect">
            <a:avLst/>
          </a:prstGeom>
        </p:spPr>
        <p:txBody>
          <a:bodyPr vert="horz" lIns="91440" tIns="45720" rIns="91440" bIns="45720" rtlCol="0" anchor="ctr"/>
          <a:lstStyle>
            <a:lvl1pPr algn="l">
              <a:defRPr sz="1200" b="0">
                <a:solidFill>
                  <a:schemeClr val="tx1">
                    <a:lumMod val="50000"/>
                    <a:lumOff val="50000"/>
                  </a:schemeClr>
                </a:solidFill>
              </a:defRPr>
            </a:lvl1pPr>
          </a:lstStyle>
          <a:p>
            <a:fld id="{6BD4A0EF-951A-4343-A672-F31B58E6828E}" type="slidenum">
              <a:rPr lang="en-US" smtClean="0"/>
              <a:pPr/>
              <a:t>‹#›</a:t>
            </a:fld>
            <a:endParaRPr lang="en-US"/>
          </a:p>
        </p:txBody>
      </p:sp>
    </p:spTree>
    <p:extLst>
      <p:ext uri="{BB962C8B-B14F-4D97-AF65-F5344CB8AC3E}">
        <p14:creationId xmlns:p14="http://schemas.microsoft.com/office/powerpoint/2010/main" val="1390004058"/>
      </p:ext>
    </p:extLst>
  </p:cSld>
  <p:clrMap bg1="lt1" tx1="dk1" bg2="lt2" tx2="dk2" accent1="accent1" accent2="accent2" accent3="accent3" accent4="accent4" accent5="accent5" accent6="accent6" hlink="hlink" folHlink="folHlink"/>
  <p:sldLayoutIdLst>
    <p:sldLayoutId id="2147483747" r:id="rId1"/>
    <p:sldLayoutId id="2147483762" r:id="rId2"/>
    <p:sldLayoutId id="2147483764" r:id="rId3"/>
    <p:sldLayoutId id="2147483765" r:id="rId4"/>
    <p:sldLayoutId id="2147483763"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79" r:id="rId19"/>
    <p:sldLayoutId id="2147483780" r:id="rId20"/>
    <p:sldLayoutId id="2147483781" r:id="rId21"/>
    <p:sldLayoutId id="2147483782" r:id="rId2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84400" indent="-284400" algn="l" defTabSz="914400" rtl="0" eaLnBrk="1" latinLnBrk="0" hangingPunct="1">
        <a:lnSpc>
          <a:spcPct val="150000"/>
        </a:lnSpc>
        <a:spcBef>
          <a:spcPts val="1000"/>
        </a:spcBef>
        <a:buClr>
          <a:srgbClr val="0065AF"/>
        </a:buClr>
        <a:buFont typeface="Arial"/>
        <a:buChar char="•"/>
        <a:defRPr sz="1600" kern="1200">
          <a:solidFill>
            <a:schemeClr val="tx1"/>
          </a:solidFill>
          <a:latin typeface="+mn-lt"/>
          <a:ea typeface="+mn-ea"/>
          <a:cs typeface="+mn-cs"/>
        </a:defRPr>
      </a:lvl1pPr>
      <a:lvl2pPr marL="741600" indent="-284400" algn="l" defTabSz="914400" rtl="0" eaLnBrk="1" latinLnBrk="0" hangingPunct="1">
        <a:lnSpc>
          <a:spcPct val="150000"/>
        </a:lnSpc>
        <a:spcBef>
          <a:spcPts val="500"/>
        </a:spcBef>
        <a:buClr>
          <a:srgbClr val="0065AF"/>
        </a:buClr>
        <a:buFont typeface="Arial"/>
        <a:buChar char="•"/>
        <a:defRPr sz="1400" kern="1200">
          <a:solidFill>
            <a:schemeClr val="tx1"/>
          </a:solidFill>
          <a:latin typeface="+mn-lt"/>
          <a:ea typeface="+mn-ea"/>
          <a:cs typeface="+mn-cs"/>
        </a:defRPr>
      </a:lvl2pPr>
      <a:lvl3pPr marL="1087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3pPr>
      <a:lvl4pPr marL="1600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4pPr>
      <a:lvl5pPr marL="20574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ohje.velho.vaylapilvi.fi/velhon-ohjesivujen-piristysprojekti/" TargetMode="External"/><Relationship Id="rId2" Type="http://schemas.openxmlformats.org/officeDocument/2006/relationships/hyperlink" Target="https://ohje.velho.vaylapilvi.fi/tievelho/koulutukset-ja-tilaisuudet/tievelhon-tietojen-yllapidon-tukiklinikka/" TargetMode="Externa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hyperlink" Target="https://ohje.velho.vaylapilvi.fi/tievelho/tietorakenne/tietorakennemuutokset/" TargetMode="Externa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hyperlink" Target="https://ohje.velho.vaylapilvi.fi/tievelho/koulutukset-ja-tilaisuudet/tievelhon-tietojen-yllapidon-tukiklinikka/" TargetMode="External"/><Relationship Id="rId2" Type="http://schemas.openxmlformats.org/officeDocument/2006/relationships/hyperlink" Target="https://ohje.velho.vaylapilvi.fi/tievelho/koulutukset-ja-tilaisuudet/tievelho-vartit/" TargetMode="External"/><Relationship Id="rId1" Type="http://schemas.openxmlformats.org/officeDocument/2006/relationships/slideLayout" Target="../slideLayouts/slideLayout13.xml"/><Relationship Id="rId5" Type="http://schemas.openxmlformats.org/officeDocument/2006/relationships/hyperlink" Target="https://ohje.velho.vaylapilvi.fi/tervetuloa-tievelhon-hakutoimintojen-koulutuksiin-syksylla/" TargetMode="External"/><Relationship Id="rId4" Type="http://schemas.openxmlformats.org/officeDocument/2006/relationships/hyperlink" Target="https://ohje.velho.vaylapilvi.fi/syksyn-tievelho-koulutukse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hyperlink" Target="mailto:tiestotuki@vayla.fi" TargetMode="External"/><Relationship Id="rId2" Type="http://schemas.openxmlformats.org/officeDocument/2006/relationships/notesSlide" Target="../notesSlides/notesSlide8.xml"/><Relationship Id="rId1" Type="http://schemas.openxmlformats.org/officeDocument/2006/relationships/slideLayout" Target="../slideLayouts/slideLayout21.xml"/><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3" Type="http://schemas.openxmlformats.org/officeDocument/2006/relationships/hyperlink" Target="https://vayla.fi/tietoa-meista/ajankohtaista/uutiskirjeet"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hyperlink" Target="mailto:tiestotuki@vayla.fi" TargetMode="External"/><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7.sv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1A0C6F-A31C-8334-209D-2C8ECB5D2CDA}"/>
              </a:ext>
            </a:extLst>
          </p:cNvPr>
          <p:cNvSpPr>
            <a:spLocks noGrp="1"/>
          </p:cNvSpPr>
          <p:nvPr>
            <p:ph type="ctrTitle"/>
          </p:nvPr>
        </p:nvSpPr>
        <p:spPr/>
        <p:txBody>
          <a:bodyPr>
            <a:normAutofit/>
          </a:bodyPr>
          <a:lstStyle/>
          <a:p>
            <a:r>
              <a:rPr lang="fi-FI" sz="4000" dirty="0"/>
              <a:t>Tievelhovartti</a:t>
            </a:r>
          </a:p>
        </p:txBody>
      </p:sp>
      <p:sp>
        <p:nvSpPr>
          <p:cNvPr id="3" name="Alaotsikko 2">
            <a:extLst>
              <a:ext uri="{FF2B5EF4-FFF2-40B4-BE49-F238E27FC236}">
                <a16:creationId xmlns:a16="http://schemas.microsoft.com/office/drawing/2014/main" id="{FDAB159A-C79D-DE07-5221-862DA47718A1}"/>
              </a:ext>
            </a:extLst>
          </p:cNvPr>
          <p:cNvSpPr>
            <a:spLocks noGrp="1"/>
          </p:cNvSpPr>
          <p:nvPr>
            <p:ph type="subTitle" idx="1"/>
          </p:nvPr>
        </p:nvSpPr>
        <p:spPr>
          <a:xfrm>
            <a:off x="838800" y="2059200"/>
            <a:ext cx="3931200" cy="457200"/>
          </a:xfrm>
        </p:spPr>
        <p:txBody>
          <a:bodyPr>
            <a:normAutofit fontScale="92500" lnSpcReduction="10000"/>
          </a:bodyPr>
          <a:lstStyle/>
          <a:p>
            <a:r>
              <a:rPr lang="fi-FI" dirty="0"/>
              <a:t>22.09.2026</a:t>
            </a:r>
          </a:p>
        </p:txBody>
      </p:sp>
      <p:pic>
        <p:nvPicPr>
          <p:cNvPr id="9" name="Picture Placeholder 8">
            <a:extLst>
              <a:ext uri="{FF2B5EF4-FFF2-40B4-BE49-F238E27FC236}">
                <a16:creationId xmlns:a16="http://schemas.microsoft.com/office/drawing/2014/main" id="{A3366CF5-84D5-62DD-5D7D-65004FC6D007}"/>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7907" b="17907"/>
          <a:stretch/>
        </p:blipFill>
        <p:spPr>
          <a:xfrm>
            <a:off x="6037263" y="0"/>
            <a:ext cx="6156325" cy="2633663"/>
          </a:xfrm>
        </p:spPr>
      </p:pic>
      <p:pic>
        <p:nvPicPr>
          <p:cNvPr id="11" name="Picture Placeholder 10">
            <a:extLst>
              <a:ext uri="{FF2B5EF4-FFF2-40B4-BE49-F238E27FC236}">
                <a16:creationId xmlns:a16="http://schemas.microsoft.com/office/drawing/2014/main" id="{3ACE3E1B-36E1-F186-1A73-FEE93FEECDA5}"/>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5859" b="5859"/>
          <a:stretch/>
        </p:blipFill>
        <p:spPr/>
      </p:pic>
    </p:spTree>
    <p:extLst>
      <p:ext uri="{BB962C8B-B14F-4D97-AF65-F5344CB8AC3E}">
        <p14:creationId xmlns:p14="http://schemas.microsoft.com/office/powerpoint/2010/main" val="1260623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217D81-D574-FA01-DC1E-FD581914A799}"/>
              </a:ext>
            </a:extLst>
          </p:cNvPr>
          <p:cNvSpPr>
            <a:spLocks noGrp="1"/>
          </p:cNvSpPr>
          <p:nvPr>
            <p:ph type="title"/>
          </p:nvPr>
        </p:nvSpPr>
        <p:spPr>
          <a:xfrm>
            <a:off x="838200" y="365125"/>
            <a:ext cx="5162006" cy="1325563"/>
          </a:xfrm>
        </p:spPr>
        <p:txBody>
          <a:bodyPr anchor="ctr">
            <a:normAutofit/>
          </a:bodyPr>
          <a:lstStyle/>
          <a:p>
            <a:r>
              <a:rPr lang="fi-FI" dirty="0"/>
              <a:t>Agenda</a:t>
            </a:r>
          </a:p>
        </p:txBody>
      </p:sp>
      <p:sp>
        <p:nvSpPr>
          <p:cNvPr id="3" name="Tekstin paikkamerkki 2">
            <a:extLst>
              <a:ext uri="{FF2B5EF4-FFF2-40B4-BE49-F238E27FC236}">
                <a16:creationId xmlns:a16="http://schemas.microsoft.com/office/drawing/2014/main" id="{A71CB4AB-6C0E-2837-DFD5-1EDB0E74A270}"/>
              </a:ext>
            </a:extLst>
          </p:cNvPr>
          <p:cNvSpPr>
            <a:spLocks noGrp="1"/>
          </p:cNvSpPr>
          <p:nvPr>
            <p:ph type="body" sz="quarter" idx="18"/>
          </p:nvPr>
        </p:nvSpPr>
        <p:spPr>
          <a:xfrm>
            <a:off x="838200" y="1813968"/>
            <a:ext cx="4177938" cy="4320000"/>
          </a:xfrm>
        </p:spPr>
        <p:txBody>
          <a:bodyPr>
            <a:normAutofit/>
          </a:bodyPr>
          <a:lstStyle/>
          <a:p>
            <a:r>
              <a:rPr lang="fi-FI" sz="2000" dirty="0"/>
              <a:t>Ajankohtaiset kuulumiset</a:t>
            </a:r>
            <a:br>
              <a:rPr lang="fi-FI" sz="2000" dirty="0"/>
            </a:br>
            <a:r>
              <a:rPr lang="fi-FI" sz="1800" dirty="0"/>
              <a:t>Ilkka Aaltonen, Väylävirasto</a:t>
            </a:r>
          </a:p>
          <a:p>
            <a:r>
              <a:rPr lang="fi-FI" sz="2000" dirty="0"/>
              <a:t>Velhon käyttäjäviestintä,</a:t>
            </a:r>
          </a:p>
          <a:p>
            <a:pPr marL="0" indent="0">
              <a:buNone/>
            </a:pPr>
            <a:r>
              <a:rPr lang="fi-FI" sz="1800" dirty="0"/>
              <a:t>    Sinituuli Untamala, Sitowise</a:t>
            </a:r>
          </a:p>
        </p:txBody>
      </p:sp>
      <p:pic>
        <p:nvPicPr>
          <p:cNvPr id="7" name="Picture Placeholder 6">
            <a:extLst>
              <a:ext uri="{FF2B5EF4-FFF2-40B4-BE49-F238E27FC236}">
                <a16:creationId xmlns:a16="http://schemas.microsoft.com/office/drawing/2014/main" id="{312460A8-342A-7E81-0AD9-26F39BD48FD4}"/>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19409" r="19409"/>
          <a:stretch/>
        </p:blipFill>
        <p:spPr>
          <a:xfrm>
            <a:off x="4732800" y="10"/>
            <a:ext cx="7459200" cy="6857990"/>
          </a:xfrm>
          <a:noFill/>
        </p:spPr>
      </p:pic>
      <p:sp>
        <p:nvSpPr>
          <p:cNvPr id="5" name="Slide Number Placeholder 4">
            <a:extLst>
              <a:ext uri="{FF2B5EF4-FFF2-40B4-BE49-F238E27FC236}">
                <a16:creationId xmlns:a16="http://schemas.microsoft.com/office/drawing/2014/main" id="{BBED2E65-B025-4001-B944-5417E97FEE90}"/>
              </a:ext>
            </a:extLst>
          </p:cNvPr>
          <p:cNvSpPr>
            <a:spLocks noGrp="1"/>
          </p:cNvSpPr>
          <p:nvPr>
            <p:ph type="sldNum" sz="quarter" idx="17"/>
          </p:nvPr>
        </p:nvSpPr>
        <p:spPr>
          <a:xfrm>
            <a:off x="857249" y="6356350"/>
            <a:ext cx="561975" cy="365125"/>
          </a:xfrm>
        </p:spPr>
        <p:txBody>
          <a:bodyPr anchor="ctr">
            <a:normAutofit/>
          </a:bodyPr>
          <a:lstStyle/>
          <a:p>
            <a:pPr>
              <a:spcAft>
                <a:spcPts val="600"/>
              </a:spcAft>
            </a:pPr>
            <a:fld id="{6BD4A0EF-951A-4343-A672-F31B58E6828E}" type="slidenum">
              <a:rPr lang="en-US" smtClean="0"/>
              <a:pPr>
                <a:spcAft>
                  <a:spcPts val="600"/>
                </a:spcAft>
              </a:pPr>
              <a:t>2</a:t>
            </a:fld>
            <a:endParaRPr lang="en-US"/>
          </a:p>
        </p:txBody>
      </p:sp>
    </p:spTree>
    <p:extLst>
      <p:ext uri="{BB962C8B-B14F-4D97-AF65-F5344CB8AC3E}">
        <p14:creationId xmlns:p14="http://schemas.microsoft.com/office/powerpoint/2010/main" val="21194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ED2BF26-9EBB-E9A2-0423-07F46079ECAE}"/>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noFill/>
        </p:spPr>
      </p:pic>
      <p:sp>
        <p:nvSpPr>
          <p:cNvPr id="3" name="Tekstin paikkamerkki 2">
            <a:extLst>
              <a:ext uri="{FF2B5EF4-FFF2-40B4-BE49-F238E27FC236}">
                <a16:creationId xmlns:a16="http://schemas.microsoft.com/office/drawing/2014/main" id="{799188E9-759D-A41F-B371-7FD8009BC696}"/>
              </a:ext>
            </a:extLst>
          </p:cNvPr>
          <p:cNvSpPr>
            <a:spLocks noGrp="1"/>
          </p:cNvSpPr>
          <p:nvPr>
            <p:ph type="body" idx="1"/>
          </p:nvPr>
        </p:nvSpPr>
        <p:spPr>
          <a:xfrm>
            <a:off x="0" y="4589338"/>
            <a:ext cx="12192000" cy="792000"/>
          </a:xfrm>
        </p:spPr>
        <p:txBody>
          <a:bodyPr>
            <a:normAutofit/>
          </a:bodyPr>
          <a:lstStyle/>
          <a:p>
            <a:r>
              <a:rPr lang="fi-FI" dirty="0"/>
              <a:t>Ilkka Aaltonen</a:t>
            </a:r>
          </a:p>
        </p:txBody>
      </p:sp>
      <p:sp>
        <p:nvSpPr>
          <p:cNvPr id="4" name="Tekstin paikkamerkki 3">
            <a:extLst>
              <a:ext uri="{FF2B5EF4-FFF2-40B4-BE49-F238E27FC236}">
                <a16:creationId xmlns:a16="http://schemas.microsoft.com/office/drawing/2014/main" id="{A2DFC2DE-EAA8-9122-95BB-58537E96A69D}"/>
              </a:ext>
            </a:extLst>
          </p:cNvPr>
          <p:cNvSpPr>
            <a:spLocks noGrp="1"/>
          </p:cNvSpPr>
          <p:nvPr>
            <p:ph type="body" idx="10"/>
          </p:nvPr>
        </p:nvSpPr>
        <p:spPr>
          <a:xfrm>
            <a:off x="0" y="3510000"/>
            <a:ext cx="12192000" cy="1080000"/>
          </a:xfrm>
        </p:spPr>
        <p:txBody>
          <a:bodyPr anchor="b">
            <a:normAutofit/>
          </a:bodyPr>
          <a:lstStyle/>
          <a:p>
            <a:r>
              <a:rPr lang="fi-FI" dirty="0"/>
              <a:t>Ajankohtaiset kuulumiset</a:t>
            </a:r>
          </a:p>
        </p:txBody>
      </p:sp>
    </p:spTree>
    <p:extLst>
      <p:ext uri="{BB962C8B-B14F-4D97-AF65-F5344CB8AC3E}">
        <p14:creationId xmlns:p14="http://schemas.microsoft.com/office/powerpoint/2010/main" val="2692123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21DC2-4EF7-F7F6-DFD1-93178A211E74}"/>
              </a:ext>
            </a:extLst>
          </p:cNvPr>
          <p:cNvSpPr>
            <a:spLocks noGrp="1"/>
          </p:cNvSpPr>
          <p:nvPr>
            <p:ph type="title"/>
          </p:nvPr>
        </p:nvSpPr>
        <p:spPr>
          <a:xfrm>
            <a:off x="1674333" y="127001"/>
            <a:ext cx="8029575" cy="596900"/>
          </a:xfrm>
        </p:spPr>
        <p:txBody>
          <a:bodyPr>
            <a:normAutofit fontScale="90000"/>
          </a:bodyPr>
          <a:lstStyle/>
          <a:p>
            <a:r>
              <a:rPr lang="fi-FI" dirty="0"/>
              <a:t>Ajankohtaiset kuulumiset kesään ajalta</a:t>
            </a:r>
          </a:p>
        </p:txBody>
      </p:sp>
      <p:sp>
        <p:nvSpPr>
          <p:cNvPr id="4" name="Slide Number Placeholder 3">
            <a:extLst>
              <a:ext uri="{FF2B5EF4-FFF2-40B4-BE49-F238E27FC236}">
                <a16:creationId xmlns:a16="http://schemas.microsoft.com/office/drawing/2014/main" id="{B1B522AD-0328-DC00-FB8F-FFD87DCFB85B}"/>
              </a:ext>
            </a:extLst>
          </p:cNvPr>
          <p:cNvSpPr>
            <a:spLocks noGrp="1"/>
          </p:cNvSpPr>
          <p:nvPr>
            <p:ph type="sldNum" sz="quarter" idx="17"/>
          </p:nvPr>
        </p:nvSpPr>
        <p:spPr/>
        <p:txBody>
          <a:bodyPr/>
          <a:lstStyle/>
          <a:p>
            <a:fld id="{6BD4A0EF-951A-4343-A672-F31B58E6828E}" type="slidenum">
              <a:rPr lang="en-US" smtClean="0"/>
              <a:pPr/>
              <a:t>4</a:t>
            </a:fld>
            <a:endParaRPr lang="en-US"/>
          </a:p>
        </p:txBody>
      </p:sp>
      <p:sp>
        <p:nvSpPr>
          <p:cNvPr id="5" name="Text Placeholder 2">
            <a:extLst>
              <a:ext uri="{FF2B5EF4-FFF2-40B4-BE49-F238E27FC236}">
                <a16:creationId xmlns:a16="http://schemas.microsoft.com/office/drawing/2014/main" id="{7C957CFA-6EC1-5D78-D589-889EA065796B}"/>
              </a:ext>
            </a:extLst>
          </p:cNvPr>
          <p:cNvSpPr txBox="1">
            <a:spLocks/>
          </p:cNvSpPr>
          <p:nvPr/>
        </p:nvSpPr>
        <p:spPr>
          <a:xfrm>
            <a:off x="52161" y="1388854"/>
            <a:ext cx="4871861" cy="4701396"/>
          </a:xfrm>
          <a:prstGeom prst="rect">
            <a:avLst/>
          </a:prstGeom>
        </p:spPr>
        <p:txBody>
          <a:bodyPr>
            <a:normAutofit fontScale="25000" lnSpcReduction="20000"/>
          </a:bodyPr>
          <a:lstStyle>
            <a:lvl1pPr marL="284400" indent="-284400" algn="l" defTabSz="914400" rtl="0" eaLnBrk="1" latinLnBrk="0" hangingPunct="1">
              <a:lnSpc>
                <a:spcPct val="150000"/>
              </a:lnSpc>
              <a:spcBef>
                <a:spcPts val="1000"/>
              </a:spcBef>
              <a:buClr>
                <a:srgbClr val="0065AF"/>
              </a:buClr>
              <a:buFont typeface="Arial"/>
              <a:buChar char="•"/>
              <a:defRPr sz="1600" kern="1200">
                <a:solidFill>
                  <a:schemeClr val="tx1"/>
                </a:solidFill>
                <a:latin typeface="+mn-lt"/>
                <a:ea typeface="+mn-ea"/>
                <a:cs typeface="+mn-cs"/>
              </a:defRPr>
            </a:lvl1pPr>
            <a:lvl2pPr marL="741600" indent="-284400" algn="l" defTabSz="914400" rtl="0" eaLnBrk="1" latinLnBrk="0" hangingPunct="1">
              <a:lnSpc>
                <a:spcPct val="150000"/>
              </a:lnSpc>
              <a:spcBef>
                <a:spcPts val="500"/>
              </a:spcBef>
              <a:buClr>
                <a:srgbClr val="0065AF"/>
              </a:buClr>
              <a:buFont typeface="Arial"/>
              <a:buChar char="•"/>
              <a:defRPr sz="1400" kern="1200">
                <a:solidFill>
                  <a:schemeClr val="tx1"/>
                </a:solidFill>
                <a:latin typeface="+mn-lt"/>
                <a:ea typeface="+mn-ea"/>
                <a:cs typeface="+mn-cs"/>
              </a:defRPr>
            </a:lvl2pPr>
            <a:lvl3pPr marL="1087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3pPr>
            <a:lvl4pPr marL="1600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4pPr>
            <a:lvl5pPr marL="20574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fi-FI" sz="6400" b="1" dirty="0">
                <a:solidFill>
                  <a:schemeClr val="accent4"/>
                </a:solidFill>
              </a:rPr>
              <a:t>Data</a:t>
            </a:r>
            <a:endParaRPr lang="fi-FI" sz="4300" b="1" dirty="0">
              <a:solidFill>
                <a:schemeClr val="accent4"/>
              </a:solidFill>
            </a:endParaRPr>
          </a:p>
          <a:p>
            <a:pPr lvl="1"/>
            <a:r>
              <a:rPr lang="fi-FI" sz="4800" dirty="0">
                <a:ea typeface="Calibri" panose="020F0502020204030204" pitchFamily="34" charset="0"/>
                <a:cs typeface="Calibri" panose="020F0502020204030204" pitchFamily="34" charset="0"/>
                <a:sym typeface="Wingdings" panose="05000000000000000000" pitchFamily="2" charset="2"/>
              </a:rPr>
              <a:t>Tiemerkintöjen vienti alkanut järjestelmään</a:t>
            </a:r>
          </a:p>
          <a:p>
            <a:pPr lvl="2"/>
            <a:r>
              <a:rPr lang="fi-FI" sz="4800" dirty="0">
                <a:ea typeface="Calibri" panose="020F0502020204030204" pitchFamily="34" charset="0"/>
                <a:cs typeface="Calibri" panose="020F0502020204030204" pitchFamily="34" charset="0"/>
                <a:sym typeface="Wingdings" panose="05000000000000000000" pitchFamily="2" charset="2"/>
              </a:rPr>
              <a:t>Tavoitteena vuoden loppuun mennessä viedä täristävät jyrsinnät järjestelmään koko Suomen osalta</a:t>
            </a:r>
          </a:p>
          <a:p>
            <a:pPr lvl="1"/>
            <a:r>
              <a:rPr lang="fi-FI" sz="4800" dirty="0">
                <a:ea typeface="Calibri" panose="020F0502020204030204" pitchFamily="34" charset="0"/>
                <a:cs typeface="Calibri" panose="020F0502020204030204" pitchFamily="34" charset="0"/>
                <a:sym typeface="Wingdings" panose="05000000000000000000" pitchFamily="2" charset="2"/>
              </a:rPr>
              <a:t>Varuste- ja laiteinventointeihin liittyviä tietoja viety järjestelmään ja virta operointiin vähentynyt.</a:t>
            </a:r>
          </a:p>
          <a:p>
            <a:pPr lvl="1"/>
            <a:r>
              <a:rPr lang="fi-FI" sz="4800" dirty="0">
                <a:ea typeface="Calibri" panose="020F0502020204030204" pitchFamily="34" charset="0"/>
                <a:cs typeface="Calibri" panose="020F0502020204030204" pitchFamily="34" charset="0"/>
                <a:sym typeface="Wingdings" panose="05000000000000000000" pitchFamily="2" charset="2"/>
              </a:rPr>
              <a:t>Kesän PTM mittaukset viety kokonaisuudessaan Tievelhoon.</a:t>
            </a:r>
          </a:p>
          <a:p>
            <a:pPr lvl="1"/>
            <a:r>
              <a:rPr lang="fi-FI" sz="4800" dirty="0">
                <a:ea typeface="Calibri" panose="020F0502020204030204" pitchFamily="34" charset="0"/>
                <a:cs typeface="Calibri" panose="020F0502020204030204" pitchFamily="34" charset="0"/>
                <a:sym typeface="Wingdings" panose="05000000000000000000" pitchFamily="2" charset="2"/>
              </a:rPr>
              <a:t>Kesän PVK mittaukset viety kokonaisuudessaan Tievelhoon.</a:t>
            </a:r>
          </a:p>
          <a:p>
            <a:pPr marL="457200" lvl="1" indent="0">
              <a:buNone/>
            </a:pPr>
            <a:endParaRPr lang="fi-FI" sz="4800" dirty="0">
              <a:ea typeface="Calibri" panose="020F0502020204030204" pitchFamily="34" charset="0"/>
              <a:cs typeface="Calibri" panose="020F0502020204030204" pitchFamily="34" charset="0"/>
            </a:endParaRPr>
          </a:p>
          <a:p>
            <a:pPr marL="457200" lvl="1" indent="0">
              <a:buNone/>
            </a:pPr>
            <a:r>
              <a:rPr lang="fi-FI" sz="4800" dirty="0">
                <a:ea typeface="Calibri" panose="020F0502020204030204" pitchFamily="34" charset="0"/>
                <a:cs typeface="Calibri" panose="020F0502020204030204" pitchFamily="34" charset="0"/>
              </a:rPr>
              <a:t>Tukiklinikka materiaaleissa lisää dataan liittyvää: </a:t>
            </a:r>
            <a:r>
              <a:rPr lang="fi-FI" sz="4800" dirty="0">
                <a:ea typeface="Calibri" panose="020F0502020204030204" pitchFamily="34" charset="0"/>
                <a:cs typeface="Calibri" panose="020F0502020204030204" pitchFamily="34" charset="0"/>
                <a:hlinkClick r:id="rId2"/>
              </a:rPr>
              <a:t>https://ohje.velho.vaylapilvi.fi/tievelho/koulutukset-ja-tilaisuudet/tievelhon-tietojen-yllapidon-tukiklinikka/</a:t>
            </a:r>
            <a:endParaRPr lang="fi-FI" sz="4800" dirty="0"/>
          </a:p>
        </p:txBody>
      </p:sp>
      <p:sp>
        <p:nvSpPr>
          <p:cNvPr id="6" name="Text Placeholder 3">
            <a:extLst>
              <a:ext uri="{FF2B5EF4-FFF2-40B4-BE49-F238E27FC236}">
                <a16:creationId xmlns:a16="http://schemas.microsoft.com/office/drawing/2014/main" id="{AB42E21A-2BE3-E190-1F2E-ADB8F9E3EEED}"/>
              </a:ext>
            </a:extLst>
          </p:cNvPr>
          <p:cNvSpPr txBox="1">
            <a:spLocks/>
          </p:cNvSpPr>
          <p:nvPr/>
        </p:nvSpPr>
        <p:spPr>
          <a:xfrm>
            <a:off x="4932246" y="1388853"/>
            <a:ext cx="4771662" cy="5029200"/>
          </a:xfrm>
          <a:prstGeom prst="rect">
            <a:avLst/>
          </a:prstGeom>
        </p:spPr>
        <p:txBody>
          <a:bodyPr>
            <a:normAutofit fontScale="55000" lnSpcReduction="20000"/>
          </a:bodyPr>
          <a:lstStyle>
            <a:lvl1pPr marL="284400" indent="-284400" algn="l" defTabSz="914400" rtl="0" eaLnBrk="1" latinLnBrk="0" hangingPunct="1">
              <a:lnSpc>
                <a:spcPct val="150000"/>
              </a:lnSpc>
              <a:spcBef>
                <a:spcPts val="1000"/>
              </a:spcBef>
              <a:buClr>
                <a:srgbClr val="0065AF"/>
              </a:buClr>
              <a:buFont typeface="Arial"/>
              <a:buChar char="•"/>
              <a:defRPr sz="1600" kern="1200">
                <a:solidFill>
                  <a:schemeClr val="tx1"/>
                </a:solidFill>
                <a:latin typeface="+mn-lt"/>
                <a:ea typeface="+mn-ea"/>
                <a:cs typeface="+mn-cs"/>
              </a:defRPr>
            </a:lvl1pPr>
            <a:lvl2pPr marL="741600" indent="-284400" algn="l" defTabSz="914400" rtl="0" eaLnBrk="1" latinLnBrk="0" hangingPunct="1">
              <a:lnSpc>
                <a:spcPct val="150000"/>
              </a:lnSpc>
              <a:spcBef>
                <a:spcPts val="500"/>
              </a:spcBef>
              <a:buClr>
                <a:srgbClr val="0065AF"/>
              </a:buClr>
              <a:buFont typeface="Arial"/>
              <a:buChar char="•"/>
              <a:defRPr sz="1400" kern="1200">
                <a:solidFill>
                  <a:schemeClr val="tx1"/>
                </a:solidFill>
                <a:latin typeface="+mn-lt"/>
                <a:ea typeface="+mn-ea"/>
                <a:cs typeface="+mn-cs"/>
              </a:defRPr>
            </a:lvl2pPr>
            <a:lvl3pPr marL="1087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3pPr>
            <a:lvl4pPr marL="1600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4pPr>
            <a:lvl5pPr marL="20574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fi-FI" sz="2800" b="1" dirty="0">
                <a:solidFill>
                  <a:schemeClr val="accent4"/>
                </a:solidFill>
              </a:rPr>
              <a:t>Määrittely</a:t>
            </a:r>
          </a:p>
          <a:p>
            <a:pPr lvl="1"/>
            <a:r>
              <a:rPr lang="fi-FI" sz="2300" dirty="0">
                <a:latin typeface="+mj-lt"/>
              </a:rPr>
              <a:t>Tiealueen poikkileikkauksen kohteiden sijaintigeometrian mallinnussäännöt</a:t>
            </a:r>
          </a:p>
          <a:p>
            <a:pPr lvl="2"/>
            <a:r>
              <a:rPr lang="fi-FI" sz="2300" dirty="0">
                <a:latin typeface="+mj-lt"/>
              </a:rPr>
              <a:t>Tarkoitus tehdä esimerkkejä muutamista tieosuuksista, jotta asia konkretisoituu.</a:t>
            </a:r>
          </a:p>
          <a:p>
            <a:pPr lvl="2"/>
            <a:r>
              <a:rPr lang="fi-FI" sz="2300" dirty="0">
                <a:latin typeface="+mj-lt"/>
              </a:rPr>
              <a:t>PTM mittauksissa kerättävästä mobiilikeilausaineistosta pilotoidaan poikkileikkaukseen liittyvien geometriatietojen tunnistamisessa.</a:t>
            </a:r>
          </a:p>
          <a:p>
            <a:pPr lvl="1"/>
            <a:r>
              <a:rPr lang="fi-FI" sz="2500" dirty="0">
                <a:latin typeface="+mj-lt"/>
              </a:rPr>
              <a:t>Tierakenteisiin liittyvät kohdeluokat määrittelyn alle. Tarve käydä läpi tietorakenteita ja niihin liittyviä tarpeita käyttäjien kanssa.</a:t>
            </a:r>
            <a:endParaRPr lang="fi-FI" sz="2300" dirty="0">
              <a:latin typeface="+mj-lt"/>
            </a:endParaRPr>
          </a:p>
          <a:p>
            <a:pPr lvl="1"/>
            <a:r>
              <a:rPr lang="fi-FI" sz="2300" dirty="0">
                <a:latin typeface="+mj-lt"/>
              </a:rPr>
              <a:t>Ohjesivut uudistuneet ja esittely </a:t>
            </a:r>
            <a:r>
              <a:rPr lang="fi-FI" sz="2400" dirty="0">
                <a:sym typeface="Wingdings" panose="05000000000000000000" pitchFamily="2" charset="2"/>
              </a:rPr>
              <a:t>tänään </a:t>
            </a:r>
            <a:r>
              <a:rPr lang="fi-FI" sz="2300" dirty="0">
                <a:latin typeface="+mj-lt"/>
              </a:rPr>
              <a:t>(</a:t>
            </a:r>
            <a:r>
              <a:rPr lang="fi-FI" sz="2300" dirty="0">
                <a:latin typeface="+mj-lt"/>
                <a:hlinkClick r:id="rId3"/>
              </a:rPr>
              <a:t>https://ohje.velho.vaylapilvi.fi/velhon-ohjesivujen-piristysprojekti/</a:t>
            </a:r>
            <a:r>
              <a:rPr lang="fi-FI" sz="2300" dirty="0">
                <a:latin typeface="+mj-lt"/>
              </a:rPr>
              <a:t> )</a:t>
            </a:r>
          </a:p>
          <a:p>
            <a:pPr lvl="2"/>
            <a:r>
              <a:rPr lang="fi-FI" sz="2200" dirty="0">
                <a:latin typeface="+mj-lt"/>
              </a:rPr>
              <a:t>Projektivelhon ohjesivujen uudistus myöhemmin syksyllä tuotantoon</a:t>
            </a:r>
          </a:p>
          <a:p>
            <a:pPr lvl="3"/>
            <a:endParaRPr lang="fi-FI" sz="2300" dirty="0">
              <a:latin typeface="+mj-lt"/>
            </a:endParaRPr>
          </a:p>
        </p:txBody>
      </p:sp>
    </p:spTree>
    <p:extLst>
      <p:ext uri="{BB962C8B-B14F-4D97-AF65-F5344CB8AC3E}">
        <p14:creationId xmlns:p14="http://schemas.microsoft.com/office/powerpoint/2010/main" val="3230186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A9178-C4BE-4FA5-A646-7705E4806E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18C1CD-B924-39FC-CD44-0B894E8BE763}"/>
              </a:ext>
            </a:extLst>
          </p:cNvPr>
          <p:cNvSpPr>
            <a:spLocks noGrp="1"/>
          </p:cNvSpPr>
          <p:nvPr>
            <p:ph type="title"/>
          </p:nvPr>
        </p:nvSpPr>
        <p:spPr>
          <a:xfrm>
            <a:off x="1062486" y="136525"/>
            <a:ext cx="8029575" cy="687298"/>
          </a:xfrm>
        </p:spPr>
        <p:txBody>
          <a:bodyPr>
            <a:normAutofit fontScale="90000"/>
          </a:bodyPr>
          <a:lstStyle/>
          <a:p>
            <a:r>
              <a:rPr lang="fi-FI" dirty="0"/>
              <a:t>Ajankohtaiset kuulumiset — tekniset asiat</a:t>
            </a:r>
          </a:p>
        </p:txBody>
      </p:sp>
      <p:sp>
        <p:nvSpPr>
          <p:cNvPr id="4" name="Slide Number Placeholder 3">
            <a:extLst>
              <a:ext uri="{FF2B5EF4-FFF2-40B4-BE49-F238E27FC236}">
                <a16:creationId xmlns:a16="http://schemas.microsoft.com/office/drawing/2014/main" id="{31BA5262-FD70-DA89-46F0-551141DD0293}"/>
              </a:ext>
            </a:extLst>
          </p:cNvPr>
          <p:cNvSpPr>
            <a:spLocks noGrp="1"/>
          </p:cNvSpPr>
          <p:nvPr>
            <p:ph type="sldNum" sz="quarter" idx="17"/>
          </p:nvPr>
        </p:nvSpPr>
        <p:spPr/>
        <p:txBody>
          <a:bodyPr/>
          <a:lstStyle/>
          <a:p>
            <a:fld id="{6BD4A0EF-951A-4343-A672-F31B58E6828E}" type="slidenum">
              <a:rPr lang="en-US" smtClean="0"/>
              <a:pPr/>
              <a:t>5</a:t>
            </a:fld>
            <a:endParaRPr lang="en-US"/>
          </a:p>
        </p:txBody>
      </p:sp>
      <p:sp>
        <p:nvSpPr>
          <p:cNvPr id="5" name="Text Placeholder 2">
            <a:extLst>
              <a:ext uri="{FF2B5EF4-FFF2-40B4-BE49-F238E27FC236}">
                <a16:creationId xmlns:a16="http://schemas.microsoft.com/office/drawing/2014/main" id="{53950BDA-4EF2-0451-76B5-A274FE3E637C}"/>
              </a:ext>
            </a:extLst>
          </p:cNvPr>
          <p:cNvSpPr txBox="1">
            <a:spLocks/>
          </p:cNvSpPr>
          <p:nvPr/>
        </p:nvSpPr>
        <p:spPr>
          <a:xfrm>
            <a:off x="405442" y="1052424"/>
            <a:ext cx="4058607" cy="5440450"/>
          </a:xfrm>
          <a:prstGeom prst="rect">
            <a:avLst/>
          </a:prstGeom>
        </p:spPr>
        <p:txBody>
          <a:bodyPr>
            <a:noAutofit/>
          </a:bodyPr>
          <a:lstStyle>
            <a:lvl1pPr marL="284400" indent="-284400" algn="l" defTabSz="914400" rtl="0" eaLnBrk="1" latinLnBrk="0" hangingPunct="1">
              <a:lnSpc>
                <a:spcPct val="150000"/>
              </a:lnSpc>
              <a:spcBef>
                <a:spcPts val="1000"/>
              </a:spcBef>
              <a:buClr>
                <a:srgbClr val="0065AF"/>
              </a:buClr>
              <a:buFont typeface="Arial"/>
              <a:buChar char="•"/>
              <a:defRPr sz="1600" kern="1200">
                <a:solidFill>
                  <a:schemeClr val="tx1"/>
                </a:solidFill>
                <a:latin typeface="+mn-lt"/>
                <a:ea typeface="+mn-ea"/>
                <a:cs typeface="+mn-cs"/>
              </a:defRPr>
            </a:lvl1pPr>
            <a:lvl2pPr marL="741600" indent="-284400" algn="l" defTabSz="914400" rtl="0" eaLnBrk="1" latinLnBrk="0" hangingPunct="1">
              <a:lnSpc>
                <a:spcPct val="150000"/>
              </a:lnSpc>
              <a:spcBef>
                <a:spcPts val="500"/>
              </a:spcBef>
              <a:buClr>
                <a:srgbClr val="0065AF"/>
              </a:buClr>
              <a:buFont typeface="Arial"/>
              <a:buChar char="•"/>
              <a:defRPr sz="1400" kern="1200">
                <a:solidFill>
                  <a:schemeClr val="tx1"/>
                </a:solidFill>
                <a:latin typeface="+mn-lt"/>
                <a:ea typeface="+mn-ea"/>
                <a:cs typeface="+mn-cs"/>
              </a:defRPr>
            </a:lvl2pPr>
            <a:lvl3pPr marL="1087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3pPr>
            <a:lvl4pPr marL="1600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4pPr>
            <a:lvl5pPr marL="20574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fi-FI" sz="1050" b="1" dirty="0">
                <a:solidFill>
                  <a:schemeClr val="accent4"/>
                </a:solidFill>
              </a:rPr>
              <a:t>Käyttöliittymä</a:t>
            </a:r>
          </a:p>
          <a:p>
            <a:pPr marL="0" indent="0">
              <a:buFont typeface="Arial"/>
              <a:buNone/>
            </a:pPr>
            <a:r>
              <a:rPr lang="fi-FI" sz="1050" b="1" dirty="0">
                <a:solidFill>
                  <a:schemeClr val="accent4"/>
                </a:solidFill>
              </a:rPr>
              <a:t>Tuotantoon uutta </a:t>
            </a:r>
          </a:p>
          <a:p>
            <a:r>
              <a:rPr lang="fi-FI" sz="1050" dirty="0"/>
              <a:t>PTM 100 metrin tunnusluvut tiekohdehakuun katseltavaksi toteutus on hieman myöhästynyt suunnitellusta ajankohdasta, mutta uusi tuotantoon vienti ajankohta 24.09.2026.</a:t>
            </a:r>
          </a:p>
          <a:p>
            <a:r>
              <a:rPr lang="fi-FI" sz="1050" dirty="0"/>
              <a:t>Kohdekortin osalta korjattu lakkautustoimintoa. Luokitus-, päätös-, rakenne- ja liikennetietorekisterien osalta lakkautus otettu jälleen käyttöön.</a:t>
            </a:r>
          </a:p>
          <a:p>
            <a:pPr marL="0" indent="0">
              <a:buFont typeface="Arial"/>
              <a:buNone/>
            </a:pPr>
            <a:r>
              <a:rPr lang="fi-FI" sz="1050" b="1" dirty="0">
                <a:solidFill>
                  <a:schemeClr val="accent4"/>
                </a:solidFill>
              </a:rPr>
              <a:t>Työn alla</a:t>
            </a:r>
          </a:p>
          <a:p>
            <a:r>
              <a:rPr lang="fi-FI" sz="1050" dirty="0"/>
              <a:t>Kohdekortin ylläpitotoiminnallisuuksista päivitys ja korjaus työn alla sekä pienimuotoista olemassa olevien toimintojen kehittäminen.</a:t>
            </a:r>
          </a:p>
          <a:p>
            <a:r>
              <a:rPr lang="fi-FI" sz="1050" dirty="0"/>
              <a:t>Hakutoiminnallisuuksien pienkehitystä.</a:t>
            </a:r>
          </a:p>
          <a:p>
            <a:r>
              <a:rPr lang="fi-FI" sz="1050" dirty="0"/>
              <a:t>Tien leveyksiin liittyvien attribuuttien tuominen käyttöliittymään.</a:t>
            </a:r>
          </a:p>
          <a:p>
            <a:r>
              <a:rPr lang="fi-FI" sz="1050" dirty="0"/>
              <a:t>Maanteiden hoitourakkaan tulossa tietomallimuutos: versioituva </a:t>
            </a:r>
            <a:r>
              <a:rPr lang="fi-FI" sz="1050" dirty="0">
                <a:sym typeface="Wingdings" panose="05000000000000000000" pitchFamily="2" charset="2"/>
              </a:rPr>
              <a:t> ei versioituvaksi ja urakkakoodit tulee nimikkeistöksi. Tämä vaatii pidemmän testausjakson.</a:t>
            </a:r>
            <a:endParaRPr lang="fi-FI" sz="1050" dirty="0"/>
          </a:p>
        </p:txBody>
      </p:sp>
      <p:sp>
        <p:nvSpPr>
          <p:cNvPr id="6" name="Text Placeholder 3">
            <a:extLst>
              <a:ext uri="{FF2B5EF4-FFF2-40B4-BE49-F238E27FC236}">
                <a16:creationId xmlns:a16="http://schemas.microsoft.com/office/drawing/2014/main" id="{C9D1099D-7DB4-EF1C-58EE-EE951E7E2787}"/>
              </a:ext>
            </a:extLst>
          </p:cNvPr>
          <p:cNvSpPr txBox="1">
            <a:spLocks/>
          </p:cNvSpPr>
          <p:nvPr/>
        </p:nvSpPr>
        <p:spPr>
          <a:xfrm>
            <a:off x="4589253" y="897146"/>
            <a:ext cx="5495025" cy="5960853"/>
          </a:xfrm>
          <a:prstGeom prst="rect">
            <a:avLst/>
          </a:prstGeom>
        </p:spPr>
        <p:txBody>
          <a:bodyPr>
            <a:normAutofit fontScale="70000" lnSpcReduction="20000"/>
          </a:bodyPr>
          <a:lstStyle>
            <a:lvl1pPr marL="284400" indent="-284400" algn="l" defTabSz="914400" rtl="0" eaLnBrk="1" latinLnBrk="0" hangingPunct="1">
              <a:lnSpc>
                <a:spcPct val="150000"/>
              </a:lnSpc>
              <a:spcBef>
                <a:spcPts val="1000"/>
              </a:spcBef>
              <a:buClr>
                <a:srgbClr val="0065AF"/>
              </a:buClr>
              <a:buFont typeface="Arial"/>
              <a:buChar char="•"/>
              <a:defRPr sz="1600" kern="1200">
                <a:solidFill>
                  <a:schemeClr val="tx1"/>
                </a:solidFill>
                <a:latin typeface="+mn-lt"/>
                <a:ea typeface="+mn-ea"/>
                <a:cs typeface="+mn-cs"/>
              </a:defRPr>
            </a:lvl1pPr>
            <a:lvl2pPr marL="741600" indent="-284400" algn="l" defTabSz="914400" rtl="0" eaLnBrk="1" latinLnBrk="0" hangingPunct="1">
              <a:lnSpc>
                <a:spcPct val="150000"/>
              </a:lnSpc>
              <a:spcBef>
                <a:spcPts val="500"/>
              </a:spcBef>
              <a:buClr>
                <a:srgbClr val="0065AF"/>
              </a:buClr>
              <a:buFont typeface="Arial"/>
              <a:buChar char="•"/>
              <a:defRPr sz="1400" kern="1200">
                <a:solidFill>
                  <a:schemeClr val="tx1"/>
                </a:solidFill>
                <a:latin typeface="+mn-lt"/>
                <a:ea typeface="+mn-ea"/>
                <a:cs typeface="+mn-cs"/>
              </a:defRPr>
            </a:lvl2pPr>
            <a:lvl3pPr marL="1087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3pPr>
            <a:lvl4pPr marL="16002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4pPr>
            <a:lvl5pPr marL="2057400" indent="-172800" algn="l" defTabSz="914400" rtl="0" eaLnBrk="1" latinLnBrk="0" hangingPunct="1">
              <a:lnSpc>
                <a:spcPct val="150000"/>
              </a:lnSpc>
              <a:spcBef>
                <a:spcPts val="500"/>
              </a:spcBef>
              <a:buClr>
                <a:srgbClr val="0065AF"/>
              </a:buClr>
              <a:buFont typeface="Arial"/>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fi-FI" sz="1400" b="1" dirty="0">
                <a:solidFill>
                  <a:schemeClr val="accent4"/>
                </a:solidFill>
              </a:rPr>
              <a:t>Tietorakennemuutokset</a:t>
            </a:r>
          </a:p>
          <a:p>
            <a:pPr marL="0" indent="0">
              <a:buNone/>
            </a:pPr>
            <a:r>
              <a:rPr lang="fi-FI" b="1" dirty="0"/>
              <a:t>Tuotantoon viedään 17.9.2026 seuraavat muutokset:</a:t>
            </a:r>
            <a:endParaRPr lang="fi-FI" sz="2000" dirty="0"/>
          </a:p>
          <a:p>
            <a:pPr lvl="0"/>
            <a:r>
              <a:rPr lang="fi-FI" dirty="0"/>
              <a:t>Toimenpiteet — Tienrakennetoimenpiteet</a:t>
            </a:r>
            <a:endParaRPr lang="fi-FI" sz="2000" dirty="0"/>
          </a:p>
          <a:p>
            <a:pPr lvl="1"/>
            <a:r>
              <a:rPr lang="fi-FI" dirty="0"/>
              <a:t>Toimenpide -ominaisuuden koodiston nimikkeen muutos:</a:t>
            </a:r>
            <a:endParaRPr lang="fi-FI" sz="1800" dirty="0"/>
          </a:p>
          <a:p>
            <a:pPr lvl="2"/>
            <a:r>
              <a:rPr lang="fi-FI" dirty="0"/>
              <a:t>Koodin trtp04 "MPJK" nimi muutetaan "MPKJ"</a:t>
            </a:r>
            <a:endParaRPr lang="fi-FI" sz="1600" dirty="0"/>
          </a:p>
          <a:p>
            <a:pPr lvl="0"/>
            <a:r>
              <a:rPr lang="fi-FI" dirty="0"/>
              <a:t>Toimenpiteet — Tienrakennetoimenpiteet</a:t>
            </a:r>
            <a:endParaRPr lang="fi-FI" sz="2000" dirty="0"/>
          </a:p>
          <a:p>
            <a:pPr lvl="1"/>
            <a:r>
              <a:rPr lang="fi-FI" dirty="0"/>
              <a:t>Ominaisuuden "Massamäärä" sallittu pituus korjataan kolmen merkin pituiseksi</a:t>
            </a:r>
            <a:endParaRPr lang="fi-FI" sz="1800" dirty="0"/>
          </a:p>
          <a:p>
            <a:pPr lvl="0"/>
            <a:r>
              <a:rPr lang="fi-FI" dirty="0"/>
              <a:t>Toimenpiteet — Tienrakennetoimenpiteet</a:t>
            </a:r>
            <a:endParaRPr lang="fi-FI" sz="2000" dirty="0"/>
          </a:p>
          <a:p>
            <a:pPr lvl="1"/>
            <a:r>
              <a:rPr lang="fi-FI" dirty="0"/>
              <a:t>Poistetaan sidottu päällysrakenne-kokonaisuus lukuun ottamatta "sidotun päällysrakenteen tyyppi" -ominaisuutta</a:t>
            </a:r>
            <a:endParaRPr lang="fi-FI" sz="1800" dirty="0"/>
          </a:p>
          <a:p>
            <a:pPr lvl="1"/>
            <a:r>
              <a:rPr lang="fi-FI" dirty="0"/>
              <a:t>Poistetaan kokonaisuudet jakava kerros, kantava kerros ja päällysrakenteen lujite</a:t>
            </a:r>
            <a:endParaRPr lang="fi-FI" sz="1800" dirty="0"/>
          </a:p>
          <a:p>
            <a:pPr lvl="1"/>
            <a:r>
              <a:rPr lang="fi-FI" dirty="0"/>
              <a:t>Poistetaan ominaisuus "Korjauskohdeosan ulkoinen tunniste" </a:t>
            </a:r>
            <a:endParaRPr lang="fi-FI" sz="1800" dirty="0"/>
          </a:p>
          <a:p>
            <a:pPr lvl="0"/>
            <a:r>
              <a:rPr lang="fi-FI" dirty="0"/>
              <a:t>Yleiset — Rakenteellinen järjestelmäkokonaisuus </a:t>
            </a:r>
            <a:endParaRPr lang="fi-FI" sz="2000" dirty="0"/>
          </a:p>
          <a:p>
            <a:pPr lvl="1"/>
            <a:r>
              <a:rPr lang="fi-FI" dirty="0"/>
              <a:t>Sallitaan "rjk03 - Turvallisuus- ja opastusjärjestelmät" -koodi "Tienvarsikalusteet" -kohdeluokan tyypeille "aikataulukehikko" ja "opastuskartta". </a:t>
            </a:r>
          </a:p>
          <a:p>
            <a:pPr marL="0" indent="0">
              <a:buNone/>
            </a:pPr>
            <a:r>
              <a:rPr lang="fi-FI" dirty="0">
                <a:ea typeface="Calibri" panose="020F0502020204030204" pitchFamily="34" charset="0"/>
                <a:cs typeface="Calibri" panose="020F0502020204030204" pitchFamily="34" charset="0"/>
              </a:rPr>
              <a:t>Lokakuussa poistuu Tievelhosta kaksi onnettomuustietoihin liittyvää kohdeluokkaa</a:t>
            </a:r>
          </a:p>
          <a:p>
            <a:r>
              <a:rPr lang="fi-FI" dirty="0"/>
              <a:t>Onnettomuusindeksi, linja (vanha)</a:t>
            </a:r>
          </a:p>
          <a:p>
            <a:r>
              <a:rPr lang="fi-FI" dirty="0"/>
              <a:t>Onnettomuusriski, risteys (vanha)</a:t>
            </a:r>
            <a:br>
              <a:rPr lang="fi-FI" dirty="0">
                <a:ea typeface="Calibri" panose="020F0502020204030204" pitchFamily="34" charset="0"/>
                <a:cs typeface="Calibri" panose="020F0502020204030204" pitchFamily="34" charset="0"/>
                <a:hlinkClick r:id="rId2"/>
              </a:rPr>
            </a:br>
            <a:endParaRPr lang="fi-FI" dirty="0">
              <a:ea typeface="Calibri" panose="020F0502020204030204" pitchFamily="34" charset="0"/>
              <a:cs typeface="Calibri" panose="020F0502020204030204" pitchFamily="34" charset="0"/>
              <a:hlinkClick r:id="rId2"/>
            </a:endParaRPr>
          </a:p>
          <a:p>
            <a:pPr marL="0" indent="0">
              <a:buNone/>
            </a:pPr>
            <a:r>
              <a:rPr lang="fi-FI" dirty="0">
                <a:ea typeface="Calibri" panose="020F0502020204030204" pitchFamily="34" charset="0"/>
                <a:cs typeface="Calibri" panose="020F0502020204030204" pitchFamily="34" charset="0"/>
                <a:hlinkClick r:id="rId2"/>
              </a:rPr>
              <a:t>https://ohje.velho.vaylapilvi.fi/tievelho/tietorakenne/tietorakennemuutokset/</a:t>
            </a:r>
            <a:endParaRPr lang="fi-FI"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7556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2835F-908A-0E9D-AE5A-B44BAE5CBC82}"/>
              </a:ext>
            </a:extLst>
          </p:cNvPr>
          <p:cNvSpPr>
            <a:spLocks noGrp="1"/>
          </p:cNvSpPr>
          <p:nvPr>
            <p:ph type="title"/>
          </p:nvPr>
        </p:nvSpPr>
        <p:spPr/>
        <p:txBody>
          <a:bodyPr/>
          <a:lstStyle/>
          <a:p>
            <a:r>
              <a:rPr lang="fi-FI" dirty="0"/>
              <a:t>Koulutukset, klinikat &amp; vartit</a:t>
            </a:r>
          </a:p>
        </p:txBody>
      </p:sp>
      <p:sp>
        <p:nvSpPr>
          <p:cNvPr id="3" name="Text Placeholder 2">
            <a:extLst>
              <a:ext uri="{FF2B5EF4-FFF2-40B4-BE49-F238E27FC236}">
                <a16:creationId xmlns:a16="http://schemas.microsoft.com/office/drawing/2014/main" id="{38317C63-C25A-6B11-5D84-A27B86643B3E}"/>
              </a:ext>
            </a:extLst>
          </p:cNvPr>
          <p:cNvSpPr>
            <a:spLocks noGrp="1"/>
          </p:cNvSpPr>
          <p:nvPr>
            <p:ph type="body" sz="quarter" idx="13"/>
          </p:nvPr>
        </p:nvSpPr>
        <p:spPr>
          <a:xfrm>
            <a:off x="838199" y="1534026"/>
            <a:ext cx="5275272" cy="4511302"/>
          </a:xfrm>
        </p:spPr>
        <p:txBody>
          <a:bodyPr>
            <a:normAutofit fontScale="92500"/>
          </a:bodyPr>
          <a:lstStyle/>
          <a:p>
            <a:r>
              <a:rPr lang="fi-FI" sz="1400" dirty="0">
                <a:hlinkClick r:id="rId2"/>
              </a:rPr>
              <a:t>Tievelhovartit</a:t>
            </a:r>
            <a:r>
              <a:rPr lang="fi-FI" sz="1400" dirty="0"/>
              <a:t>, rullaavat normaalisti joka toinen viikko</a:t>
            </a:r>
          </a:p>
          <a:p>
            <a:r>
              <a:rPr lang="fi-FI" sz="1400" dirty="0">
                <a:hlinkClick r:id="rId3"/>
              </a:rPr>
              <a:t>Velhon tukiklinikka</a:t>
            </a:r>
            <a:r>
              <a:rPr lang="fi-FI" sz="1400" dirty="0"/>
              <a:t>, 14.8 syksyllä ensimmäinen tukiklinikka.</a:t>
            </a:r>
          </a:p>
          <a:p>
            <a:r>
              <a:rPr lang="fi-FI" sz="1400" dirty="0">
                <a:hlinkClick r:id="rId4"/>
              </a:rPr>
              <a:t>Velhon koulutukset</a:t>
            </a:r>
            <a:r>
              <a:rPr lang="fi-FI" sz="1400" dirty="0"/>
              <a:t>, (</a:t>
            </a:r>
            <a:r>
              <a:rPr lang="fi-FI" sz="1400" dirty="0">
                <a:hlinkClick r:id="rId5"/>
              </a:rPr>
              <a:t>https://ohje.velho.vaylapilvi.fi/tervetuloa-tievelhon-hakutoimintojen-koulutuksiin-syksylla/</a:t>
            </a:r>
            <a:r>
              <a:rPr lang="fi-FI" sz="1400" dirty="0"/>
              <a:t> )</a:t>
            </a:r>
          </a:p>
          <a:p>
            <a:pPr lvl="1"/>
            <a:r>
              <a:rPr lang="fi-FI" sz="1300" dirty="0">
                <a:solidFill>
                  <a:schemeClr val="accent4"/>
                </a:solidFill>
              </a:rPr>
              <a:t>17.8.2026: Tiestötietojen hyödyntäminen paikkatiedon avulla</a:t>
            </a:r>
          </a:p>
          <a:p>
            <a:pPr lvl="1"/>
            <a:r>
              <a:rPr lang="fi-FI" sz="1300" dirty="0">
                <a:solidFill>
                  <a:schemeClr val="accent4"/>
                </a:solidFill>
              </a:rPr>
              <a:t>24.08.2026: Tievelhon tiedon ylläpitotyökalun koulutus (kohdekortti), uuden kohteen luonti ja olemassa olevan kohteen lakkautus</a:t>
            </a:r>
          </a:p>
          <a:p>
            <a:pPr lvl="1"/>
            <a:r>
              <a:rPr lang="fi-FI" sz="1300" dirty="0">
                <a:solidFill>
                  <a:schemeClr val="bg2">
                    <a:lumMod val="50000"/>
                  </a:schemeClr>
                </a:solidFill>
              </a:rPr>
              <a:t>3.9.2026: Tiekohdehaun jatkokoulutus</a:t>
            </a:r>
          </a:p>
          <a:p>
            <a:pPr lvl="1"/>
            <a:r>
              <a:rPr lang="fi-FI" sz="1300" dirty="0"/>
              <a:t>24.9.2026: Tiekohdehaun jatkokoulutus</a:t>
            </a:r>
          </a:p>
          <a:p>
            <a:pPr lvl="1"/>
            <a:r>
              <a:rPr lang="fi-FI" sz="1300" dirty="0"/>
              <a:t>22.10.2026: Tieosuushaun jatkokoulutus</a:t>
            </a:r>
          </a:p>
          <a:p>
            <a:pPr lvl="1"/>
            <a:r>
              <a:rPr lang="fi-FI" sz="1300" dirty="0"/>
              <a:t>12.11.2026: Tieosuushaun jatkokoulutus</a:t>
            </a:r>
            <a:endParaRPr lang="fi-FI" sz="1400" dirty="0"/>
          </a:p>
          <a:p>
            <a:r>
              <a:rPr lang="fi-FI" sz="1400" dirty="0"/>
              <a:t>Seuraava uutiskirje työn alla</a:t>
            </a:r>
          </a:p>
        </p:txBody>
      </p:sp>
      <p:sp>
        <p:nvSpPr>
          <p:cNvPr id="5" name="Slide Number Placeholder 4">
            <a:extLst>
              <a:ext uri="{FF2B5EF4-FFF2-40B4-BE49-F238E27FC236}">
                <a16:creationId xmlns:a16="http://schemas.microsoft.com/office/drawing/2014/main" id="{CECCD3FE-2C8C-71A1-B777-8AA4D013F6B1}"/>
              </a:ext>
            </a:extLst>
          </p:cNvPr>
          <p:cNvSpPr>
            <a:spLocks noGrp="1"/>
          </p:cNvSpPr>
          <p:nvPr>
            <p:ph type="sldNum" sz="quarter" idx="12"/>
          </p:nvPr>
        </p:nvSpPr>
        <p:spPr/>
        <p:txBody>
          <a:bodyPr/>
          <a:lstStyle/>
          <a:p>
            <a:fld id="{6BD4A0EF-951A-4343-A672-F31B58E6828E}" type="slidenum">
              <a:rPr lang="en-US" smtClean="0"/>
              <a:pPr/>
              <a:t>6</a:t>
            </a:fld>
            <a:endParaRPr lang="en-US"/>
          </a:p>
        </p:txBody>
      </p:sp>
      <p:sp>
        <p:nvSpPr>
          <p:cNvPr id="6" name="Scroll: Vertical 4">
            <a:extLst>
              <a:ext uri="{FF2B5EF4-FFF2-40B4-BE49-F238E27FC236}">
                <a16:creationId xmlns:a16="http://schemas.microsoft.com/office/drawing/2014/main" id="{D07AE0B2-71EF-E8CB-FCFE-D9D7981C6909}"/>
              </a:ext>
            </a:extLst>
          </p:cNvPr>
          <p:cNvSpPr/>
          <p:nvPr/>
        </p:nvSpPr>
        <p:spPr>
          <a:xfrm>
            <a:off x="6569083" y="1883728"/>
            <a:ext cx="4064000" cy="4161600"/>
          </a:xfrm>
          <a:prstGeom prst="roundRect">
            <a:avLst>
              <a:gd name="adj" fmla="val 7843"/>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108000"/>
            <a:br>
              <a:rPr lang="fi-FI" sz="1400" b="1" dirty="0">
                <a:solidFill>
                  <a:schemeClr val="bg1"/>
                </a:solidFill>
              </a:rPr>
            </a:br>
            <a:endParaRPr lang="fi-FI" sz="1400" b="1" dirty="0">
              <a:solidFill>
                <a:schemeClr val="bg1"/>
              </a:solidFill>
            </a:endParaRPr>
          </a:p>
          <a:p>
            <a:pPr marL="108000"/>
            <a:r>
              <a:rPr lang="fi-FI" sz="1400" b="1" dirty="0">
                <a:solidFill>
                  <a:schemeClr val="bg1"/>
                </a:solidFill>
              </a:rPr>
              <a:t>22.09.2026:</a:t>
            </a:r>
            <a:r>
              <a:rPr lang="fi-FI" sz="1400" dirty="0">
                <a:solidFill>
                  <a:schemeClr val="bg1"/>
                </a:solidFill>
              </a:rPr>
              <a:t> Velhon käyttäjäviestintä, Sinituuli Untamala (Sitowise Oy)</a:t>
            </a:r>
          </a:p>
          <a:p>
            <a:pPr marL="108000"/>
            <a:endParaRPr lang="fi-FI" sz="1400" b="1" dirty="0">
              <a:solidFill>
                <a:schemeClr val="bg1"/>
              </a:solidFill>
            </a:endParaRPr>
          </a:p>
          <a:p>
            <a:pPr marL="108000"/>
            <a:r>
              <a:rPr lang="fi-FI" sz="1400" b="1" dirty="0">
                <a:solidFill>
                  <a:schemeClr val="bg1"/>
                </a:solidFill>
              </a:rPr>
              <a:t>06.10.2026:</a:t>
            </a:r>
            <a:r>
              <a:rPr lang="fi-FI" sz="1400" dirty="0">
                <a:solidFill>
                  <a:schemeClr val="bg1"/>
                </a:solidFill>
              </a:rPr>
              <a:t> PETI-järjestelmä,</a:t>
            </a:r>
          </a:p>
          <a:p>
            <a:pPr marL="108000"/>
            <a:r>
              <a:rPr lang="fi-FI" sz="1400" dirty="0">
                <a:solidFill>
                  <a:schemeClr val="bg1"/>
                </a:solidFill>
              </a:rPr>
              <a:t>Jani Riekkinen (Fintraffic)</a:t>
            </a:r>
          </a:p>
          <a:p>
            <a:pPr marL="108000"/>
            <a:endParaRPr lang="fi-FI" sz="1400" dirty="0">
              <a:solidFill>
                <a:schemeClr val="bg1"/>
              </a:solidFill>
            </a:endParaRPr>
          </a:p>
          <a:p>
            <a:pPr marL="108000"/>
            <a:r>
              <a:rPr lang="fi-FI" sz="1400" b="1" dirty="0">
                <a:solidFill>
                  <a:schemeClr val="bg1"/>
                </a:solidFill>
              </a:rPr>
              <a:t>20.10.2026:</a:t>
            </a:r>
            <a:r>
              <a:rPr lang="fi-FI" sz="1400" dirty="0">
                <a:solidFill>
                  <a:schemeClr val="bg1"/>
                </a:solidFill>
              </a:rPr>
              <a:t> Tievelhon tietovirrat, Sonja Lang (Ubigu Oy)</a:t>
            </a:r>
          </a:p>
          <a:p>
            <a:pPr marL="108000"/>
            <a:endParaRPr lang="fi-FI" sz="1400" dirty="0">
              <a:solidFill>
                <a:schemeClr val="bg1"/>
              </a:solidFill>
            </a:endParaRPr>
          </a:p>
          <a:p>
            <a:pPr marL="108000"/>
            <a:r>
              <a:rPr lang="fi-FI" sz="1400" b="1" dirty="0">
                <a:solidFill>
                  <a:schemeClr val="bg1"/>
                </a:solidFill>
              </a:rPr>
              <a:t>1.12.2026:</a:t>
            </a:r>
            <a:r>
              <a:rPr lang="fi-FI" sz="1400" dirty="0">
                <a:solidFill>
                  <a:schemeClr val="bg1"/>
                </a:solidFill>
              </a:rPr>
              <a:t> Tekninen laadunvalvonta, Veli-Matti Suoranta (Suoranta Oy)</a:t>
            </a:r>
          </a:p>
          <a:p>
            <a:pPr marL="108000"/>
            <a:endParaRPr lang="fi-FI" sz="1400" dirty="0">
              <a:solidFill>
                <a:schemeClr val="bg1"/>
              </a:solidFill>
            </a:endParaRPr>
          </a:p>
          <a:p>
            <a:pPr marL="108000"/>
            <a:endParaRPr lang="fi-FI" sz="1400" dirty="0">
              <a:solidFill>
                <a:schemeClr val="bg1"/>
              </a:solidFill>
            </a:endParaRPr>
          </a:p>
          <a:p>
            <a:pPr marL="108000"/>
            <a:endParaRPr lang="fi-FI" sz="1400" dirty="0">
              <a:solidFill>
                <a:schemeClr val="bg1"/>
              </a:solidFill>
            </a:endParaRPr>
          </a:p>
          <a:p>
            <a:pPr marL="108000"/>
            <a:endParaRPr lang="fi-FI" sz="1400" dirty="0">
              <a:solidFill>
                <a:schemeClr val="bg1"/>
              </a:solidFill>
            </a:endParaRPr>
          </a:p>
          <a:p>
            <a:pPr marL="108000"/>
            <a:endParaRPr lang="fi-FI" sz="1400" dirty="0">
              <a:solidFill>
                <a:schemeClr val="bg1"/>
              </a:solidFill>
            </a:endParaRPr>
          </a:p>
        </p:txBody>
      </p:sp>
    </p:spTree>
    <p:extLst>
      <p:ext uri="{BB962C8B-B14F-4D97-AF65-F5344CB8AC3E}">
        <p14:creationId xmlns:p14="http://schemas.microsoft.com/office/powerpoint/2010/main" val="1659715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1A0C6F-A31C-8334-209D-2C8ECB5D2CDA}"/>
              </a:ext>
            </a:extLst>
          </p:cNvPr>
          <p:cNvSpPr>
            <a:spLocks noGrp="1"/>
          </p:cNvSpPr>
          <p:nvPr>
            <p:ph type="ctrTitle"/>
          </p:nvPr>
        </p:nvSpPr>
        <p:spPr>
          <a:xfrm>
            <a:off x="838800" y="457199"/>
            <a:ext cx="4476778" cy="2176463"/>
          </a:xfrm>
        </p:spPr>
        <p:txBody>
          <a:bodyPr>
            <a:normAutofit/>
          </a:bodyPr>
          <a:lstStyle/>
          <a:p>
            <a:r>
              <a:rPr lang="fi-FI" sz="4000" dirty="0"/>
              <a:t>Velhon viestintäprosessit</a:t>
            </a:r>
          </a:p>
        </p:txBody>
      </p:sp>
      <p:sp>
        <p:nvSpPr>
          <p:cNvPr id="3" name="Alaotsikko 2">
            <a:extLst>
              <a:ext uri="{FF2B5EF4-FFF2-40B4-BE49-F238E27FC236}">
                <a16:creationId xmlns:a16="http://schemas.microsoft.com/office/drawing/2014/main" id="{FDAB159A-C79D-DE07-5221-862DA47718A1}"/>
              </a:ext>
            </a:extLst>
          </p:cNvPr>
          <p:cNvSpPr>
            <a:spLocks noGrp="1"/>
          </p:cNvSpPr>
          <p:nvPr>
            <p:ph type="subTitle" idx="1"/>
          </p:nvPr>
        </p:nvSpPr>
        <p:spPr>
          <a:xfrm>
            <a:off x="928800" y="2778240"/>
            <a:ext cx="3260927" cy="1067520"/>
          </a:xfrm>
        </p:spPr>
        <p:txBody>
          <a:bodyPr>
            <a:normAutofit lnSpcReduction="10000"/>
          </a:bodyPr>
          <a:lstStyle/>
          <a:p>
            <a:r>
              <a:rPr lang="fi-FI" dirty="0"/>
              <a:t>Sinituuli Untamala, </a:t>
            </a:r>
          </a:p>
          <a:p>
            <a:r>
              <a:rPr lang="fi-FI" dirty="0"/>
              <a:t>Velhon viestintäasiantuntija</a:t>
            </a:r>
          </a:p>
        </p:txBody>
      </p:sp>
      <p:pic>
        <p:nvPicPr>
          <p:cNvPr id="11" name="Picture Placeholder 10">
            <a:extLst>
              <a:ext uri="{FF2B5EF4-FFF2-40B4-BE49-F238E27FC236}">
                <a16:creationId xmlns:a16="http://schemas.microsoft.com/office/drawing/2014/main" id="{E271D7B5-118F-430E-6217-396ED0599719}"/>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7931" b="17931"/>
          <a:stretch/>
        </p:blipFill>
        <p:spPr>
          <a:xfrm>
            <a:off x="6033275" y="0"/>
            <a:ext cx="6156325" cy="2633663"/>
          </a:xfrm>
          <a:custGeom>
            <a:avLst/>
            <a:gdLst>
              <a:gd name="connsiteX0" fmla="*/ 0 w 6156000"/>
              <a:gd name="connsiteY0" fmla="*/ 0 h 2620800"/>
              <a:gd name="connsiteX1" fmla="*/ 6156000 w 6156000"/>
              <a:gd name="connsiteY1" fmla="*/ 0 h 2620800"/>
              <a:gd name="connsiteX2" fmla="*/ 6156000 w 6156000"/>
              <a:gd name="connsiteY2" fmla="*/ 2620800 h 2620800"/>
              <a:gd name="connsiteX3" fmla="*/ 0 w 6156000"/>
              <a:gd name="connsiteY3" fmla="*/ 2620800 h 2620800"/>
              <a:gd name="connsiteX4" fmla="*/ 0 w 6156000"/>
              <a:gd name="connsiteY4" fmla="*/ 0 h 2620800"/>
              <a:gd name="connsiteX0" fmla="*/ 0 w 6156000"/>
              <a:gd name="connsiteY0" fmla="*/ 0 h 2620800"/>
              <a:gd name="connsiteX1" fmla="*/ 6156000 w 6156000"/>
              <a:gd name="connsiteY1" fmla="*/ 0 h 2620800"/>
              <a:gd name="connsiteX2" fmla="*/ 6156000 w 6156000"/>
              <a:gd name="connsiteY2" fmla="*/ 2620800 h 2620800"/>
              <a:gd name="connsiteX3" fmla="*/ 0 w 6156000"/>
              <a:gd name="connsiteY3" fmla="*/ 2620800 h 2620800"/>
              <a:gd name="connsiteX4" fmla="*/ 0 w 6156000"/>
              <a:gd name="connsiteY4" fmla="*/ 0 h 2620800"/>
              <a:gd name="connsiteX0" fmla="*/ 0 w 6156000"/>
              <a:gd name="connsiteY0" fmla="*/ 318 h 2621118"/>
              <a:gd name="connsiteX1" fmla="*/ 721043 w 6156000"/>
              <a:gd name="connsiteY1" fmla="*/ 0 h 2621118"/>
              <a:gd name="connsiteX2" fmla="*/ 6156000 w 6156000"/>
              <a:gd name="connsiteY2" fmla="*/ 318 h 2621118"/>
              <a:gd name="connsiteX3" fmla="*/ 6156000 w 6156000"/>
              <a:gd name="connsiteY3" fmla="*/ 2621118 h 2621118"/>
              <a:gd name="connsiteX4" fmla="*/ 0 w 6156000"/>
              <a:gd name="connsiteY4" fmla="*/ 2621118 h 2621118"/>
              <a:gd name="connsiteX5" fmla="*/ 0 w 6156000"/>
              <a:gd name="connsiteY5" fmla="*/ 318 h 2621118"/>
              <a:gd name="connsiteX0" fmla="*/ 0 w 6156000"/>
              <a:gd name="connsiteY0" fmla="*/ 2621118 h 2621118"/>
              <a:gd name="connsiteX1" fmla="*/ 721043 w 6156000"/>
              <a:gd name="connsiteY1" fmla="*/ 0 h 2621118"/>
              <a:gd name="connsiteX2" fmla="*/ 6156000 w 6156000"/>
              <a:gd name="connsiteY2" fmla="*/ 318 h 2621118"/>
              <a:gd name="connsiteX3" fmla="*/ 6156000 w 6156000"/>
              <a:gd name="connsiteY3" fmla="*/ 2621118 h 2621118"/>
              <a:gd name="connsiteX4" fmla="*/ 0 w 6156000"/>
              <a:gd name="connsiteY4" fmla="*/ 2621118 h 2621118"/>
              <a:gd name="connsiteX0" fmla="*/ 0 w 6156000"/>
              <a:gd name="connsiteY0" fmla="*/ 2621118 h 2621118"/>
              <a:gd name="connsiteX1" fmla="*/ 721043 w 6156000"/>
              <a:gd name="connsiteY1" fmla="*/ 0 h 2621118"/>
              <a:gd name="connsiteX2" fmla="*/ 6156000 w 6156000"/>
              <a:gd name="connsiteY2" fmla="*/ 318 h 2621118"/>
              <a:gd name="connsiteX3" fmla="*/ 6147687 w 6156000"/>
              <a:gd name="connsiteY3" fmla="*/ 1739969 h 2621118"/>
              <a:gd name="connsiteX4" fmla="*/ 0 w 6156000"/>
              <a:gd name="connsiteY4" fmla="*/ 2621118 h 2621118"/>
              <a:gd name="connsiteX0" fmla="*/ 0 w 6164312"/>
              <a:gd name="connsiteY0" fmla="*/ 2621118 h 2621118"/>
              <a:gd name="connsiteX1" fmla="*/ 721043 w 6164312"/>
              <a:gd name="connsiteY1" fmla="*/ 0 h 2621118"/>
              <a:gd name="connsiteX2" fmla="*/ 6156000 w 6164312"/>
              <a:gd name="connsiteY2" fmla="*/ 318 h 2621118"/>
              <a:gd name="connsiteX3" fmla="*/ 6164312 w 6164312"/>
              <a:gd name="connsiteY3" fmla="*/ 1931162 h 2621118"/>
              <a:gd name="connsiteX4" fmla="*/ 0 w 6164312"/>
              <a:gd name="connsiteY4" fmla="*/ 2621118 h 2621118"/>
              <a:gd name="connsiteX0" fmla="*/ 0 w 6164312"/>
              <a:gd name="connsiteY0" fmla="*/ 2621118 h 2621118"/>
              <a:gd name="connsiteX1" fmla="*/ 679479 w 6164312"/>
              <a:gd name="connsiteY1" fmla="*/ 0 h 2621118"/>
              <a:gd name="connsiteX2" fmla="*/ 6156000 w 6164312"/>
              <a:gd name="connsiteY2" fmla="*/ 318 h 2621118"/>
              <a:gd name="connsiteX3" fmla="*/ 6164312 w 6164312"/>
              <a:gd name="connsiteY3" fmla="*/ 1931162 h 2621118"/>
              <a:gd name="connsiteX4" fmla="*/ 0 w 6164312"/>
              <a:gd name="connsiteY4" fmla="*/ 2621118 h 2621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4312" h="2621118">
                <a:moveTo>
                  <a:pt x="0" y="2621118"/>
                </a:moveTo>
                <a:lnTo>
                  <a:pt x="679479" y="0"/>
                </a:lnTo>
                <a:lnTo>
                  <a:pt x="6156000" y="318"/>
                </a:lnTo>
                <a:cubicBezTo>
                  <a:pt x="6158771" y="643933"/>
                  <a:pt x="6161541" y="1287547"/>
                  <a:pt x="6164312" y="1931162"/>
                </a:cubicBezTo>
                <a:lnTo>
                  <a:pt x="0" y="2621118"/>
                </a:lnTo>
                <a:close/>
              </a:path>
            </a:pathLst>
          </a:custGeom>
        </p:spPr>
      </p:pic>
      <p:sp>
        <p:nvSpPr>
          <p:cNvPr id="6" name="Päivämäärän paikkamerkki 5">
            <a:extLst>
              <a:ext uri="{FF2B5EF4-FFF2-40B4-BE49-F238E27FC236}">
                <a16:creationId xmlns:a16="http://schemas.microsoft.com/office/drawing/2014/main" id="{A9DD420D-13CC-D174-CF80-B8911DDBFF1B}"/>
              </a:ext>
            </a:extLst>
          </p:cNvPr>
          <p:cNvSpPr>
            <a:spLocks noGrp="1"/>
          </p:cNvSpPr>
          <p:nvPr>
            <p:ph type="dt" sz="half" idx="2"/>
          </p:nvPr>
        </p:nvSpPr>
        <p:spPr>
          <a:xfrm>
            <a:off x="1050098" y="4163520"/>
            <a:ext cx="1650783" cy="365125"/>
          </a:xfrm>
        </p:spPr>
        <p:txBody>
          <a:bodyPr/>
          <a:lstStyle/>
          <a:p>
            <a:r>
              <a:rPr lang="fi-FI" sz="1800" dirty="0"/>
              <a:t>9/2026</a:t>
            </a:r>
            <a:endParaRPr lang="en-US" sz="1800" dirty="0"/>
          </a:p>
        </p:txBody>
      </p:sp>
      <p:sp>
        <p:nvSpPr>
          <p:cNvPr id="7" name="Alatunnisteen paikkamerkki 6">
            <a:extLst>
              <a:ext uri="{FF2B5EF4-FFF2-40B4-BE49-F238E27FC236}">
                <a16:creationId xmlns:a16="http://schemas.microsoft.com/office/drawing/2014/main" id="{88FEBA70-B37C-96AB-BEC6-A5ADD27F5883}"/>
              </a:ext>
            </a:extLst>
          </p:cNvPr>
          <p:cNvSpPr>
            <a:spLocks noGrp="1"/>
          </p:cNvSpPr>
          <p:nvPr>
            <p:ph type="ftr" sz="quarter" idx="15"/>
          </p:nvPr>
        </p:nvSpPr>
        <p:spPr/>
        <p:txBody>
          <a:bodyPr/>
          <a:lstStyle/>
          <a:p>
            <a:r>
              <a:rPr lang="fi-FI"/>
              <a:t> </a:t>
            </a:r>
            <a:endParaRPr lang="fi-FI" dirty="0"/>
          </a:p>
        </p:txBody>
      </p:sp>
      <p:pic>
        <p:nvPicPr>
          <p:cNvPr id="25" name="Picture Placeholder 24">
            <a:extLst>
              <a:ext uri="{FF2B5EF4-FFF2-40B4-BE49-F238E27FC236}">
                <a16:creationId xmlns:a16="http://schemas.microsoft.com/office/drawing/2014/main" id="{C42AA8F8-C49A-8040-2350-BE18AEDFC94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2829" b="12829"/>
          <a:stretch/>
        </p:blipFill>
        <p:spPr>
          <a:custGeom>
            <a:avLst/>
            <a:gdLst>
              <a:gd name="connsiteX0" fmla="*/ 0 w 6469200"/>
              <a:gd name="connsiteY0" fmla="*/ 0 h 3207600"/>
              <a:gd name="connsiteX1" fmla="*/ 6469200 w 6469200"/>
              <a:gd name="connsiteY1" fmla="*/ 0 h 3207600"/>
              <a:gd name="connsiteX2" fmla="*/ 6469200 w 6469200"/>
              <a:gd name="connsiteY2" fmla="*/ 3207600 h 3207600"/>
              <a:gd name="connsiteX3" fmla="*/ 0 w 6469200"/>
              <a:gd name="connsiteY3" fmla="*/ 3207600 h 3207600"/>
              <a:gd name="connsiteX4" fmla="*/ 0 w 6469200"/>
              <a:gd name="connsiteY4" fmla="*/ 0 h 3207600"/>
              <a:gd name="connsiteX0" fmla="*/ 261257 w 6469200"/>
              <a:gd name="connsiteY0" fmla="*/ 718457 h 3207600"/>
              <a:gd name="connsiteX1" fmla="*/ 6469200 w 6469200"/>
              <a:gd name="connsiteY1" fmla="*/ 0 h 3207600"/>
              <a:gd name="connsiteX2" fmla="*/ 6469200 w 6469200"/>
              <a:gd name="connsiteY2" fmla="*/ 3207600 h 3207600"/>
              <a:gd name="connsiteX3" fmla="*/ 0 w 6469200"/>
              <a:gd name="connsiteY3" fmla="*/ 3207600 h 3207600"/>
              <a:gd name="connsiteX4" fmla="*/ 261257 w 6469200"/>
              <a:gd name="connsiteY4" fmla="*/ 718457 h 3207600"/>
              <a:gd name="connsiteX0" fmla="*/ 111968 w 6319911"/>
              <a:gd name="connsiteY0" fmla="*/ 718457 h 3207600"/>
              <a:gd name="connsiteX1" fmla="*/ 6319911 w 6319911"/>
              <a:gd name="connsiteY1" fmla="*/ 0 h 3207600"/>
              <a:gd name="connsiteX2" fmla="*/ 6319911 w 6319911"/>
              <a:gd name="connsiteY2" fmla="*/ 3207600 h 3207600"/>
              <a:gd name="connsiteX3" fmla="*/ 0 w 6319911"/>
              <a:gd name="connsiteY3" fmla="*/ 1770685 h 3207600"/>
              <a:gd name="connsiteX4" fmla="*/ 111968 w 6319911"/>
              <a:gd name="connsiteY4" fmla="*/ 718457 h 3207600"/>
              <a:gd name="connsiteX0" fmla="*/ 158621 w 6319911"/>
              <a:gd name="connsiteY0" fmla="*/ 699796 h 3207600"/>
              <a:gd name="connsiteX1" fmla="*/ 6319911 w 6319911"/>
              <a:gd name="connsiteY1" fmla="*/ 0 h 3207600"/>
              <a:gd name="connsiteX2" fmla="*/ 6319911 w 6319911"/>
              <a:gd name="connsiteY2" fmla="*/ 3207600 h 3207600"/>
              <a:gd name="connsiteX3" fmla="*/ 0 w 6319911"/>
              <a:gd name="connsiteY3" fmla="*/ 1770685 h 3207600"/>
              <a:gd name="connsiteX4" fmla="*/ 158621 w 6319911"/>
              <a:gd name="connsiteY4" fmla="*/ 699796 h 3207600"/>
              <a:gd name="connsiteX0" fmla="*/ 270589 w 6431879"/>
              <a:gd name="connsiteY0" fmla="*/ 699796 h 3207600"/>
              <a:gd name="connsiteX1" fmla="*/ 6431879 w 6431879"/>
              <a:gd name="connsiteY1" fmla="*/ 0 h 3207600"/>
              <a:gd name="connsiteX2" fmla="*/ 6431879 w 6431879"/>
              <a:gd name="connsiteY2" fmla="*/ 3207600 h 3207600"/>
              <a:gd name="connsiteX3" fmla="*/ 0 w 6431879"/>
              <a:gd name="connsiteY3" fmla="*/ 1696040 h 3207600"/>
              <a:gd name="connsiteX4" fmla="*/ 270589 w 6431879"/>
              <a:gd name="connsiteY4" fmla="*/ 699796 h 3207600"/>
              <a:gd name="connsiteX0" fmla="*/ 298021 w 6459311"/>
              <a:gd name="connsiteY0" fmla="*/ 699796 h 3207600"/>
              <a:gd name="connsiteX1" fmla="*/ 6459311 w 6459311"/>
              <a:gd name="connsiteY1" fmla="*/ 0 h 3207600"/>
              <a:gd name="connsiteX2" fmla="*/ 6459311 w 6459311"/>
              <a:gd name="connsiteY2" fmla="*/ 3207600 h 3207600"/>
              <a:gd name="connsiteX3" fmla="*/ 0 w 6459311"/>
              <a:gd name="connsiteY3" fmla="*/ 1824056 h 3207600"/>
              <a:gd name="connsiteX4" fmla="*/ 298021 w 6459311"/>
              <a:gd name="connsiteY4" fmla="*/ 699796 h 3207600"/>
              <a:gd name="connsiteX0" fmla="*/ 298021 w 6459311"/>
              <a:gd name="connsiteY0" fmla="*/ 699796 h 3207600"/>
              <a:gd name="connsiteX1" fmla="*/ 6459311 w 6459311"/>
              <a:gd name="connsiteY1" fmla="*/ 0 h 3207600"/>
              <a:gd name="connsiteX2" fmla="*/ 6459311 w 6459311"/>
              <a:gd name="connsiteY2" fmla="*/ 3207600 h 3207600"/>
              <a:gd name="connsiteX3" fmla="*/ 0 w 6459311"/>
              <a:gd name="connsiteY3" fmla="*/ 1824056 h 3207600"/>
              <a:gd name="connsiteX4" fmla="*/ 298021 w 6459311"/>
              <a:gd name="connsiteY4" fmla="*/ 699796 h 320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9311" h="3207600">
                <a:moveTo>
                  <a:pt x="298021" y="699796"/>
                </a:moveTo>
                <a:lnTo>
                  <a:pt x="6459311" y="0"/>
                </a:lnTo>
                <a:lnTo>
                  <a:pt x="6459311" y="3207600"/>
                </a:lnTo>
                <a:lnTo>
                  <a:pt x="0" y="1824056"/>
                </a:lnTo>
                <a:lnTo>
                  <a:pt x="298021" y="699796"/>
                </a:lnTo>
                <a:close/>
              </a:path>
            </a:pathLst>
          </a:custGeom>
        </p:spPr>
      </p:pic>
    </p:spTree>
    <p:extLst>
      <p:ext uri="{BB962C8B-B14F-4D97-AF65-F5344CB8AC3E}">
        <p14:creationId xmlns:p14="http://schemas.microsoft.com/office/powerpoint/2010/main" val="2879952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2A70945-125E-ABA3-D572-6279EC386AF0}"/>
              </a:ext>
            </a:extLst>
          </p:cNvPr>
          <p:cNvSpPr>
            <a:spLocks noGrp="1"/>
          </p:cNvSpPr>
          <p:nvPr>
            <p:ph type="sldNum" sz="quarter" idx="17"/>
          </p:nvPr>
        </p:nvSpPr>
        <p:spPr/>
        <p:txBody>
          <a:bodyPr/>
          <a:lstStyle/>
          <a:p>
            <a:fld id="{6BD4A0EF-951A-4343-A672-F31B58E6828E}" type="slidenum">
              <a:rPr lang="en-US" smtClean="0"/>
              <a:pPr/>
              <a:t>8</a:t>
            </a:fld>
            <a:endParaRPr lang="en-US"/>
          </a:p>
        </p:txBody>
      </p:sp>
      <p:graphicFrame>
        <p:nvGraphicFramePr>
          <p:cNvPr id="8" name="Diagram 7">
            <a:extLst>
              <a:ext uri="{FF2B5EF4-FFF2-40B4-BE49-F238E27FC236}">
                <a16:creationId xmlns:a16="http://schemas.microsoft.com/office/drawing/2014/main" id="{1365FEE4-024A-E597-FE09-A2D1A7C0A207}"/>
              </a:ext>
            </a:extLst>
          </p:cNvPr>
          <p:cNvGraphicFramePr/>
          <p:nvPr/>
        </p:nvGraphicFramePr>
        <p:xfrm>
          <a:off x="321546" y="305602"/>
          <a:ext cx="9967965" cy="64158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008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217D81-D574-FA01-DC1E-FD581914A799}"/>
              </a:ext>
            </a:extLst>
          </p:cNvPr>
          <p:cNvSpPr>
            <a:spLocks noGrp="1"/>
          </p:cNvSpPr>
          <p:nvPr>
            <p:ph type="title"/>
          </p:nvPr>
        </p:nvSpPr>
        <p:spPr/>
        <p:txBody>
          <a:bodyPr/>
          <a:lstStyle/>
          <a:p>
            <a:r>
              <a:rPr lang="fi-FI" dirty="0"/>
              <a:t>Viestinnän nykytila</a:t>
            </a:r>
          </a:p>
        </p:txBody>
      </p:sp>
      <p:sp>
        <p:nvSpPr>
          <p:cNvPr id="3" name="Tekstin paikkamerkki 2">
            <a:extLst>
              <a:ext uri="{FF2B5EF4-FFF2-40B4-BE49-F238E27FC236}">
                <a16:creationId xmlns:a16="http://schemas.microsoft.com/office/drawing/2014/main" id="{A71CB4AB-6C0E-2837-DFD5-1EDB0E74A270}"/>
              </a:ext>
            </a:extLst>
          </p:cNvPr>
          <p:cNvSpPr>
            <a:spLocks noGrp="1"/>
          </p:cNvSpPr>
          <p:nvPr>
            <p:ph type="body" sz="quarter" idx="18"/>
          </p:nvPr>
        </p:nvSpPr>
        <p:spPr/>
        <p:txBody>
          <a:bodyPr>
            <a:normAutofit/>
          </a:bodyPr>
          <a:lstStyle/>
          <a:p>
            <a:r>
              <a:rPr lang="fi-FI" dirty="0"/>
              <a:t>Viestintää säännöllisesti käyttäjille ja muille sidosryhmille</a:t>
            </a:r>
          </a:p>
          <a:p>
            <a:r>
              <a:rPr lang="fi-FI" dirty="0"/>
              <a:t>Sisältöaiheina muun muassa Velhon kehitystyö, käyttökatkot, koulutukset ja uudet toiminnallisuudet. Viestinnässä pyritään nostamaan esiin myös erilaisia käyttäjätarinoita ja Velhon merkitystä laajemmin Väyläviraston toiminnan mahdollistajana.</a:t>
            </a:r>
          </a:p>
          <a:p>
            <a:r>
              <a:rPr lang="fi-FI" dirty="0"/>
              <a:t>Viestintää pyritään tekemään oikea-aikaisesti ja käyttäjien tarpeita kuunnellen</a:t>
            </a:r>
          </a:p>
          <a:p>
            <a:pPr lvl="1"/>
            <a:r>
              <a:rPr lang="fi-FI" dirty="0"/>
              <a:t>Esimerkiksi  käyttökatokoista pyritään kertomaan käyttäjille hyvissä ajoin etukäteen, jotta häiriöt työnteon sujuvuudelle olisivat mahdollisimman vähäiset</a:t>
            </a:r>
          </a:p>
          <a:p>
            <a:endParaRPr lang="fi-FI" dirty="0"/>
          </a:p>
        </p:txBody>
      </p:sp>
      <p:pic>
        <p:nvPicPr>
          <p:cNvPr id="7" name="Picture Placeholder 6">
            <a:extLst>
              <a:ext uri="{FF2B5EF4-FFF2-40B4-BE49-F238E27FC236}">
                <a16:creationId xmlns:a16="http://schemas.microsoft.com/office/drawing/2014/main" id="{2F7313BB-B003-D5BB-65C1-A7DE57330048}"/>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29164" r="29164"/>
          <a:stretch>
            <a:fillRect/>
          </a:stretch>
        </p:blipFill>
        <p:spPr>
          <a:custGeom>
            <a:avLst/>
            <a:gdLst>
              <a:gd name="connsiteX0" fmla="*/ 0 w 4294800"/>
              <a:gd name="connsiteY0" fmla="*/ 0 h 6858000"/>
              <a:gd name="connsiteX1" fmla="*/ 4294800 w 4294800"/>
              <a:gd name="connsiteY1" fmla="*/ 0 h 6858000"/>
              <a:gd name="connsiteX2" fmla="*/ 4294800 w 4294800"/>
              <a:gd name="connsiteY2" fmla="*/ 6858000 h 6858000"/>
              <a:gd name="connsiteX3" fmla="*/ 0 w 4294800"/>
              <a:gd name="connsiteY3" fmla="*/ 6858000 h 6858000"/>
              <a:gd name="connsiteX4" fmla="*/ 0 w 4294800"/>
              <a:gd name="connsiteY4" fmla="*/ 0 h 6858000"/>
              <a:gd name="connsiteX0" fmla="*/ 1384662 w 4294800"/>
              <a:gd name="connsiteY0" fmla="*/ 0 h 6866708"/>
              <a:gd name="connsiteX1" fmla="*/ 4294800 w 4294800"/>
              <a:gd name="connsiteY1" fmla="*/ 8708 h 6866708"/>
              <a:gd name="connsiteX2" fmla="*/ 4294800 w 4294800"/>
              <a:gd name="connsiteY2" fmla="*/ 6866708 h 6866708"/>
              <a:gd name="connsiteX3" fmla="*/ 0 w 4294800"/>
              <a:gd name="connsiteY3" fmla="*/ 6866708 h 6866708"/>
              <a:gd name="connsiteX4" fmla="*/ 1384662 w 4294800"/>
              <a:gd name="connsiteY4" fmla="*/ 0 h 6866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4800" h="6866708">
                <a:moveTo>
                  <a:pt x="1384662" y="0"/>
                </a:moveTo>
                <a:lnTo>
                  <a:pt x="4294800" y="8708"/>
                </a:lnTo>
                <a:lnTo>
                  <a:pt x="4294800" y="6866708"/>
                </a:lnTo>
                <a:lnTo>
                  <a:pt x="0" y="6866708"/>
                </a:lnTo>
                <a:lnTo>
                  <a:pt x="1384662" y="0"/>
                </a:lnTo>
                <a:close/>
              </a:path>
            </a:pathLst>
          </a:custGeom>
        </p:spPr>
      </p:pic>
      <p:sp>
        <p:nvSpPr>
          <p:cNvPr id="5" name="Dian numeron paikkamerkki 4">
            <a:extLst>
              <a:ext uri="{FF2B5EF4-FFF2-40B4-BE49-F238E27FC236}">
                <a16:creationId xmlns:a16="http://schemas.microsoft.com/office/drawing/2014/main" id="{7AC7543C-C4D5-D05C-7779-7CB593CC70A6}"/>
              </a:ext>
            </a:extLst>
          </p:cNvPr>
          <p:cNvSpPr>
            <a:spLocks noGrp="1"/>
          </p:cNvSpPr>
          <p:nvPr>
            <p:ph type="sldNum" sz="quarter" idx="17"/>
          </p:nvPr>
        </p:nvSpPr>
        <p:spPr/>
        <p:txBody>
          <a:bodyPr/>
          <a:lstStyle/>
          <a:p>
            <a:fld id="{6BD4A0EF-951A-4343-A672-F31B58E6828E}" type="slidenum">
              <a:rPr lang="en-US" smtClean="0"/>
              <a:pPr/>
              <a:t>9</a:t>
            </a:fld>
            <a:endParaRPr lang="en-US"/>
          </a:p>
        </p:txBody>
      </p:sp>
    </p:spTree>
    <p:extLst>
      <p:ext uri="{BB962C8B-B14F-4D97-AF65-F5344CB8AC3E}">
        <p14:creationId xmlns:p14="http://schemas.microsoft.com/office/powerpoint/2010/main" val="2175363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733B8-A056-7B27-9E00-34AC13EF7444}"/>
              </a:ext>
            </a:extLst>
          </p:cNvPr>
          <p:cNvSpPr>
            <a:spLocks noGrp="1"/>
          </p:cNvSpPr>
          <p:nvPr>
            <p:ph type="title"/>
          </p:nvPr>
        </p:nvSpPr>
        <p:spPr>
          <a:xfrm>
            <a:off x="838200" y="365125"/>
            <a:ext cx="8640000" cy="1325563"/>
          </a:xfrm>
        </p:spPr>
        <p:txBody>
          <a:bodyPr anchor="ctr">
            <a:normAutofit/>
          </a:bodyPr>
          <a:lstStyle/>
          <a:p>
            <a:r>
              <a:rPr lang="fi-FI" dirty="0"/>
              <a:t>Viestinnän tavoitteet</a:t>
            </a:r>
          </a:p>
        </p:txBody>
      </p:sp>
      <p:sp>
        <p:nvSpPr>
          <p:cNvPr id="5" name="Slide Number Placeholder 4">
            <a:extLst>
              <a:ext uri="{FF2B5EF4-FFF2-40B4-BE49-F238E27FC236}">
                <a16:creationId xmlns:a16="http://schemas.microsoft.com/office/drawing/2014/main" id="{8D3E20C0-56B9-70C1-0008-B977B71A04D6}"/>
              </a:ext>
            </a:extLst>
          </p:cNvPr>
          <p:cNvSpPr>
            <a:spLocks noGrp="1"/>
          </p:cNvSpPr>
          <p:nvPr>
            <p:ph type="sldNum" sz="quarter" idx="12"/>
          </p:nvPr>
        </p:nvSpPr>
        <p:spPr>
          <a:xfrm>
            <a:off x="857249" y="6356350"/>
            <a:ext cx="561975" cy="365125"/>
          </a:xfrm>
        </p:spPr>
        <p:txBody>
          <a:bodyPr anchor="ctr">
            <a:normAutofit/>
          </a:bodyPr>
          <a:lstStyle/>
          <a:p>
            <a:pPr>
              <a:spcAft>
                <a:spcPts val="600"/>
              </a:spcAft>
            </a:pPr>
            <a:fld id="{6BD4A0EF-951A-4343-A672-F31B58E6828E}" type="slidenum">
              <a:rPr lang="en-US" smtClean="0"/>
              <a:pPr>
                <a:spcAft>
                  <a:spcPts val="600"/>
                </a:spcAft>
              </a:pPr>
              <a:t>10</a:t>
            </a:fld>
            <a:endParaRPr lang="en-US"/>
          </a:p>
        </p:txBody>
      </p:sp>
      <p:graphicFrame>
        <p:nvGraphicFramePr>
          <p:cNvPr id="9" name="Text Placeholder 6">
            <a:extLst>
              <a:ext uri="{FF2B5EF4-FFF2-40B4-BE49-F238E27FC236}">
                <a16:creationId xmlns:a16="http://schemas.microsoft.com/office/drawing/2014/main" id="{9A6EC740-B51B-9F58-DC28-DBFDE7D6B1B6}"/>
              </a:ext>
            </a:extLst>
          </p:cNvPr>
          <p:cNvGraphicFramePr/>
          <p:nvPr/>
        </p:nvGraphicFramePr>
        <p:xfrm>
          <a:off x="838200" y="1776413"/>
          <a:ext cx="11031074" cy="417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6712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A7DFD9-1172-B513-DB17-03DA0C38A40B}"/>
              </a:ext>
            </a:extLst>
          </p:cNvPr>
          <p:cNvSpPr>
            <a:spLocks noGrp="1"/>
          </p:cNvSpPr>
          <p:nvPr>
            <p:ph type="sldNum" sz="quarter" idx="12"/>
          </p:nvPr>
        </p:nvSpPr>
        <p:spPr/>
        <p:txBody>
          <a:bodyPr/>
          <a:lstStyle/>
          <a:p>
            <a:fld id="{6BD4A0EF-951A-4343-A672-F31B58E6828E}" type="slidenum">
              <a:rPr lang="en-US" smtClean="0"/>
              <a:pPr/>
              <a:t>11</a:t>
            </a:fld>
            <a:endParaRPr lang="en-US"/>
          </a:p>
        </p:txBody>
      </p:sp>
      <p:graphicFrame>
        <p:nvGraphicFramePr>
          <p:cNvPr id="7" name="Diagram 6">
            <a:extLst>
              <a:ext uri="{FF2B5EF4-FFF2-40B4-BE49-F238E27FC236}">
                <a16:creationId xmlns:a16="http://schemas.microsoft.com/office/drawing/2014/main" id="{925DB15D-8DC7-5C89-9E1E-59F4C3EC5E66}"/>
              </a:ext>
            </a:extLst>
          </p:cNvPr>
          <p:cNvGraphicFramePr/>
          <p:nvPr/>
        </p:nvGraphicFramePr>
        <p:xfrm>
          <a:off x="726254" y="1362657"/>
          <a:ext cx="9161863" cy="53588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id="{002CF74C-1C83-B8E6-547E-167C806E2781}"/>
              </a:ext>
            </a:extLst>
          </p:cNvPr>
          <p:cNvSpPr txBox="1"/>
          <p:nvPr/>
        </p:nvSpPr>
        <p:spPr>
          <a:xfrm>
            <a:off x="857249" y="498267"/>
            <a:ext cx="10075358" cy="707886"/>
          </a:xfrm>
          <a:prstGeom prst="rect">
            <a:avLst/>
          </a:prstGeom>
          <a:noFill/>
        </p:spPr>
        <p:txBody>
          <a:bodyPr wrap="square" rtlCol="0">
            <a:spAutoFit/>
          </a:bodyPr>
          <a:lstStyle/>
          <a:p>
            <a:r>
              <a:rPr lang="fi-FI" sz="4000" b="1" dirty="0"/>
              <a:t>Velhon säännöllinen käyttäjäviestintä</a:t>
            </a:r>
          </a:p>
        </p:txBody>
      </p:sp>
    </p:spTree>
    <p:extLst>
      <p:ext uri="{BB962C8B-B14F-4D97-AF65-F5344CB8AC3E}">
        <p14:creationId xmlns:p14="http://schemas.microsoft.com/office/powerpoint/2010/main" val="2922326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E4C84-0007-733D-3041-A75588ADB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27B870-7DA4-509D-73FB-5E423C525C93}"/>
              </a:ext>
            </a:extLst>
          </p:cNvPr>
          <p:cNvSpPr>
            <a:spLocks noGrp="1"/>
          </p:cNvSpPr>
          <p:nvPr>
            <p:ph type="title"/>
          </p:nvPr>
        </p:nvSpPr>
        <p:spPr>
          <a:xfrm>
            <a:off x="7098322" y="1387152"/>
            <a:ext cx="4998825" cy="2759913"/>
          </a:xfrm>
        </p:spPr>
        <p:txBody>
          <a:bodyPr>
            <a:normAutofit/>
          </a:bodyPr>
          <a:lstStyle/>
          <a:p>
            <a:r>
              <a:rPr lang="fi-FI" dirty="0">
                <a:solidFill>
                  <a:schemeClr val="bg1"/>
                </a:solidFill>
              </a:rPr>
              <a:t>Tievelho-vartit ovat vuorovaikutteisia infotilaisuuksia</a:t>
            </a:r>
          </a:p>
        </p:txBody>
      </p:sp>
      <p:sp>
        <p:nvSpPr>
          <p:cNvPr id="3" name="Text Placeholder 2">
            <a:extLst>
              <a:ext uri="{FF2B5EF4-FFF2-40B4-BE49-F238E27FC236}">
                <a16:creationId xmlns:a16="http://schemas.microsoft.com/office/drawing/2014/main" id="{0AAB3872-5E2B-3D7C-5171-8449759D24F2}"/>
              </a:ext>
            </a:extLst>
          </p:cNvPr>
          <p:cNvSpPr>
            <a:spLocks noGrp="1"/>
          </p:cNvSpPr>
          <p:nvPr>
            <p:ph type="body" sz="quarter" idx="18"/>
          </p:nvPr>
        </p:nvSpPr>
        <p:spPr>
          <a:xfrm>
            <a:off x="857249" y="828276"/>
            <a:ext cx="5143688" cy="5609845"/>
          </a:xfrm>
        </p:spPr>
        <p:txBody>
          <a:bodyPr>
            <a:normAutofit/>
          </a:bodyPr>
          <a:lstStyle/>
          <a:p>
            <a:r>
              <a:rPr lang="fi-FI" dirty="0"/>
              <a:t>Tievelho-vartit järjestetään </a:t>
            </a:r>
            <a:r>
              <a:rPr lang="fi-FI" b="1" dirty="0"/>
              <a:t>joka toinen tiistai klo 9</a:t>
            </a:r>
            <a:r>
              <a:rPr lang="fi-FI" dirty="0"/>
              <a:t> </a:t>
            </a:r>
            <a:r>
              <a:rPr lang="fi-FI" dirty="0" err="1"/>
              <a:t>Teamsissa</a:t>
            </a:r>
            <a:endParaRPr lang="fi-FI" dirty="0"/>
          </a:p>
          <a:p>
            <a:r>
              <a:rPr lang="fi-FI" dirty="0"/>
              <a:t>Tievelho-vartit tarjoavat laajan katsauksen ajankohtaisiin Tievelho-aiheisiin. Esillä ovat käytännön käyttötapaukset, uudet toiminnallisuudet sekä yhteinen keskustelu ajankohtaisista tietotarpeista.</a:t>
            </a:r>
          </a:p>
          <a:p>
            <a:r>
              <a:rPr lang="fi-FI" dirty="0"/>
              <a:t>Tilaisuudet tarjoavat mahdollisuuden kysyä, oppia ja vaihtaa ajatuksia yhdessä muiden kanssa</a:t>
            </a:r>
          </a:p>
          <a:p>
            <a:r>
              <a:rPr lang="fi-FI" dirty="0"/>
              <a:t>Tievelho-varttien </a:t>
            </a:r>
            <a:r>
              <a:rPr lang="fi-FI" dirty="0" err="1"/>
              <a:t>Teams</a:t>
            </a:r>
            <a:r>
              <a:rPr lang="fi-FI" dirty="0"/>
              <a:t>-linkki sekä aiempien tilaisuuksien tallenteet julkaistaan ohjesivuilla</a:t>
            </a:r>
          </a:p>
          <a:p>
            <a:endParaRPr lang="fi-FI" dirty="0"/>
          </a:p>
        </p:txBody>
      </p:sp>
      <p:sp>
        <p:nvSpPr>
          <p:cNvPr id="4" name="Slide Number Placeholder 3">
            <a:extLst>
              <a:ext uri="{FF2B5EF4-FFF2-40B4-BE49-F238E27FC236}">
                <a16:creationId xmlns:a16="http://schemas.microsoft.com/office/drawing/2014/main" id="{2886103B-E826-99DD-D944-0D7FA25438A7}"/>
              </a:ext>
            </a:extLst>
          </p:cNvPr>
          <p:cNvSpPr>
            <a:spLocks noGrp="1"/>
          </p:cNvSpPr>
          <p:nvPr>
            <p:ph type="sldNum" sz="quarter" idx="17"/>
          </p:nvPr>
        </p:nvSpPr>
        <p:spPr/>
        <p:txBody>
          <a:bodyPr/>
          <a:lstStyle/>
          <a:p>
            <a:fld id="{6BD4A0EF-951A-4343-A672-F31B58E6828E}" type="slidenum">
              <a:rPr lang="en-US" smtClean="0"/>
              <a:pPr/>
              <a:t>12</a:t>
            </a:fld>
            <a:endParaRPr lang="en-US" dirty="0"/>
          </a:p>
        </p:txBody>
      </p:sp>
      <p:sp>
        <p:nvSpPr>
          <p:cNvPr id="5" name="Rectangle: Rounded Corners 4" descr="Marketing with solid fill">
            <a:extLst>
              <a:ext uri="{FF2B5EF4-FFF2-40B4-BE49-F238E27FC236}">
                <a16:creationId xmlns:a16="http://schemas.microsoft.com/office/drawing/2014/main" id="{7A9D0D07-579E-883A-DE6E-935AC973C813}"/>
              </a:ext>
            </a:extLst>
          </p:cNvPr>
          <p:cNvSpPr/>
          <p:nvPr/>
        </p:nvSpPr>
        <p:spPr>
          <a:xfrm>
            <a:off x="7233764" y="4004295"/>
            <a:ext cx="2721999" cy="1678047"/>
          </a:xfrm>
          <a:prstGeom prst="roundRect">
            <a:avLst/>
          </a:prstGeom>
          <a:blipFill>
            <a:blip>
              <a:extLst>
                <a:ext uri="{96DAC541-7B7A-43D3-8B79-37D633B846F1}">
                  <asvg:svgBlip xmlns:asvg="http://schemas.microsoft.com/office/drawing/2016/SVG/main" r:embed="rId3"/>
                </a:ext>
              </a:extLst>
            </a:blip>
            <a:srcRect/>
            <a:stretch>
              <a:fillRect t="-23000" b="-23000"/>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fi-FI"/>
          </a:p>
        </p:txBody>
      </p:sp>
    </p:spTree>
    <p:extLst>
      <p:ext uri="{BB962C8B-B14F-4D97-AF65-F5344CB8AC3E}">
        <p14:creationId xmlns:p14="http://schemas.microsoft.com/office/powerpoint/2010/main" val="3873878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83179-635A-136E-9F8B-978FFF88D47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F23C20C-5519-9233-C752-7864E8C2AAAE}"/>
              </a:ext>
            </a:extLst>
          </p:cNvPr>
          <p:cNvSpPr>
            <a:spLocks noGrp="1"/>
          </p:cNvSpPr>
          <p:nvPr>
            <p:ph type="title"/>
          </p:nvPr>
        </p:nvSpPr>
        <p:spPr>
          <a:xfrm>
            <a:off x="512963" y="1024930"/>
            <a:ext cx="4539600" cy="1717655"/>
          </a:xfrm>
        </p:spPr>
        <p:txBody>
          <a:bodyPr>
            <a:normAutofit fontScale="90000"/>
          </a:bodyPr>
          <a:lstStyle/>
          <a:p>
            <a:r>
              <a:rPr lang="fi-FI" dirty="0"/>
              <a:t>Tukiklinikalla käsitellään Tievelhon tietojen ylläpitoon liittyviä kysymyksiä</a:t>
            </a:r>
            <a:br>
              <a:rPr lang="fi-FI" sz="2800" dirty="0"/>
            </a:br>
            <a:endParaRPr lang="fi-FI" sz="2800" dirty="0"/>
          </a:p>
        </p:txBody>
      </p:sp>
      <p:sp>
        <p:nvSpPr>
          <p:cNvPr id="5" name="Slide Number Placeholder 4">
            <a:extLst>
              <a:ext uri="{FF2B5EF4-FFF2-40B4-BE49-F238E27FC236}">
                <a16:creationId xmlns:a16="http://schemas.microsoft.com/office/drawing/2014/main" id="{BC28C7A9-69E0-0C9F-F9C7-4BD0E240D9EC}"/>
              </a:ext>
            </a:extLst>
          </p:cNvPr>
          <p:cNvSpPr>
            <a:spLocks noGrp="1"/>
          </p:cNvSpPr>
          <p:nvPr>
            <p:ph type="sldNum" sz="quarter" idx="12"/>
          </p:nvPr>
        </p:nvSpPr>
        <p:spPr/>
        <p:txBody>
          <a:bodyPr/>
          <a:lstStyle/>
          <a:p>
            <a:fld id="{6BD4A0EF-951A-4343-A672-F31B58E6828E}" type="slidenum">
              <a:rPr lang="en-US" smtClean="0"/>
              <a:pPr/>
              <a:t>13</a:t>
            </a:fld>
            <a:endParaRPr lang="en-US"/>
          </a:p>
        </p:txBody>
      </p:sp>
      <p:sp>
        <p:nvSpPr>
          <p:cNvPr id="7" name="Text Placeholder 6">
            <a:extLst>
              <a:ext uri="{FF2B5EF4-FFF2-40B4-BE49-F238E27FC236}">
                <a16:creationId xmlns:a16="http://schemas.microsoft.com/office/drawing/2014/main" id="{76596F05-866E-F824-976C-D77BCD0142B8}"/>
              </a:ext>
            </a:extLst>
          </p:cNvPr>
          <p:cNvSpPr>
            <a:spLocks noGrp="1"/>
          </p:cNvSpPr>
          <p:nvPr>
            <p:ph type="body" sz="quarter" idx="18"/>
          </p:nvPr>
        </p:nvSpPr>
        <p:spPr>
          <a:xfrm>
            <a:off x="6381600" y="861664"/>
            <a:ext cx="5194800" cy="4893682"/>
          </a:xfrm>
        </p:spPr>
        <p:txBody>
          <a:bodyPr>
            <a:normAutofit/>
          </a:bodyPr>
          <a:lstStyle/>
          <a:p>
            <a:r>
              <a:rPr lang="fi-FI" dirty="0"/>
              <a:t>Tievelhon tukiklinikat pidetään </a:t>
            </a:r>
            <a:r>
              <a:rPr lang="fi-FI" b="1" dirty="0"/>
              <a:t>joka perjantai klo 12.30–13.30 </a:t>
            </a:r>
            <a:r>
              <a:rPr lang="fi-FI" dirty="0" err="1"/>
              <a:t>Teamsissa</a:t>
            </a:r>
            <a:endParaRPr lang="fi-FI" dirty="0"/>
          </a:p>
          <a:p>
            <a:r>
              <a:rPr lang="fi-FI" dirty="0"/>
              <a:t>Tukiklinikat käsittelevät tietojen ylläpitoa ja ovat tarkoitettu Tievelhon käyttäjille, jotka päivittävät tietoa Velhoon</a:t>
            </a:r>
          </a:p>
          <a:p>
            <a:r>
              <a:rPr lang="fi-FI" dirty="0"/>
              <a:t>Operointitiimin pitämässä käyttäjätuki-infossa käsitellään mm.  kohdeluokkien päivitysten tilannetta, ohjeita sekä käyttäjien kysymyksiä </a:t>
            </a:r>
          </a:p>
          <a:p>
            <a:r>
              <a:rPr lang="fi-FI" dirty="0"/>
              <a:t>Linkki </a:t>
            </a:r>
            <a:r>
              <a:rPr lang="fi-FI" dirty="0" err="1"/>
              <a:t>Teams</a:t>
            </a:r>
            <a:r>
              <a:rPr lang="fi-FI" dirty="0"/>
              <a:t>-kokoukseen sekä aiempien tukiklinikoiden tallenteet löytyvät Velhon ohjesivuilta </a:t>
            </a:r>
            <a:br>
              <a:rPr lang="fi-FI" dirty="0"/>
            </a:br>
            <a:endParaRPr lang="fi-FI" dirty="0"/>
          </a:p>
        </p:txBody>
      </p:sp>
      <p:sp>
        <p:nvSpPr>
          <p:cNvPr id="3" name="Rectangle: Rounded Corners 2" descr="Help with solid fill">
            <a:extLst>
              <a:ext uri="{FF2B5EF4-FFF2-40B4-BE49-F238E27FC236}">
                <a16:creationId xmlns:a16="http://schemas.microsoft.com/office/drawing/2014/main" id="{C5334C6C-38C3-959E-45D1-35F431C9B612}"/>
              </a:ext>
            </a:extLst>
          </p:cNvPr>
          <p:cNvSpPr/>
          <p:nvPr/>
        </p:nvSpPr>
        <p:spPr>
          <a:xfrm>
            <a:off x="512963" y="3162254"/>
            <a:ext cx="2617696" cy="1717655"/>
          </a:xfrm>
          <a:prstGeom prst="roundRect">
            <a:avLst/>
          </a:prstGeom>
          <a:blipFill>
            <a:blip>
              <a:extLst>
                <a:ext uri="{96DAC541-7B7A-43D3-8B79-37D633B846F1}">
                  <asvg:svgBlip xmlns:asvg="http://schemas.microsoft.com/office/drawing/2016/SVG/main" r:embed="rId3"/>
                </a:ext>
              </a:extLst>
            </a:blip>
            <a:srcRect/>
            <a:stretch>
              <a:fillRect t="-23000" b="-23000"/>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fi-FI"/>
          </a:p>
        </p:txBody>
      </p:sp>
    </p:spTree>
    <p:extLst>
      <p:ext uri="{BB962C8B-B14F-4D97-AF65-F5344CB8AC3E}">
        <p14:creationId xmlns:p14="http://schemas.microsoft.com/office/powerpoint/2010/main" val="915924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D87A4-CFAA-0C82-6115-DCBAC31B225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CD44C2F-0547-0ABD-3D75-B09A13BB5010}"/>
              </a:ext>
            </a:extLst>
          </p:cNvPr>
          <p:cNvSpPr>
            <a:spLocks noGrp="1"/>
          </p:cNvSpPr>
          <p:nvPr>
            <p:ph type="title"/>
          </p:nvPr>
        </p:nvSpPr>
        <p:spPr>
          <a:xfrm>
            <a:off x="615600" y="791155"/>
            <a:ext cx="4539600" cy="4129200"/>
          </a:xfrm>
        </p:spPr>
        <p:txBody>
          <a:bodyPr>
            <a:normAutofit/>
          </a:bodyPr>
          <a:lstStyle/>
          <a:p>
            <a:r>
              <a:rPr lang="fi-FI" sz="2800" dirty="0"/>
              <a:t>Tietorakennemuutoskirje on kooste kuluneen kuukauden aikana tehdyistä Tievelhon kohdeluokkien tietorakenne- ja rajapintamuutoksista</a:t>
            </a:r>
          </a:p>
        </p:txBody>
      </p:sp>
      <p:sp>
        <p:nvSpPr>
          <p:cNvPr id="5" name="Slide Number Placeholder 4">
            <a:extLst>
              <a:ext uri="{FF2B5EF4-FFF2-40B4-BE49-F238E27FC236}">
                <a16:creationId xmlns:a16="http://schemas.microsoft.com/office/drawing/2014/main" id="{C8804EC6-B2D3-44D4-9456-D5EDA499A38A}"/>
              </a:ext>
            </a:extLst>
          </p:cNvPr>
          <p:cNvSpPr>
            <a:spLocks noGrp="1"/>
          </p:cNvSpPr>
          <p:nvPr>
            <p:ph type="sldNum" sz="quarter" idx="12"/>
          </p:nvPr>
        </p:nvSpPr>
        <p:spPr/>
        <p:txBody>
          <a:bodyPr/>
          <a:lstStyle/>
          <a:p>
            <a:fld id="{6BD4A0EF-951A-4343-A672-F31B58E6828E}" type="slidenum">
              <a:rPr lang="en-US" smtClean="0"/>
              <a:pPr/>
              <a:t>14</a:t>
            </a:fld>
            <a:endParaRPr lang="en-US"/>
          </a:p>
        </p:txBody>
      </p:sp>
      <p:sp>
        <p:nvSpPr>
          <p:cNvPr id="7" name="Text Placeholder 6">
            <a:extLst>
              <a:ext uri="{FF2B5EF4-FFF2-40B4-BE49-F238E27FC236}">
                <a16:creationId xmlns:a16="http://schemas.microsoft.com/office/drawing/2014/main" id="{9E063875-11C0-9DF2-0DAB-4759BDBB3503}"/>
              </a:ext>
            </a:extLst>
          </p:cNvPr>
          <p:cNvSpPr>
            <a:spLocks noGrp="1"/>
          </p:cNvSpPr>
          <p:nvPr>
            <p:ph type="body" sz="quarter" idx="18"/>
          </p:nvPr>
        </p:nvSpPr>
        <p:spPr>
          <a:xfrm>
            <a:off x="6381600" y="861664"/>
            <a:ext cx="5194800" cy="5025952"/>
          </a:xfrm>
        </p:spPr>
        <p:txBody>
          <a:bodyPr>
            <a:normAutofit/>
          </a:bodyPr>
          <a:lstStyle/>
          <a:p>
            <a:r>
              <a:rPr lang="fi-FI" dirty="0"/>
              <a:t>Tietorakennetta päivitetään jatkuvasti toiminnan tarpeiden, kuten väyläsuunnittelun, kunnossapidon ja rakentamisen, uudistuneiden ohjeistusten sekä käyttäjiltä saadun palautteen perusteella</a:t>
            </a:r>
          </a:p>
          <a:p>
            <a:r>
              <a:rPr lang="fi-FI" dirty="0"/>
              <a:t>Joka </a:t>
            </a:r>
            <a:r>
              <a:rPr lang="fi-FI" b="1" dirty="0"/>
              <a:t>kuukauden viimeinen arkipäivä </a:t>
            </a:r>
            <a:r>
              <a:rPr lang="fi-FI" dirty="0">
                <a:hlinkClick r:id="rId3"/>
              </a:rPr>
              <a:t>tiestotuki@vayla.fi</a:t>
            </a:r>
            <a:r>
              <a:rPr lang="fi-FI" dirty="0"/>
              <a:t> lähettää koosteen sen kuukauden aikana tehdyistä muutoksista</a:t>
            </a:r>
          </a:p>
          <a:p>
            <a:r>
              <a:rPr lang="fi-FI" dirty="0"/>
              <a:t>Kirjeessä on eriteltynä myös seuraavaksi tuotantoon menevät sekä toteutuksessa olevat muutokset </a:t>
            </a:r>
          </a:p>
          <a:p>
            <a:r>
              <a:rPr lang="fi-FI" dirty="0"/>
              <a:t>Kun muutokset on tehty, ilmoitamme niistä seuraavissa viesteissä</a:t>
            </a:r>
          </a:p>
          <a:p>
            <a:endParaRPr lang="fi-FI" dirty="0"/>
          </a:p>
        </p:txBody>
      </p:sp>
      <p:sp>
        <p:nvSpPr>
          <p:cNvPr id="2" name="Rectangle: Rounded Corners 1" descr="Database with solid fill">
            <a:extLst>
              <a:ext uri="{FF2B5EF4-FFF2-40B4-BE49-F238E27FC236}">
                <a16:creationId xmlns:a16="http://schemas.microsoft.com/office/drawing/2014/main" id="{4C3B4DB0-8AC4-6A82-8DA5-D58A709DBE69}"/>
              </a:ext>
            </a:extLst>
          </p:cNvPr>
          <p:cNvSpPr/>
          <p:nvPr/>
        </p:nvSpPr>
        <p:spPr>
          <a:xfrm>
            <a:off x="432546" y="3966332"/>
            <a:ext cx="2452854" cy="1789014"/>
          </a:xfrm>
          <a:prstGeom prst="roundRect">
            <a:avLst/>
          </a:prstGeom>
          <a:blipFill>
            <a:blip>
              <a:extLst>
                <a:ext uri="{96DAC541-7B7A-43D3-8B79-37D633B846F1}">
                  <asvg:svgBlip xmlns:asvg="http://schemas.microsoft.com/office/drawing/2016/SVG/main" r:embed="rId4"/>
                </a:ext>
              </a:extLst>
            </a:blip>
            <a:srcRect/>
            <a:stretch>
              <a:fillRect t="-23000" b="-23000"/>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fi-FI" dirty="0"/>
          </a:p>
        </p:txBody>
      </p:sp>
    </p:spTree>
    <p:extLst>
      <p:ext uri="{BB962C8B-B14F-4D97-AF65-F5344CB8AC3E}">
        <p14:creationId xmlns:p14="http://schemas.microsoft.com/office/powerpoint/2010/main" val="168525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1D03E-9998-3033-23C0-BD49AFD5F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C1B0F-B509-E7BB-F710-B6FE39353CE0}"/>
              </a:ext>
            </a:extLst>
          </p:cNvPr>
          <p:cNvSpPr>
            <a:spLocks noGrp="1"/>
          </p:cNvSpPr>
          <p:nvPr>
            <p:ph type="title"/>
          </p:nvPr>
        </p:nvSpPr>
        <p:spPr>
          <a:xfrm>
            <a:off x="7098322" y="1387152"/>
            <a:ext cx="4998825" cy="2759913"/>
          </a:xfrm>
        </p:spPr>
        <p:txBody>
          <a:bodyPr>
            <a:normAutofit/>
          </a:bodyPr>
          <a:lstStyle/>
          <a:p>
            <a:r>
              <a:rPr lang="fi-FI" dirty="0">
                <a:solidFill>
                  <a:schemeClr val="bg1"/>
                </a:solidFill>
              </a:rPr>
              <a:t>Uutiskirje koostaa Velhon tärkeimmät uutisnostot kvartaaleittain</a:t>
            </a:r>
          </a:p>
        </p:txBody>
      </p:sp>
      <p:sp>
        <p:nvSpPr>
          <p:cNvPr id="3" name="Text Placeholder 2">
            <a:extLst>
              <a:ext uri="{FF2B5EF4-FFF2-40B4-BE49-F238E27FC236}">
                <a16:creationId xmlns:a16="http://schemas.microsoft.com/office/drawing/2014/main" id="{D01818D8-27E0-6C37-CA3D-C428747B00C5}"/>
              </a:ext>
            </a:extLst>
          </p:cNvPr>
          <p:cNvSpPr>
            <a:spLocks noGrp="1"/>
          </p:cNvSpPr>
          <p:nvPr>
            <p:ph type="body" sz="quarter" idx="18"/>
          </p:nvPr>
        </p:nvSpPr>
        <p:spPr>
          <a:xfrm>
            <a:off x="857249" y="828276"/>
            <a:ext cx="5143688" cy="5609845"/>
          </a:xfrm>
        </p:spPr>
        <p:txBody>
          <a:bodyPr>
            <a:normAutofit/>
          </a:bodyPr>
          <a:lstStyle/>
          <a:p>
            <a:r>
              <a:rPr lang="fi-FI" dirty="0"/>
              <a:t>Velho-viesti eli Velhon-tietojärjestelmän uutiskirje kokoaa neljä kertaa vuodessa yhteen Velhon tärkeimmät uutiset, kehityskohteet, tulevat muutokset ja käyttäjille ajankohtaiset asiat</a:t>
            </a:r>
          </a:p>
          <a:p>
            <a:r>
              <a:rPr lang="fi-FI" dirty="0"/>
              <a:t>Uutiskirje sisältää myös syventäviä artikkeleita, jotka käsittelevät Velhoa ja sen kehitystä osana laajempaa väylätiedon hallinnan kokonaisuutta</a:t>
            </a:r>
          </a:p>
          <a:p>
            <a:r>
              <a:rPr lang="fi-FI" dirty="0"/>
              <a:t>Velhon uutiskirjeen voi tilata Väyläviraston sivustolta: </a:t>
            </a:r>
            <a:r>
              <a:rPr lang="fi-FI" dirty="0">
                <a:hlinkClick r:id="rId3"/>
              </a:rPr>
              <a:t>Uutiskirjeet - Väylävirasto</a:t>
            </a:r>
            <a:endParaRPr lang="fi-FI" dirty="0"/>
          </a:p>
          <a:p>
            <a:r>
              <a:rPr lang="fi-FI" dirty="0"/>
              <a:t>Uutisisideoita otetaan jatkuvasti vastaan!</a:t>
            </a:r>
          </a:p>
          <a:p>
            <a:endParaRPr lang="fi-FI" dirty="0"/>
          </a:p>
        </p:txBody>
      </p:sp>
      <p:sp>
        <p:nvSpPr>
          <p:cNvPr id="4" name="Slide Number Placeholder 3">
            <a:extLst>
              <a:ext uri="{FF2B5EF4-FFF2-40B4-BE49-F238E27FC236}">
                <a16:creationId xmlns:a16="http://schemas.microsoft.com/office/drawing/2014/main" id="{6EC31F43-471C-8970-ECC6-9F548FAD3D3E}"/>
              </a:ext>
            </a:extLst>
          </p:cNvPr>
          <p:cNvSpPr>
            <a:spLocks noGrp="1"/>
          </p:cNvSpPr>
          <p:nvPr>
            <p:ph type="sldNum" sz="quarter" idx="17"/>
          </p:nvPr>
        </p:nvSpPr>
        <p:spPr/>
        <p:txBody>
          <a:bodyPr/>
          <a:lstStyle/>
          <a:p>
            <a:fld id="{6BD4A0EF-951A-4343-A672-F31B58E6828E}" type="slidenum">
              <a:rPr lang="en-US" smtClean="0"/>
              <a:pPr/>
              <a:t>15</a:t>
            </a:fld>
            <a:endParaRPr lang="en-US" dirty="0"/>
          </a:p>
        </p:txBody>
      </p:sp>
      <p:sp>
        <p:nvSpPr>
          <p:cNvPr id="8" name="Rectangle: Rounded Corners 7" descr="Email with solid fill">
            <a:extLst>
              <a:ext uri="{FF2B5EF4-FFF2-40B4-BE49-F238E27FC236}">
                <a16:creationId xmlns:a16="http://schemas.microsoft.com/office/drawing/2014/main" id="{8235A95F-9F5F-E646-9834-6F09974966A6}"/>
              </a:ext>
            </a:extLst>
          </p:cNvPr>
          <p:cNvSpPr/>
          <p:nvPr/>
        </p:nvSpPr>
        <p:spPr>
          <a:xfrm>
            <a:off x="7098322" y="4147065"/>
            <a:ext cx="2558862" cy="1563308"/>
          </a:xfrm>
          <a:prstGeom prst="roundRect">
            <a:avLst/>
          </a:prstGeom>
          <a:blipFill>
            <a:blip>
              <a:extLst>
                <a:ext uri="{96DAC541-7B7A-43D3-8B79-37D633B846F1}">
                  <asvg:svgBlip xmlns:asvg="http://schemas.microsoft.com/office/drawing/2016/SVG/main" r:embed="rId4"/>
                </a:ext>
              </a:extLst>
            </a:blip>
            <a:srcRect/>
            <a:stretch>
              <a:fillRect t="-23000" b="-23000"/>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fi-FI"/>
          </a:p>
        </p:txBody>
      </p:sp>
    </p:spTree>
    <p:extLst>
      <p:ext uri="{BB962C8B-B14F-4D97-AF65-F5344CB8AC3E}">
        <p14:creationId xmlns:p14="http://schemas.microsoft.com/office/powerpoint/2010/main" val="3844806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9797D-A01F-F18E-1E53-65B01102882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C1ED7EA-34CF-4279-C24C-D5FF6FFAFA82}"/>
              </a:ext>
            </a:extLst>
          </p:cNvPr>
          <p:cNvSpPr>
            <a:spLocks noGrp="1"/>
          </p:cNvSpPr>
          <p:nvPr>
            <p:ph type="title"/>
          </p:nvPr>
        </p:nvSpPr>
        <p:spPr>
          <a:xfrm>
            <a:off x="512962" y="1024930"/>
            <a:ext cx="4796155" cy="2222123"/>
          </a:xfrm>
        </p:spPr>
        <p:txBody>
          <a:bodyPr>
            <a:normAutofit fontScale="90000"/>
          </a:bodyPr>
          <a:lstStyle/>
          <a:p>
            <a:r>
              <a:rPr lang="fi-FI" sz="3100" dirty="0"/>
              <a:t>Muulla käyttäjäviestinnällä tiedotetaan mm. uusista toiminnallisuuksista, kehitystyöstä ja koulutuksista </a:t>
            </a:r>
            <a:br>
              <a:rPr lang="fi-FI" sz="2800" dirty="0"/>
            </a:br>
            <a:endParaRPr lang="fi-FI" sz="2800" dirty="0"/>
          </a:p>
        </p:txBody>
      </p:sp>
      <p:sp>
        <p:nvSpPr>
          <p:cNvPr id="5" name="Slide Number Placeholder 4">
            <a:extLst>
              <a:ext uri="{FF2B5EF4-FFF2-40B4-BE49-F238E27FC236}">
                <a16:creationId xmlns:a16="http://schemas.microsoft.com/office/drawing/2014/main" id="{090C00D7-8F95-020A-C278-E427C13B2EA2}"/>
              </a:ext>
            </a:extLst>
          </p:cNvPr>
          <p:cNvSpPr>
            <a:spLocks noGrp="1"/>
          </p:cNvSpPr>
          <p:nvPr>
            <p:ph type="sldNum" sz="quarter" idx="12"/>
          </p:nvPr>
        </p:nvSpPr>
        <p:spPr/>
        <p:txBody>
          <a:bodyPr/>
          <a:lstStyle/>
          <a:p>
            <a:fld id="{6BD4A0EF-951A-4343-A672-F31B58E6828E}" type="slidenum">
              <a:rPr lang="en-US" smtClean="0"/>
              <a:pPr/>
              <a:t>16</a:t>
            </a:fld>
            <a:endParaRPr lang="en-US"/>
          </a:p>
        </p:txBody>
      </p:sp>
      <p:sp>
        <p:nvSpPr>
          <p:cNvPr id="7" name="Text Placeholder 6">
            <a:extLst>
              <a:ext uri="{FF2B5EF4-FFF2-40B4-BE49-F238E27FC236}">
                <a16:creationId xmlns:a16="http://schemas.microsoft.com/office/drawing/2014/main" id="{CDC039C8-DFBE-9535-68BD-83B3D2D78E7C}"/>
              </a:ext>
            </a:extLst>
          </p:cNvPr>
          <p:cNvSpPr>
            <a:spLocks noGrp="1"/>
          </p:cNvSpPr>
          <p:nvPr>
            <p:ph type="body" sz="quarter" idx="18"/>
          </p:nvPr>
        </p:nvSpPr>
        <p:spPr>
          <a:xfrm>
            <a:off x="6381600" y="861664"/>
            <a:ext cx="5194800" cy="4893682"/>
          </a:xfrm>
        </p:spPr>
        <p:txBody>
          <a:bodyPr>
            <a:normAutofit/>
          </a:bodyPr>
          <a:lstStyle/>
          <a:p>
            <a:r>
              <a:rPr lang="fi-FI" dirty="0"/>
              <a:t>Edellä mainittujen säännöllisen viestinnän lisäksi käyttäjiä tiedotetaan oikea-aikaisesti myös muista Tie- ja Projektivelhoa koskevista asioista, kuten esimerkiksi uusista ratkaisuista, tulevista muutoksista ja mahdollisuuksista kehittää omaa osaamistaan</a:t>
            </a:r>
          </a:p>
          <a:p>
            <a:r>
              <a:rPr lang="fi-FI" dirty="0"/>
              <a:t>Ajankohtaiset uutiset julkaistaan Velhon ohjesivuilla ja käyttöliittymän etusivulla sekä tarpeen mukaan myös Väyläviraston Extranet-portaalissa sekä elinvoimakeskusten Intrassa</a:t>
            </a:r>
          </a:p>
        </p:txBody>
      </p:sp>
      <p:sp>
        <p:nvSpPr>
          <p:cNvPr id="2" name="Rectangle: Rounded Corners 1" descr="Subtitles with solid fill">
            <a:extLst>
              <a:ext uri="{FF2B5EF4-FFF2-40B4-BE49-F238E27FC236}">
                <a16:creationId xmlns:a16="http://schemas.microsoft.com/office/drawing/2014/main" id="{AB91068C-3C16-721F-1506-1BA1CE4392AA}"/>
              </a:ext>
            </a:extLst>
          </p:cNvPr>
          <p:cNvSpPr/>
          <p:nvPr/>
        </p:nvSpPr>
        <p:spPr>
          <a:xfrm>
            <a:off x="298247" y="3429000"/>
            <a:ext cx="2612792" cy="1717655"/>
          </a:xfrm>
          <a:prstGeom prst="roundRect">
            <a:avLst/>
          </a:prstGeom>
          <a:blipFill>
            <a:blip>
              <a:extLst>
                <a:ext uri="{96DAC541-7B7A-43D3-8B79-37D633B846F1}">
                  <asvg:svgBlip xmlns:asvg="http://schemas.microsoft.com/office/drawing/2016/SVG/main" r:embed="rId3"/>
                </a:ext>
              </a:extLst>
            </a:blip>
            <a:srcRect/>
            <a:stretch>
              <a:fillRect t="-23000" b="-23000"/>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fi-FI" dirty="0"/>
          </a:p>
        </p:txBody>
      </p:sp>
    </p:spTree>
    <p:extLst>
      <p:ext uri="{BB962C8B-B14F-4D97-AF65-F5344CB8AC3E}">
        <p14:creationId xmlns:p14="http://schemas.microsoft.com/office/powerpoint/2010/main" val="4184243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5ABCE-D7DB-C481-5465-037B8AB07E13}"/>
              </a:ext>
            </a:extLst>
          </p:cNvPr>
          <p:cNvSpPr>
            <a:spLocks noGrp="1"/>
          </p:cNvSpPr>
          <p:nvPr>
            <p:ph type="title"/>
          </p:nvPr>
        </p:nvSpPr>
        <p:spPr>
          <a:xfrm>
            <a:off x="7098322" y="1387152"/>
            <a:ext cx="4998825" cy="2759913"/>
          </a:xfrm>
        </p:spPr>
        <p:txBody>
          <a:bodyPr>
            <a:normAutofit/>
          </a:bodyPr>
          <a:lstStyle/>
          <a:p>
            <a:r>
              <a:rPr lang="fi-FI" dirty="0">
                <a:solidFill>
                  <a:schemeClr val="bg1"/>
                </a:solidFill>
              </a:rPr>
              <a:t>Käyttökatkot ja huollot toteutetaan kehittäjien tarpeiden mukaan </a:t>
            </a:r>
          </a:p>
        </p:txBody>
      </p:sp>
      <p:sp>
        <p:nvSpPr>
          <p:cNvPr id="3" name="Text Placeholder 2">
            <a:extLst>
              <a:ext uri="{FF2B5EF4-FFF2-40B4-BE49-F238E27FC236}">
                <a16:creationId xmlns:a16="http://schemas.microsoft.com/office/drawing/2014/main" id="{856CBD26-712E-6874-1CF8-FFB1F5258B39}"/>
              </a:ext>
            </a:extLst>
          </p:cNvPr>
          <p:cNvSpPr>
            <a:spLocks noGrp="1"/>
          </p:cNvSpPr>
          <p:nvPr>
            <p:ph type="body" sz="quarter" idx="18"/>
          </p:nvPr>
        </p:nvSpPr>
        <p:spPr>
          <a:xfrm>
            <a:off x="437372" y="929067"/>
            <a:ext cx="5143688" cy="5609845"/>
          </a:xfrm>
        </p:spPr>
        <p:txBody>
          <a:bodyPr>
            <a:normAutofit fontScale="40000" lnSpcReduction="20000"/>
          </a:bodyPr>
          <a:lstStyle/>
          <a:p>
            <a:r>
              <a:rPr lang="fi-FI" sz="3800" dirty="0"/>
              <a:t>Velhossa voi olla satunnaisia käyttökatkoja tai huoltoja kehitys-, ylläpito- ja päivitystoimenpiteiden vuoksi.</a:t>
            </a:r>
          </a:p>
          <a:p>
            <a:r>
              <a:rPr lang="fi-FI" sz="3800" dirty="0"/>
              <a:t>Huollon vaikutuksista Velhoon (käyttökatko, tietojen tallennus pois käytöstä jne.) tiedotetaan heti käyttökatkon ajankohdan varmistuttua Velhon viestintäkanavissa: </a:t>
            </a:r>
          </a:p>
          <a:p>
            <a:pPr lvl="1"/>
            <a:r>
              <a:rPr lang="fi-FI" sz="3800" dirty="0"/>
              <a:t>Ohjesivuilla</a:t>
            </a:r>
          </a:p>
          <a:p>
            <a:pPr lvl="1"/>
            <a:r>
              <a:rPr lang="fi-FI" sz="3800" dirty="0"/>
              <a:t>Velhon käyttöliittymän etusivulla </a:t>
            </a:r>
          </a:p>
          <a:p>
            <a:pPr lvl="1"/>
            <a:r>
              <a:rPr lang="fi-FI" sz="3800" dirty="0"/>
              <a:t>Väyläviraston Extranetissä </a:t>
            </a:r>
          </a:p>
          <a:p>
            <a:pPr lvl="1"/>
            <a:r>
              <a:rPr lang="fi-FI" sz="3800" dirty="0"/>
              <a:t>Sähköpostitse osoitteesta </a:t>
            </a:r>
            <a:r>
              <a:rPr lang="fi-FI" sz="3800" dirty="0">
                <a:hlinkClick r:id="rId3"/>
              </a:rPr>
              <a:t>tiestotuki@vayla.fi</a:t>
            </a:r>
            <a:r>
              <a:rPr lang="fi-FI" sz="3800" dirty="0"/>
              <a:t> </a:t>
            </a:r>
          </a:p>
          <a:p>
            <a:r>
              <a:rPr lang="fi-FI" sz="3800" dirty="0"/>
              <a:t>Jos katko päättyy ilmoitettua aiemmin tai myöhemmin, niin </a:t>
            </a:r>
            <a:r>
              <a:rPr lang="fi-FI" sz="3800" dirty="0">
                <a:hlinkClick r:id="rId3"/>
              </a:rPr>
              <a:t>tiestotuki@vayla.fi</a:t>
            </a:r>
            <a:r>
              <a:rPr lang="fi-FI" sz="3800" dirty="0"/>
              <a:t> lähettää tiedon sähköpostijakelulle (klo 8–16 välillä).</a:t>
            </a:r>
          </a:p>
          <a:p>
            <a:endParaRPr lang="fi-FI" dirty="0"/>
          </a:p>
          <a:p>
            <a:endParaRPr lang="fi-FI" dirty="0"/>
          </a:p>
        </p:txBody>
      </p:sp>
      <p:sp>
        <p:nvSpPr>
          <p:cNvPr id="4" name="Slide Number Placeholder 3">
            <a:extLst>
              <a:ext uri="{FF2B5EF4-FFF2-40B4-BE49-F238E27FC236}">
                <a16:creationId xmlns:a16="http://schemas.microsoft.com/office/drawing/2014/main" id="{E341C5BE-226C-8683-A2BC-BEE0BC7B5C04}"/>
              </a:ext>
            </a:extLst>
          </p:cNvPr>
          <p:cNvSpPr>
            <a:spLocks noGrp="1"/>
          </p:cNvSpPr>
          <p:nvPr>
            <p:ph type="sldNum" sz="quarter" idx="17"/>
          </p:nvPr>
        </p:nvSpPr>
        <p:spPr/>
        <p:txBody>
          <a:bodyPr/>
          <a:lstStyle/>
          <a:p>
            <a:fld id="{6BD4A0EF-951A-4343-A672-F31B58E6828E}" type="slidenum">
              <a:rPr lang="en-US" smtClean="0"/>
              <a:pPr/>
              <a:t>17</a:t>
            </a:fld>
            <a:endParaRPr lang="en-US" dirty="0"/>
          </a:p>
        </p:txBody>
      </p:sp>
      <p:sp>
        <p:nvSpPr>
          <p:cNvPr id="7" name="Rectangle: Rounded Corners 6" descr="Hammer with solid fill">
            <a:extLst>
              <a:ext uri="{FF2B5EF4-FFF2-40B4-BE49-F238E27FC236}">
                <a16:creationId xmlns:a16="http://schemas.microsoft.com/office/drawing/2014/main" id="{C058F189-2836-BAC7-0A49-AFD604FA3C76}"/>
              </a:ext>
            </a:extLst>
          </p:cNvPr>
          <p:cNvSpPr/>
          <p:nvPr/>
        </p:nvSpPr>
        <p:spPr>
          <a:xfrm>
            <a:off x="7093209" y="3853051"/>
            <a:ext cx="2504525" cy="1700866"/>
          </a:xfrm>
          <a:prstGeom prst="roundRect">
            <a:avLst/>
          </a:prstGeom>
          <a:blipFill>
            <a:blip>
              <a:extLst>
                <a:ext uri="{96DAC541-7B7A-43D3-8B79-37D633B846F1}">
                  <asvg:svgBlip xmlns:asvg="http://schemas.microsoft.com/office/drawing/2016/SVG/main" r:embed="rId4"/>
                </a:ext>
              </a:extLst>
            </a:blip>
            <a:srcRect/>
            <a:stretch>
              <a:fillRect t="-23000" b="-23000"/>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fi-FI"/>
          </a:p>
        </p:txBody>
      </p:sp>
    </p:spTree>
    <p:extLst>
      <p:ext uri="{BB962C8B-B14F-4D97-AF65-F5344CB8AC3E}">
        <p14:creationId xmlns:p14="http://schemas.microsoft.com/office/powerpoint/2010/main" val="100628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5EFAC7-0F0A-A46E-C540-BCB60BCA8B7A}"/>
              </a:ext>
            </a:extLst>
          </p:cNvPr>
          <p:cNvSpPr>
            <a:spLocks noGrp="1"/>
          </p:cNvSpPr>
          <p:nvPr>
            <p:ph type="title"/>
          </p:nvPr>
        </p:nvSpPr>
        <p:spPr>
          <a:xfrm>
            <a:off x="838200" y="365125"/>
            <a:ext cx="8640000" cy="1325563"/>
          </a:xfrm>
        </p:spPr>
        <p:txBody>
          <a:bodyPr anchor="ctr">
            <a:normAutofit/>
          </a:bodyPr>
          <a:lstStyle/>
          <a:p>
            <a:r>
              <a:rPr lang="fi-FI" dirty="0"/>
              <a:t>Viestinnän tämänhetkiset kanavat</a:t>
            </a:r>
          </a:p>
        </p:txBody>
      </p:sp>
      <p:sp>
        <p:nvSpPr>
          <p:cNvPr id="6" name="Slide Number Placeholder 5">
            <a:extLst>
              <a:ext uri="{FF2B5EF4-FFF2-40B4-BE49-F238E27FC236}">
                <a16:creationId xmlns:a16="http://schemas.microsoft.com/office/drawing/2014/main" id="{00D1CC64-1AF1-4AA5-8036-540A4AC68E84}"/>
              </a:ext>
            </a:extLst>
          </p:cNvPr>
          <p:cNvSpPr>
            <a:spLocks noGrp="1"/>
          </p:cNvSpPr>
          <p:nvPr>
            <p:ph type="sldNum" sz="quarter" idx="12"/>
          </p:nvPr>
        </p:nvSpPr>
        <p:spPr>
          <a:xfrm>
            <a:off x="857249" y="6356350"/>
            <a:ext cx="561975" cy="365125"/>
          </a:xfrm>
        </p:spPr>
        <p:txBody>
          <a:bodyPr anchor="ctr">
            <a:normAutofit/>
          </a:bodyPr>
          <a:lstStyle/>
          <a:p>
            <a:pPr>
              <a:spcAft>
                <a:spcPts val="600"/>
              </a:spcAft>
            </a:pPr>
            <a:fld id="{6BD4A0EF-951A-4343-A672-F31B58E6828E}" type="slidenum">
              <a:rPr lang="en-US" smtClean="0"/>
              <a:pPr>
                <a:spcAft>
                  <a:spcPts val="600"/>
                </a:spcAft>
              </a:pPr>
              <a:t>18</a:t>
            </a:fld>
            <a:endParaRPr lang="en-US"/>
          </a:p>
        </p:txBody>
      </p:sp>
      <p:graphicFrame>
        <p:nvGraphicFramePr>
          <p:cNvPr id="8" name="Tekstin paikkamerkki 2">
            <a:extLst>
              <a:ext uri="{FF2B5EF4-FFF2-40B4-BE49-F238E27FC236}">
                <a16:creationId xmlns:a16="http://schemas.microsoft.com/office/drawing/2014/main" id="{7EFA8EE6-A5A2-AC8A-EBD2-77739999D2DD}"/>
              </a:ext>
            </a:extLst>
          </p:cNvPr>
          <p:cNvGraphicFramePr/>
          <p:nvPr/>
        </p:nvGraphicFramePr>
        <p:xfrm>
          <a:off x="838200" y="1776413"/>
          <a:ext cx="11031074" cy="417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52162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92036B8D-870B-B707-3FB0-2B5525FAB0BB}"/>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2579" b="2579"/>
          <a:stretch>
            <a:fillRect/>
          </a:stretch>
        </p:blipFill>
        <p:spPr>
          <a:prstGeom prst="rect">
            <a:avLst/>
          </a:prstGeom>
          <a:solidFill>
            <a:srgbClr val="009BFF">
              <a:lumMod val="20000"/>
              <a:lumOff val="80000"/>
            </a:srgbClr>
          </a:solidFill>
        </p:spPr>
      </p:pic>
      <p:sp>
        <p:nvSpPr>
          <p:cNvPr id="3" name="Text Placeholder 2">
            <a:extLst>
              <a:ext uri="{FF2B5EF4-FFF2-40B4-BE49-F238E27FC236}">
                <a16:creationId xmlns:a16="http://schemas.microsoft.com/office/drawing/2014/main" id="{A2A36BF9-4692-10D3-AE7B-8199C776E44A}"/>
              </a:ext>
            </a:extLst>
          </p:cNvPr>
          <p:cNvSpPr>
            <a:spLocks noGrp="1"/>
          </p:cNvSpPr>
          <p:nvPr>
            <p:ph type="body" idx="1"/>
          </p:nvPr>
        </p:nvSpPr>
        <p:spPr/>
        <p:txBody>
          <a:bodyPr/>
          <a:lstStyle/>
          <a:p>
            <a:r>
              <a:rPr lang="fi-FI" dirty="0"/>
              <a:t>sinituuli.untamala@sitowise.com</a:t>
            </a:r>
          </a:p>
        </p:txBody>
      </p:sp>
      <p:sp>
        <p:nvSpPr>
          <p:cNvPr id="4" name="Text Placeholder 3">
            <a:extLst>
              <a:ext uri="{FF2B5EF4-FFF2-40B4-BE49-F238E27FC236}">
                <a16:creationId xmlns:a16="http://schemas.microsoft.com/office/drawing/2014/main" id="{22DFBA23-ED16-920E-DE9A-6E7589A45515}"/>
              </a:ext>
            </a:extLst>
          </p:cNvPr>
          <p:cNvSpPr>
            <a:spLocks noGrp="1"/>
          </p:cNvSpPr>
          <p:nvPr>
            <p:ph type="body" idx="10"/>
          </p:nvPr>
        </p:nvSpPr>
        <p:spPr/>
        <p:txBody>
          <a:bodyPr/>
          <a:lstStyle/>
          <a:p>
            <a:r>
              <a:rPr lang="fi-FI" dirty="0"/>
              <a:t>Kysymyksiä? Ideoita? Palautetta?</a:t>
            </a:r>
          </a:p>
        </p:txBody>
      </p:sp>
    </p:spTree>
    <p:extLst>
      <p:ext uri="{BB962C8B-B14F-4D97-AF65-F5344CB8AC3E}">
        <p14:creationId xmlns:p14="http://schemas.microsoft.com/office/powerpoint/2010/main" val="3335784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3546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3702250"/>
      </p:ext>
    </p:extLst>
  </p:cSld>
  <p:clrMapOvr>
    <a:masterClrMapping/>
  </p:clrMapOvr>
</p:sld>
</file>

<file path=ppt/theme/theme1.xml><?xml version="1.0" encoding="utf-8"?>
<a:theme xmlns:a="http://schemas.openxmlformats.org/drawingml/2006/main" name="vayla_uusi2023">
  <a:themeElements>
    <a:clrScheme name="Vayla_PP">
      <a:dk1>
        <a:srgbClr val="000000"/>
      </a:dk1>
      <a:lt1>
        <a:srgbClr val="FFFFFF"/>
      </a:lt1>
      <a:dk2>
        <a:srgbClr val="0065AF"/>
      </a:dk2>
      <a:lt2>
        <a:srgbClr val="8DCB6D"/>
      </a:lt2>
      <a:accent1>
        <a:srgbClr val="009BFF"/>
      </a:accent1>
      <a:accent2>
        <a:srgbClr val="00AFCB"/>
      </a:accent2>
      <a:accent3>
        <a:srgbClr val="FF5100"/>
      </a:accent3>
      <a:accent4>
        <a:srgbClr val="228848"/>
      </a:accent4>
      <a:accent5>
        <a:srgbClr val="E50083"/>
      </a:accent5>
      <a:accent6>
        <a:srgbClr val="FFC300"/>
      </a:accent6>
      <a:hlink>
        <a:srgbClr val="00AFCB"/>
      </a:hlink>
      <a:folHlink>
        <a:srgbClr val="49C2EF"/>
      </a:folHlink>
    </a:clrScheme>
    <a:fontScheme name="Mukautettu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yla_ilmeella_fi_uusi.potx" id="{6C74D751-B986-4A33-B5A6-081296BA73BF}" vid="{407FEAC4-691F-4246-A9FD-22A5F0DA5B18}"/>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livi_kameleon xmlns="" xmlns:xsi="http://www.w3.org/2001/XMLSchema-instance">
  <tyyppi>Esitys</tyyppi>
  <title/>
  <author/>
  <paivays>20.2.2023</paivays>
</livi_kameleon>
</file>

<file path=customXml/item2.xml><?xml version="1.0" encoding="utf-8"?>
<xml_kameleon>
  <dlevelofprotection/>
  <dconfidentiality/>
  <dsecrecy/>
  <ddecree/>
  <subtitle/>
</xml_kameleon>
</file>

<file path=customXml/itemProps1.xml><?xml version="1.0" encoding="utf-8"?>
<ds:datastoreItem xmlns:ds="http://schemas.openxmlformats.org/officeDocument/2006/customXml" ds:itemID="{7773B08A-1F14-4429-934D-0DFB4799E154}">
  <ds:schemaRefs>
    <ds:schemaRef ds:uri=""/>
  </ds:schemaRefs>
</ds:datastoreItem>
</file>

<file path=customXml/itemProps2.xml><?xml version="1.0" encoding="utf-8"?>
<ds:datastoreItem xmlns:ds="http://schemas.openxmlformats.org/officeDocument/2006/customXml" ds:itemID="{013051D8-32D5-4880-AAFB-8D74750EA7D2}">
  <ds:schemaRefs/>
</ds:datastoreItem>
</file>

<file path=docProps/app.xml><?xml version="1.0" encoding="utf-8"?>
<Properties xmlns="http://schemas.openxmlformats.org/officeDocument/2006/extended-properties" xmlns:vt="http://schemas.openxmlformats.org/officeDocument/2006/docPropsVTypes">
  <Template>vayla_ilmeella_fi_uusi</Template>
  <TotalTime>6142</TotalTime>
  <Words>1211</Words>
  <Application>Microsoft Office PowerPoint</Application>
  <PresentationFormat>Laajakuva</PresentationFormat>
  <Paragraphs>172</Paragraphs>
  <Slides>21</Slides>
  <Notes>12</Notes>
  <HiddenSlides>1</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21</vt:i4>
      </vt:variant>
    </vt:vector>
  </HeadingPairs>
  <TitlesOfParts>
    <vt:vector size="27" baseType="lpstr">
      <vt:lpstr>Arial</vt:lpstr>
      <vt:lpstr>Calibri</vt:lpstr>
      <vt:lpstr>Felbridge Pro</vt:lpstr>
      <vt:lpstr>Tahoma</vt:lpstr>
      <vt:lpstr>Wingdings</vt:lpstr>
      <vt:lpstr>vayla_uusi2023</vt:lpstr>
      <vt:lpstr>Tievelhovartti</vt:lpstr>
      <vt:lpstr>Agenda</vt:lpstr>
      <vt:lpstr>PowerPoint-esitys</vt:lpstr>
      <vt:lpstr>Ajankohtaiset kuulumiset kesään ajalta</vt:lpstr>
      <vt:lpstr>Ajankohtaiset kuulumiset — tekniset asiat</vt:lpstr>
      <vt:lpstr>Koulutukset, klinikat &amp; vartit</vt:lpstr>
      <vt:lpstr>Velhon viestintäprosessit</vt:lpstr>
      <vt:lpstr>PowerPoint-esitys</vt:lpstr>
      <vt:lpstr>Viestinnän nykytila</vt:lpstr>
      <vt:lpstr>Viestinnän tavoitteet</vt:lpstr>
      <vt:lpstr>PowerPoint-esitys</vt:lpstr>
      <vt:lpstr>Tievelho-vartit ovat vuorovaikutteisia infotilaisuuksia</vt:lpstr>
      <vt:lpstr>Tukiklinikalla käsitellään Tievelhon tietojen ylläpitoon liittyviä kysymyksiä </vt:lpstr>
      <vt:lpstr>Tietorakennemuutoskirje on kooste kuluneen kuukauden aikana tehdyistä Tievelhon kohdeluokkien tietorakenne- ja rajapintamuutoksista</vt:lpstr>
      <vt:lpstr>Uutiskirje koostaa Velhon tärkeimmät uutisnostot kvartaaleittain</vt:lpstr>
      <vt:lpstr>Muulla käyttäjäviestinnällä tiedotetaan mm. uusista toiminnallisuuksista, kehitystyöstä ja koulutuksista  </vt:lpstr>
      <vt:lpstr>Käyttökatkot ja huollot toteutetaan kehittäjien tarpeiden mukaan </vt:lpstr>
      <vt:lpstr>Viestinnän tämänhetkiset kanavat</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Tielinen Joonas</dc:creator>
  <cp:keywords>Esitys</cp:keywords>
  <cp:lastModifiedBy>Aaltonen Ilkka</cp:lastModifiedBy>
  <cp:revision>90</cp:revision>
  <dcterms:created xsi:type="dcterms:W3CDTF">2023-02-20T12:09:21Z</dcterms:created>
  <dcterms:modified xsi:type="dcterms:W3CDTF">2026-09-22T11:27:30Z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vKameleonVerID">
    <vt:lpwstr>473.707.02.001</vt:lpwstr>
  </property>
  <property fmtid="{D5CDD505-2E9C-101B-9397-08002B2CF9AE}" pid="3" name="dvSaved">
    <vt:lpwstr>1</vt:lpwstr>
  </property>
  <property fmtid="{D5CDD505-2E9C-101B-9397-08002B2CF9AE}" pid="4" name="dvLanguage">
    <vt:lpwstr>1035</vt:lpwstr>
  </property>
  <property fmtid="{D5CDD505-2E9C-101B-9397-08002B2CF9AE}" pid="5" name="dvTemplate">
    <vt:lpwstr>vayla_ilmeella_fi_uusi.potx</vt:lpwstr>
  </property>
  <property fmtid="{D5CDD505-2E9C-101B-9397-08002B2CF9AE}" pid="6" name="dvDefinition">
    <vt:lpwstr>707 (dd_default.xml)</vt:lpwstr>
  </property>
  <property fmtid="{D5CDD505-2E9C-101B-9397-08002B2CF9AE}" pid="7" name="dvDefinitionID">
    <vt:lpwstr>707</vt:lpwstr>
  </property>
  <property fmtid="{D5CDD505-2E9C-101B-9397-08002B2CF9AE}" pid="8" name="dvContentFile">
    <vt:lpwstr>dd_default.xml</vt:lpwstr>
  </property>
  <property fmtid="{D5CDD505-2E9C-101B-9397-08002B2CF9AE}" pid="9" name="dvGlobalVerID">
    <vt:lpwstr>473.85.02.257</vt:lpwstr>
  </property>
  <property fmtid="{D5CDD505-2E9C-101B-9397-08002B2CF9AE}" pid="10" name="dvDefinitionVersion">
    <vt:lpwstr>02.001 / 30.1.2023</vt:lpwstr>
  </property>
  <property fmtid="{D5CDD505-2E9C-101B-9397-08002B2CF9AE}" pid="11" name="filename">
    <vt:lpwstr>false</vt:lpwstr>
  </property>
  <property fmtid="{D5CDD505-2E9C-101B-9397-08002B2CF9AE}" pid="12" name="filenameandpath">
    <vt:lpwstr>false</vt:lpwstr>
  </property>
  <property fmtid="{D5CDD505-2E9C-101B-9397-08002B2CF9AE}" pid="13" name="dvPagenumberExist">
    <vt:lpwstr>1</vt:lpwstr>
  </property>
  <property fmtid="{D5CDD505-2E9C-101B-9397-08002B2CF9AE}" pid="14" name="dvAuthorExist">
    <vt:lpwstr>1</vt:lpwstr>
  </property>
  <property fmtid="{D5CDD505-2E9C-101B-9397-08002B2CF9AE}" pid="15" name="dvDateExist">
    <vt:lpwstr>-1</vt:lpwstr>
  </property>
  <property fmtid="{D5CDD505-2E9C-101B-9397-08002B2CF9AE}" pid="16" name="dvCategory">
    <vt:lpwstr>2</vt:lpwstr>
  </property>
  <property fmtid="{D5CDD505-2E9C-101B-9397-08002B2CF9AE}" pid="17" name="dvCategory_2">
    <vt:lpwstr>0</vt:lpwstr>
  </property>
  <property fmtid="{D5CDD505-2E9C-101B-9397-08002B2CF9AE}" pid="18" name="dvSavepath">
    <vt:lpwstr/>
  </property>
  <property fmtid="{D5CDD505-2E9C-101B-9397-08002B2CF9AE}" pid="19" name="dvUsed">
    <vt:lpwstr>1</vt:lpwstr>
  </property>
  <property fmtid="{D5CDD505-2E9C-101B-9397-08002B2CF9AE}" pid="20" name="dvCompany">
    <vt:lpwstr/>
  </property>
  <property fmtid="{D5CDD505-2E9C-101B-9397-08002B2CF9AE}" pid="21" name="dvSite">
    <vt:lpwstr/>
  </property>
  <property fmtid="{D5CDD505-2E9C-101B-9397-08002B2CF9AE}" pid="22" name="dvNumbering">
    <vt:lpwstr>0</vt:lpwstr>
  </property>
  <property fmtid="{D5CDD505-2E9C-101B-9397-08002B2CF9AE}" pid="23" name="dvDUname">
    <vt:lpwstr/>
  </property>
  <property fmtid="{D5CDD505-2E9C-101B-9397-08002B2CF9AE}" pid="24" name="dvDUFname">
    <vt:lpwstr/>
  </property>
  <property fmtid="{D5CDD505-2E9C-101B-9397-08002B2CF9AE}" pid="25" name="dvDULname">
    <vt:lpwstr/>
  </property>
  <property fmtid="{D5CDD505-2E9C-101B-9397-08002B2CF9AE}" pid="26" name="dvDUBusinessarea">
    <vt:lpwstr/>
  </property>
  <property fmtid="{D5CDD505-2E9C-101B-9397-08002B2CF9AE}" pid="27" name="dvDUdepartment">
    <vt:lpwstr/>
  </property>
  <property fmtid="{D5CDD505-2E9C-101B-9397-08002B2CF9AE}" pid="28" name="dvLogoExist">
    <vt:lpwstr>0</vt:lpwstr>
  </property>
  <property fmtid="{D5CDD505-2E9C-101B-9397-08002B2CF9AE}" pid="29" name="dvCurrentlogo">
    <vt:lpwstr/>
  </property>
  <property fmtid="{D5CDD505-2E9C-101B-9397-08002B2CF9AE}" pid="30" name="dvEULogoExist">
    <vt:lpwstr>0</vt:lpwstr>
  </property>
  <property fmtid="{D5CDD505-2E9C-101B-9397-08002B2CF9AE}" pid="31" name="dvCurrentEUListLogo">
    <vt:lpwstr/>
  </property>
  <property fmtid="{D5CDD505-2E9C-101B-9397-08002B2CF9AE}" pid="32" name="dvCurrentEUlogo">
    <vt:lpwstr/>
  </property>
  <property fmtid="{D5CDD505-2E9C-101B-9397-08002B2CF9AE}" pid="33" name="dlevelofprotection">
    <vt:lpwstr/>
  </property>
  <property fmtid="{D5CDD505-2E9C-101B-9397-08002B2CF9AE}" pid="34" name="tyyppi">
    <vt:lpwstr>Esitys</vt:lpwstr>
  </property>
  <property fmtid="{D5CDD505-2E9C-101B-9397-08002B2CF9AE}" pid="35" name="dconfidentiality">
    <vt:lpwstr/>
  </property>
  <property fmtid="{D5CDD505-2E9C-101B-9397-08002B2CF9AE}" pid="36" name="dsecrecy">
    <vt:lpwstr/>
  </property>
  <property fmtid="{D5CDD505-2E9C-101B-9397-08002B2CF9AE}" pid="37" name="ddecree">
    <vt:lpwstr/>
  </property>
  <property fmtid="{D5CDD505-2E9C-101B-9397-08002B2CF9AE}" pid="38" name="author">
    <vt:lpwstr/>
  </property>
  <property fmtid="{D5CDD505-2E9C-101B-9397-08002B2CF9AE}" pid="39" name="paivays">
    <vt:filetime>2023-02-19T22:00:00Z</vt:filetime>
  </property>
</Properties>
</file>