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7"/>
  </p:notesMasterIdLst>
  <p:sldIdLst>
    <p:sldId id="256" r:id="rId7"/>
    <p:sldId id="315" r:id="rId8"/>
    <p:sldId id="333" r:id="rId9"/>
    <p:sldId id="338" r:id="rId10"/>
    <p:sldId id="334" r:id="rId11"/>
    <p:sldId id="339" r:id="rId12"/>
    <p:sldId id="340" r:id="rId13"/>
    <p:sldId id="336" r:id="rId14"/>
    <p:sldId id="337" r:id="rId15"/>
    <p:sldId id="263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2D3F5A-262F-41ED-B5FF-99E470CDCA94}">
          <p14:sldIdLst>
            <p14:sldId id="256"/>
            <p14:sldId id="315"/>
            <p14:sldId id="333"/>
            <p14:sldId id="338"/>
            <p14:sldId id="334"/>
            <p14:sldId id="339"/>
            <p14:sldId id="340"/>
            <p14:sldId id="336"/>
            <p14:sldId id="337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14" autoAdjust="0"/>
    <p:restoredTop sz="94743" autoAdjust="0"/>
  </p:normalViewPr>
  <p:slideViewPr>
    <p:cSldViewPr snapToGrid="0">
      <p:cViewPr varScale="1">
        <p:scale>
          <a:sx n="111" d="100"/>
          <a:sy n="111" d="100"/>
        </p:scale>
        <p:origin x="123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5B86FE-0E6D-4E95-AAF2-BE67D1E8FAF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9B81B5AC-C17E-4DE8-86C0-3A6FC133EC94}">
      <dgm:prSet phldrT="[Text]" custT="1"/>
      <dgm:spPr/>
      <dgm:t>
        <a:bodyPr/>
        <a:lstStyle/>
        <a:p>
          <a:pPr>
            <a:buNone/>
          </a:pPr>
          <a:r>
            <a:rPr lang="fi-FI" sz="1600" dirty="0"/>
            <a:t>Osa 1. Tiekohdehaun etusivu.</a:t>
          </a:r>
        </a:p>
      </dgm:t>
    </dgm:pt>
    <dgm:pt modelId="{941BA148-D614-4551-AF12-75CA10A4657B}" type="parTrans" cxnId="{ADF3DB71-646E-4FC9-AFA8-122732B774AC}">
      <dgm:prSet/>
      <dgm:spPr/>
      <dgm:t>
        <a:bodyPr/>
        <a:lstStyle/>
        <a:p>
          <a:endParaRPr lang="fi-FI" sz="1400"/>
        </a:p>
      </dgm:t>
    </dgm:pt>
    <dgm:pt modelId="{7A9D8591-4AFA-4E86-8746-4D78AE3D3726}" type="sibTrans" cxnId="{ADF3DB71-646E-4FC9-AFA8-122732B774AC}">
      <dgm:prSet/>
      <dgm:spPr/>
      <dgm:t>
        <a:bodyPr/>
        <a:lstStyle/>
        <a:p>
          <a:endParaRPr lang="fi-FI" sz="1400"/>
        </a:p>
      </dgm:t>
    </dgm:pt>
    <dgm:pt modelId="{2E813576-551F-4342-B1E6-D26DE095180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Tilannepäivämäärähaku</a:t>
          </a:r>
        </a:p>
      </dgm:t>
    </dgm:pt>
    <dgm:pt modelId="{AA64FB39-6404-47E2-B504-F11BE1602537}" type="parTrans" cxnId="{BC2DF701-0870-4C35-8523-E4DF638DC183}">
      <dgm:prSet/>
      <dgm:spPr/>
      <dgm:t>
        <a:bodyPr/>
        <a:lstStyle/>
        <a:p>
          <a:endParaRPr lang="fi-FI" sz="1400"/>
        </a:p>
      </dgm:t>
    </dgm:pt>
    <dgm:pt modelId="{655D9EC1-BE64-4AD0-A549-0C0DAF621B50}" type="sibTrans" cxnId="{BC2DF701-0870-4C35-8523-E4DF638DC183}">
      <dgm:prSet/>
      <dgm:spPr/>
      <dgm:t>
        <a:bodyPr/>
        <a:lstStyle/>
        <a:p>
          <a:endParaRPr lang="fi-FI" sz="1400"/>
        </a:p>
      </dgm:t>
    </dgm:pt>
    <dgm:pt modelId="{DBFFF2C6-6899-4C28-B9B2-AE41A3CFD06B}">
      <dgm:prSet phldrT="[Text]" custT="1"/>
      <dgm:spPr/>
      <dgm:t>
        <a:bodyPr/>
        <a:lstStyle/>
        <a:p>
          <a:pPr>
            <a:buNone/>
          </a:pPr>
          <a:r>
            <a:rPr lang="fi-FI" sz="1600" dirty="0"/>
            <a:t>Osa 2. Kohdeluokan valinta ja rajaaminen ominaisuustiedoilla.</a:t>
          </a:r>
        </a:p>
      </dgm:t>
    </dgm:pt>
    <dgm:pt modelId="{FE5B116B-71F6-4D84-87F6-E30E3DE39C67}" type="parTrans" cxnId="{097AB933-06B3-416D-91BA-A771B4000261}">
      <dgm:prSet/>
      <dgm:spPr/>
      <dgm:t>
        <a:bodyPr/>
        <a:lstStyle/>
        <a:p>
          <a:endParaRPr lang="fi-FI" sz="1400"/>
        </a:p>
      </dgm:t>
    </dgm:pt>
    <dgm:pt modelId="{144FB280-B3C1-41A3-9729-6197C2C8CC38}" type="sibTrans" cxnId="{097AB933-06B3-416D-91BA-A771B4000261}">
      <dgm:prSet/>
      <dgm:spPr/>
      <dgm:t>
        <a:bodyPr/>
        <a:lstStyle/>
        <a:p>
          <a:endParaRPr lang="fi-FI" sz="1400"/>
        </a:p>
      </dgm:t>
    </dgm:pt>
    <dgm:pt modelId="{ACD619AD-1A69-4802-B643-EC0A39F16A8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Kuinka valitset tarkasteltava kohdeluokan hakuihin?</a:t>
          </a:r>
        </a:p>
      </dgm:t>
    </dgm:pt>
    <dgm:pt modelId="{510B415D-F90D-4BBD-A58D-662121B0F588}" type="parTrans" cxnId="{58A2E618-B1BC-4BB3-80D0-363B54A3CAF8}">
      <dgm:prSet/>
      <dgm:spPr/>
      <dgm:t>
        <a:bodyPr/>
        <a:lstStyle/>
        <a:p>
          <a:endParaRPr lang="fi-FI" sz="1400"/>
        </a:p>
      </dgm:t>
    </dgm:pt>
    <dgm:pt modelId="{EF945863-EDDF-4782-AEF8-4136A395CFB8}" type="sibTrans" cxnId="{58A2E618-B1BC-4BB3-80D0-363B54A3CAF8}">
      <dgm:prSet/>
      <dgm:spPr/>
      <dgm:t>
        <a:bodyPr/>
        <a:lstStyle/>
        <a:p>
          <a:endParaRPr lang="fi-FI" sz="1400"/>
        </a:p>
      </dgm:t>
    </dgm:pt>
    <dgm:pt modelId="{21553B3C-7F4A-4008-BA71-B332F72376F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Rajaaminen tieosoitteella</a:t>
          </a:r>
        </a:p>
      </dgm:t>
    </dgm:pt>
    <dgm:pt modelId="{8DD98D37-2EEB-417A-94E2-984A34C61FD8}" type="parTrans" cxnId="{99563BD6-6D22-474A-8F63-5456F3EBFE9C}">
      <dgm:prSet/>
      <dgm:spPr/>
      <dgm:t>
        <a:bodyPr/>
        <a:lstStyle/>
        <a:p>
          <a:endParaRPr lang="fi-FI" sz="1400"/>
        </a:p>
      </dgm:t>
    </dgm:pt>
    <dgm:pt modelId="{0CBABF4E-81B4-486B-88D3-91143EA4BACA}" type="sibTrans" cxnId="{99563BD6-6D22-474A-8F63-5456F3EBFE9C}">
      <dgm:prSet/>
      <dgm:spPr/>
      <dgm:t>
        <a:bodyPr/>
        <a:lstStyle/>
        <a:p>
          <a:endParaRPr lang="fi-FI" sz="1400"/>
        </a:p>
      </dgm:t>
    </dgm:pt>
    <dgm:pt modelId="{E59B8C1B-8907-4004-A494-4241DADF7B97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Vapaa syöttö</a:t>
          </a:r>
        </a:p>
      </dgm:t>
    </dgm:pt>
    <dgm:pt modelId="{A374292B-2455-499F-8D73-EB7A273FAA60}" type="parTrans" cxnId="{53AFBE59-0C84-4F35-B892-C5BA92B42758}">
      <dgm:prSet/>
      <dgm:spPr/>
      <dgm:t>
        <a:bodyPr/>
        <a:lstStyle/>
        <a:p>
          <a:endParaRPr lang="fi-FI" sz="1400"/>
        </a:p>
      </dgm:t>
    </dgm:pt>
    <dgm:pt modelId="{1784DBC6-D1BF-45B6-82E5-5DA02705D033}" type="sibTrans" cxnId="{53AFBE59-0C84-4F35-B892-C5BA92B42758}">
      <dgm:prSet/>
      <dgm:spPr/>
      <dgm:t>
        <a:bodyPr/>
        <a:lstStyle/>
        <a:p>
          <a:endParaRPr lang="fi-FI" sz="1400"/>
        </a:p>
      </dgm:t>
    </dgm:pt>
    <dgm:pt modelId="{FF018BAA-5A7B-43D7-B865-F56D18B8D40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Lisärajaukset ja hakutulosten pilkonta</a:t>
          </a:r>
        </a:p>
      </dgm:t>
    </dgm:pt>
    <dgm:pt modelId="{3C490841-B533-4CC3-B175-23A8E2E8CE2D}" type="parTrans" cxnId="{6120E0C9-4658-4516-B562-E4C527CFDA98}">
      <dgm:prSet/>
      <dgm:spPr/>
      <dgm:t>
        <a:bodyPr/>
        <a:lstStyle/>
        <a:p>
          <a:endParaRPr lang="fi-FI" sz="1400"/>
        </a:p>
      </dgm:t>
    </dgm:pt>
    <dgm:pt modelId="{46DF1352-D641-4C97-BE1C-7F41FE2F8670}" type="sibTrans" cxnId="{6120E0C9-4658-4516-B562-E4C527CFDA98}">
      <dgm:prSet/>
      <dgm:spPr/>
      <dgm:t>
        <a:bodyPr/>
        <a:lstStyle/>
        <a:p>
          <a:endParaRPr lang="fi-FI" sz="1400"/>
        </a:p>
      </dgm:t>
    </dgm:pt>
    <dgm:pt modelId="{B06DA9D9-4F27-44E8-A52B-7B16F8D9993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Miten rajaat hakujoukkoa eri ominaisuuksilla?</a:t>
          </a:r>
        </a:p>
      </dgm:t>
    </dgm:pt>
    <dgm:pt modelId="{F9EEBFEB-0C29-4BF5-8450-35F797383404}" type="parTrans" cxnId="{860C66DB-A219-4AFC-956A-EA3203E2D337}">
      <dgm:prSet/>
      <dgm:spPr/>
      <dgm:t>
        <a:bodyPr/>
        <a:lstStyle/>
        <a:p>
          <a:endParaRPr lang="fi-FI" sz="1400"/>
        </a:p>
      </dgm:t>
    </dgm:pt>
    <dgm:pt modelId="{80972742-B593-40E6-93E0-6593227CACBA}" type="sibTrans" cxnId="{860C66DB-A219-4AFC-956A-EA3203E2D337}">
      <dgm:prSet/>
      <dgm:spPr/>
      <dgm:t>
        <a:bodyPr/>
        <a:lstStyle/>
        <a:p>
          <a:endParaRPr lang="fi-FI" sz="1400"/>
        </a:p>
      </dgm:t>
    </dgm:pt>
    <dgm:pt modelId="{31D65D70-1D5E-4D32-9452-5CE107B5C661}">
      <dgm:prSet custT="1"/>
      <dgm:spPr/>
      <dgm:t>
        <a:bodyPr/>
        <a:lstStyle/>
        <a:p>
          <a:r>
            <a:rPr lang="fi-FI" sz="1600" dirty="0"/>
            <a:t>Osa 3. Tulosnäkymä ja siihen liittyvät toiminnallisuudet</a:t>
          </a:r>
        </a:p>
      </dgm:t>
    </dgm:pt>
    <dgm:pt modelId="{04769263-7B83-43E9-96B3-D2724AB2CC0E}" type="parTrans" cxnId="{A9A9D52A-CA91-42F6-A0D4-CC25943916F5}">
      <dgm:prSet/>
      <dgm:spPr/>
      <dgm:t>
        <a:bodyPr/>
        <a:lstStyle/>
        <a:p>
          <a:endParaRPr lang="fi-FI" sz="1400"/>
        </a:p>
      </dgm:t>
    </dgm:pt>
    <dgm:pt modelId="{56DC5D69-C507-4B41-A5A3-01485D9C54AB}" type="sibTrans" cxnId="{A9A9D52A-CA91-42F6-A0D4-CC25943916F5}">
      <dgm:prSet/>
      <dgm:spPr/>
      <dgm:t>
        <a:bodyPr/>
        <a:lstStyle/>
        <a:p>
          <a:endParaRPr lang="fi-FI" sz="1400"/>
        </a:p>
      </dgm:t>
    </dgm:pt>
    <dgm:pt modelId="{BAB45A9F-98C3-4A50-9057-A730D46ABF71}">
      <dgm:prSet custT="1"/>
      <dgm:spPr/>
      <dgm:t>
        <a:bodyPr/>
        <a:lstStyle/>
        <a:p>
          <a:pPr>
            <a:buNone/>
          </a:pPr>
          <a:r>
            <a:rPr lang="fi-FI" sz="1600" dirty="0"/>
            <a:t>Osa 4. Hakutulosten exportointi ja hyödyntäminen</a:t>
          </a:r>
        </a:p>
      </dgm:t>
    </dgm:pt>
    <dgm:pt modelId="{929CFB6C-7F97-4D5D-BA0C-F7DE20F8EC42}" type="parTrans" cxnId="{AF7E643E-ED10-403E-99D9-A27AC31F1303}">
      <dgm:prSet/>
      <dgm:spPr/>
      <dgm:t>
        <a:bodyPr/>
        <a:lstStyle/>
        <a:p>
          <a:endParaRPr lang="fi-FI" sz="1400"/>
        </a:p>
      </dgm:t>
    </dgm:pt>
    <dgm:pt modelId="{BB9FE9DE-9F13-4439-B5D7-6B3E571AD9ED}" type="sibTrans" cxnId="{AF7E643E-ED10-403E-99D9-A27AC31F1303}">
      <dgm:prSet/>
      <dgm:spPr/>
      <dgm:t>
        <a:bodyPr/>
        <a:lstStyle/>
        <a:p>
          <a:endParaRPr lang="fi-FI" sz="1400"/>
        </a:p>
      </dgm:t>
    </dgm:pt>
    <dgm:pt modelId="{1032234F-7306-4D3A-99E2-30BEF0277F5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Hakutulosten tarkastelu </a:t>
          </a:r>
        </a:p>
      </dgm:t>
    </dgm:pt>
    <dgm:pt modelId="{C21EB4EB-7FEE-4420-93F8-673BF5CA5BE4}" type="parTrans" cxnId="{CC80F22D-39C9-4DC8-8798-6A1CE0A98A62}">
      <dgm:prSet/>
      <dgm:spPr/>
      <dgm:t>
        <a:bodyPr/>
        <a:lstStyle/>
        <a:p>
          <a:endParaRPr lang="fi-FI" sz="1400"/>
        </a:p>
      </dgm:t>
    </dgm:pt>
    <dgm:pt modelId="{7FB480F1-2633-4308-A67B-95F7337E8E0C}" type="sibTrans" cxnId="{CC80F22D-39C9-4DC8-8798-6A1CE0A98A62}">
      <dgm:prSet/>
      <dgm:spPr/>
      <dgm:t>
        <a:bodyPr/>
        <a:lstStyle/>
        <a:p>
          <a:endParaRPr lang="fi-FI" sz="1400"/>
        </a:p>
      </dgm:t>
    </dgm:pt>
    <dgm:pt modelId="{20B85C8D-AC83-4C8E-B339-C524280A4EF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Sarakkeiden piilotus/siirtely/kiinnittäminen</a:t>
          </a:r>
        </a:p>
      </dgm:t>
    </dgm:pt>
    <dgm:pt modelId="{396D5AA3-296D-4B47-B5FB-E1304C593DC5}" type="parTrans" cxnId="{8D304DBC-44A5-4E37-AB34-C52ED93E576A}">
      <dgm:prSet/>
      <dgm:spPr/>
      <dgm:t>
        <a:bodyPr/>
        <a:lstStyle/>
        <a:p>
          <a:endParaRPr lang="fi-FI" sz="1400"/>
        </a:p>
      </dgm:t>
    </dgm:pt>
    <dgm:pt modelId="{ADF86345-5925-4245-B132-D8DC7492A08E}" type="sibTrans" cxnId="{8D304DBC-44A5-4E37-AB34-C52ED93E576A}">
      <dgm:prSet/>
      <dgm:spPr/>
      <dgm:t>
        <a:bodyPr/>
        <a:lstStyle/>
        <a:p>
          <a:endParaRPr lang="fi-FI" sz="1400"/>
        </a:p>
      </dgm:t>
    </dgm:pt>
    <dgm:pt modelId="{95B65BDD-D899-4A28-820D-2A3A74FB023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/>
            <a:t>Rivien maalaaminen</a:t>
          </a:r>
          <a:endParaRPr lang="fi-FI" sz="1400" dirty="0"/>
        </a:p>
      </dgm:t>
    </dgm:pt>
    <dgm:pt modelId="{045AE64A-F65F-4CCD-BD19-E324E64A4A2C}" type="parTrans" cxnId="{B3560678-114B-4AB1-8172-3A873C8DFC46}">
      <dgm:prSet/>
      <dgm:spPr/>
      <dgm:t>
        <a:bodyPr/>
        <a:lstStyle/>
        <a:p>
          <a:endParaRPr lang="fi-FI" sz="1400"/>
        </a:p>
      </dgm:t>
    </dgm:pt>
    <dgm:pt modelId="{035EB193-637E-41FB-AE79-37060D0CB682}" type="sibTrans" cxnId="{B3560678-114B-4AB1-8172-3A873C8DFC46}">
      <dgm:prSet/>
      <dgm:spPr/>
      <dgm:t>
        <a:bodyPr/>
        <a:lstStyle/>
        <a:p>
          <a:endParaRPr lang="fi-FI" sz="1400"/>
        </a:p>
      </dgm:t>
    </dgm:pt>
    <dgm:pt modelId="{A94F3A61-A305-4EBF-8BF2-A39C9D1FE280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Pikarajauksien muuttaminen tulosnäkymässä</a:t>
          </a:r>
        </a:p>
      </dgm:t>
    </dgm:pt>
    <dgm:pt modelId="{87EECDA5-E761-4DDE-9E95-3BC5457E8765}" type="parTrans" cxnId="{390CCF89-2F76-4CCA-AB9F-77939AB0C0AD}">
      <dgm:prSet/>
      <dgm:spPr/>
      <dgm:t>
        <a:bodyPr/>
        <a:lstStyle/>
        <a:p>
          <a:endParaRPr lang="fi-FI" sz="1400"/>
        </a:p>
      </dgm:t>
    </dgm:pt>
    <dgm:pt modelId="{6F07092D-0092-4409-9AB6-A134EC23EC57}" type="sibTrans" cxnId="{390CCF89-2F76-4CCA-AB9F-77939AB0C0AD}">
      <dgm:prSet/>
      <dgm:spPr/>
      <dgm:t>
        <a:bodyPr/>
        <a:lstStyle/>
        <a:p>
          <a:endParaRPr lang="fi-FI" sz="1400"/>
        </a:p>
      </dgm:t>
    </dgm:pt>
    <dgm:pt modelId="{7427C3F3-1C48-4B4B-A012-3384790CCBF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Hakujen metatietojen tarkastelu</a:t>
          </a:r>
        </a:p>
      </dgm:t>
    </dgm:pt>
    <dgm:pt modelId="{6C1E5FD1-AAD1-4DEA-B79C-835ACC9245E2}" type="parTrans" cxnId="{E75B258B-FBA3-4F11-BAA1-D9EDF732E830}">
      <dgm:prSet/>
      <dgm:spPr/>
      <dgm:t>
        <a:bodyPr/>
        <a:lstStyle/>
        <a:p>
          <a:endParaRPr lang="fi-FI" sz="1400"/>
        </a:p>
      </dgm:t>
    </dgm:pt>
    <dgm:pt modelId="{502979A2-E97D-4902-8DC6-951DE2D172C7}" type="sibTrans" cxnId="{E75B258B-FBA3-4F11-BAA1-D9EDF732E830}">
      <dgm:prSet/>
      <dgm:spPr/>
      <dgm:t>
        <a:bodyPr/>
        <a:lstStyle/>
        <a:p>
          <a:endParaRPr lang="fi-FI" sz="1400"/>
        </a:p>
      </dgm:t>
    </dgm:pt>
    <dgm:pt modelId="{FA894869-E54B-41D6-B4B9-FA886743C16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Lataa hakujson</a:t>
          </a:r>
        </a:p>
      </dgm:t>
    </dgm:pt>
    <dgm:pt modelId="{15E16F7C-D377-43C0-9D18-1FC6165A3831}" type="parTrans" cxnId="{9382FC82-3918-4823-968B-9C1725D2716E}">
      <dgm:prSet/>
      <dgm:spPr/>
      <dgm:t>
        <a:bodyPr/>
        <a:lstStyle/>
        <a:p>
          <a:endParaRPr lang="fi-FI" sz="1400"/>
        </a:p>
      </dgm:t>
    </dgm:pt>
    <dgm:pt modelId="{ED34857B-E352-4307-9DA5-628C9625A153}" type="sibTrans" cxnId="{9382FC82-3918-4823-968B-9C1725D2716E}">
      <dgm:prSet/>
      <dgm:spPr/>
      <dgm:t>
        <a:bodyPr/>
        <a:lstStyle/>
        <a:p>
          <a:endParaRPr lang="fi-FI" sz="1400"/>
        </a:p>
      </dgm:t>
    </dgm:pt>
    <dgm:pt modelId="{407B4356-E5F5-4B8C-B86A-C2188859208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Hakutulosten exportti Exceliin</a:t>
          </a:r>
        </a:p>
      </dgm:t>
    </dgm:pt>
    <dgm:pt modelId="{F75C6426-7BD5-44C3-97A7-68AFCE261E00}" type="parTrans" cxnId="{F6131EE4-EEEB-433C-AC97-E1064F51FBEC}">
      <dgm:prSet/>
      <dgm:spPr/>
      <dgm:t>
        <a:bodyPr/>
        <a:lstStyle/>
        <a:p>
          <a:endParaRPr lang="fi-FI" sz="1400"/>
        </a:p>
      </dgm:t>
    </dgm:pt>
    <dgm:pt modelId="{41B14995-A6EC-4DED-8653-4274942395F5}" type="sibTrans" cxnId="{F6131EE4-EEEB-433C-AC97-E1064F51FBEC}">
      <dgm:prSet/>
      <dgm:spPr/>
      <dgm:t>
        <a:bodyPr/>
        <a:lstStyle/>
        <a:p>
          <a:endParaRPr lang="fi-FI" sz="1400"/>
        </a:p>
      </dgm:t>
    </dgm:pt>
    <dgm:pt modelId="{9D082C7D-2D8A-4530-BBF7-5E71154FA4E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Hakutulosten exportti paikkatietoformaattiin ja sen vieminen Qgissiin</a:t>
          </a:r>
        </a:p>
      </dgm:t>
    </dgm:pt>
    <dgm:pt modelId="{56C9354A-AFB8-49F9-B119-1507A8B6B495}" type="parTrans" cxnId="{85E2B17C-629E-4E10-BCC8-1BD87004042C}">
      <dgm:prSet/>
      <dgm:spPr/>
      <dgm:t>
        <a:bodyPr/>
        <a:lstStyle/>
        <a:p>
          <a:endParaRPr lang="fi-FI" sz="1400"/>
        </a:p>
      </dgm:t>
    </dgm:pt>
    <dgm:pt modelId="{999B9C50-3E7B-4FC4-8799-DE9D5C1F0684}" type="sibTrans" cxnId="{85E2B17C-629E-4E10-BCC8-1BD87004042C}">
      <dgm:prSet/>
      <dgm:spPr/>
      <dgm:t>
        <a:bodyPr/>
        <a:lstStyle/>
        <a:p>
          <a:endParaRPr lang="fi-FI" sz="1400"/>
        </a:p>
      </dgm:t>
    </dgm:pt>
    <dgm:pt modelId="{571514FE-E042-4FC8-8891-D8F1F8B4BFF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Usealla tieosuudella rajaaminen</a:t>
          </a:r>
        </a:p>
      </dgm:t>
    </dgm:pt>
    <dgm:pt modelId="{F3C44625-9D27-4018-8214-ED1B55CF9EF8}" type="sibTrans" cxnId="{8EDB7D18-54D3-4861-B22A-58E9C1C31142}">
      <dgm:prSet/>
      <dgm:spPr/>
      <dgm:t>
        <a:bodyPr/>
        <a:lstStyle/>
        <a:p>
          <a:endParaRPr lang="fi-FI" sz="1400"/>
        </a:p>
      </dgm:t>
    </dgm:pt>
    <dgm:pt modelId="{CEBA3096-90DD-4334-82E6-81006DD2508C}" type="parTrans" cxnId="{8EDB7D18-54D3-4861-B22A-58E9C1C31142}">
      <dgm:prSet/>
      <dgm:spPr/>
      <dgm:t>
        <a:bodyPr/>
        <a:lstStyle/>
        <a:p>
          <a:endParaRPr lang="fi-FI" sz="1400"/>
        </a:p>
      </dgm:t>
    </dgm:pt>
    <dgm:pt modelId="{D08F5F0D-2063-4ED0-A173-A0402203F63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Yhdistelyhaku tienumero + lisärajaus</a:t>
          </a:r>
        </a:p>
      </dgm:t>
    </dgm:pt>
    <dgm:pt modelId="{66E28087-4117-432B-A274-BD702BB001D0}" type="parTrans" cxnId="{D2A02901-C077-40CF-A3CB-31868C33753A}">
      <dgm:prSet/>
      <dgm:spPr/>
      <dgm:t>
        <a:bodyPr/>
        <a:lstStyle/>
        <a:p>
          <a:endParaRPr lang="fi-FI"/>
        </a:p>
      </dgm:t>
    </dgm:pt>
    <dgm:pt modelId="{D533B728-D25D-486F-8A20-600EC8A1A080}" type="sibTrans" cxnId="{D2A02901-C077-40CF-A3CB-31868C33753A}">
      <dgm:prSet/>
      <dgm:spPr/>
      <dgm:t>
        <a:bodyPr/>
        <a:lstStyle/>
        <a:p>
          <a:endParaRPr lang="fi-FI"/>
        </a:p>
      </dgm:t>
    </dgm:pt>
    <dgm:pt modelId="{5BB6C0B5-1127-4FC9-8061-22B45B0D0E4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i-FI" sz="1400" dirty="0"/>
            <a:t>Hakulausekkeiden tallentaminen</a:t>
          </a:r>
        </a:p>
      </dgm:t>
    </dgm:pt>
    <dgm:pt modelId="{0A308F9D-C424-4CFE-9668-5456D39FF6DE}" type="parTrans" cxnId="{F324F590-7630-491C-A43B-3ABDA529D09A}">
      <dgm:prSet/>
      <dgm:spPr/>
      <dgm:t>
        <a:bodyPr/>
        <a:lstStyle/>
        <a:p>
          <a:endParaRPr lang="fi-FI"/>
        </a:p>
      </dgm:t>
    </dgm:pt>
    <dgm:pt modelId="{9230ED27-F385-4874-B654-6DA5697C01A2}" type="sibTrans" cxnId="{F324F590-7630-491C-A43B-3ABDA529D09A}">
      <dgm:prSet/>
      <dgm:spPr/>
      <dgm:t>
        <a:bodyPr/>
        <a:lstStyle/>
        <a:p>
          <a:endParaRPr lang="fi-FI"/>
        </a:p>
      </dgm:t>
    </dgm:pt>
    <dgm:pt modelId="{91A7C3FD-5BCF-4BF6-8F5C-D5152D1B5886}" type="pres">
      <dgm:prSet presAssocID="{2A5B86FE-0E6D-4E95-AAF2-BE67D1E8FAF1}" presName="linear" presStyleCnt="0">
        <dgm:presLayoutVars>
          <dgm:dir/>
          <dgm:animLvl val="lvl"/>
          <dgm:resizeHandles val="exact"/>
        </dgm:presLayoutVars>
      </dgm:prSet>
      <dgm:spPr/>
    </dgm:pt>
    <dgm:pt modelId="{B516877D-5B51-460A-A52C-2827B888AD51}" type="pres">
      <dgm:prSet presAssocID="{9B81B5AC-C17E-4DE8-86C0-3A6FC133EC94}" presName="parentLin" presStyleCnt="0"/>
      <dgm:spPr/>
    </dgm:pt>
    <dgm:pt modelId="{E517665D-B959-4351-AA90-79F4AC8BD7AA}" type="pres">
      <dgm:prSet presAssocID="{9B81B5AC-C17E-4DE8-86C0-3A6FC133EC94}" presName="parentLeftMargin" presStyleLbl="node1" presStyleIdx="0" presStyleCnt="4"/>
      <dgm:spPr/>
    </dgm:pt>
    <dgm:pt modelId="{93B8D9EF-B0E4-42CC-9595-D3DBC462791A}" type="pres">
      <dgm:prSet presAssocID="{9B81B5AC-C17E-4DE8-86C0-3A6FC133EC9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7C9EF4B-44D2-494B-83DE-DB59165B0913}" type="pres">
      <dgm:prSet presAssocID="{9B81B5AC-C17E-4DE8-86C0-3A6FC133EC94}" presName="negativeSpace" presStyleCnt="0"/>
      <dgm:spPr/>
    </dgm:pt>
    <dgm:pt modelId="{D99CDF26-5C65-4956-B4FE-F4213437C440}" type="pres">
      <dgm:prSet presAssocID="{9B81B5AC-C17E-4DE8-86C0-3A6FC133EC94}" presName="childText" presStyleLbl="conFgAcc1" presStyleIdx="0" presStyleCnt="4">
        <dgm:presLayoutVars>
          <dgm:bulletEnabled val="1"/>
        </dgm:presLayoutVars>
      </dgm:prSet>
      <dgm:spPr/>
    </dgm:pt>
    <dgm:pt modelId="{E000C74F-8233-4974-AF1C-7C00D175F2A7}" type="pres">
      <dgm:prSet presAssocID="{7A9D8591-4AFA-4E86-8746-4D78AE3D3726}" presName="spaceBetweenRectangles" presStyleCnt="0"/>
      <dgm:spPr/>
    </dgm:pt>
    <dgm:pt modelId="{ECE6097F-8998-4DCE-856C-BB92B427F681}" type="pres">
      <dgm:prSet presAssocID="{DBFFF2C6-6899-4C28-B9B2-AE41A3CFD06B}" presName="parentLin" presStyleCnt="0"/>
      <dgm:spPr/>
    </dgm:pt>
    <dgm:pt modelId="{8462B706-EC81-41A3-87AA-71887D982BDA}" type="pres">
      <dgm:prSet presAssocID="{DBFFF2C6-6899-4C28-B9B2-AE41A3CFD06B}" presName="parentLeftMargin" presStyleLbl="node1" presStyleIdx="0" presStyleCnt="4"/>
      <dgm:spPr/>
    </dgm:pt>
    <dgm:pt modelId="{7EB8E07A-060D-4B61-AAA5-C490DEB9DDD3}" type="pres">
      <dgm:prSet presAssocID="{DBFFF2C6-6899-4C28-B9B2-AE41A3CFD06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29D560A-9736-41F5-AECD-B512A55C0FBA}" type="pres">
      <dgm:prSet presAssocID="{DBFFF2C6-6899-4C28-B9B2-AE41A3CFD06B}" presName="negativeSpace" presStyleCnt="0"/>
      <dgm:spPr/>
    </dgm:pt>
    <dgm:pt modelId="{6CA75450-A7EF-4EF5-A35F-DD260B99C788}" type="pres">
      <dgm:prSet presAssocID="{DBFFF2C6-6899-4C28-B9B2-AE41A3CFD06B}" presName="childText" presStyleLbl="conFgAcc1" presStyleIdx="1" presStyleCnt="4">
        <dgm:presLayoutVars>
          <dgm:bulletEnabled val="1"/>
        </dgm:presLayoutVars>
      </dgm:prSet>
      <dgm:spPr/>
    </dgm:pt>
    <dgm:pt modelId="{F3A0B940-677A-4C22-91CB-CD30DCA2417B}" type="pres">
      <dgm:prSet presAssocID="{144FB280-B3C1-41A3-9729-6197C2C8CC38}" presName="spaceBetweenRectangles" presStyleCnt="0"/>
      <dgm:spPr/>
    </dgm:pt>
    <dgm:pt modelId="{50A930E2-64C9-4E61-A901-94A1D0407940}" type="pres">
      <dgm:prSet presAssocID="{31D65D70-1D5E-4D32-9452-5CE107B5C661}" presName="parentLin" presStyleCnt="0"/>
      <dgm:spPr/>
    </dgm:pt>
    <dgm:pt modelId="{F320121D-8EE8-4392-8957-75E4C4DAC483}" type="pres">
      <dgm:prSet presAssocID="{31D65D70-1D5E-4D32-9452-5CE107B5C661}" presName="parentLeftMargin" presStyleLbl="node1" presStyleIdx="1" presStyleCnt="4"/>
      <dgm:spPr/>
    </dgm:pt>
    <dgm:pt modelId="{4103881D-148F-46CB-941D-F5F085C362F8}" type="pres">
      <dgm:prSet presAssocID="{31D65D70-1D5E-4D32-9452-5CE107B5C66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94787DC-2F7F-4B85-B9E3-99806C9F2A00}" type="pres">
      <dgm:prSet presAssocID="{31D65D70-1D5E-4D32-9452-5CE107B5C661}" presName="negativeSpace" presStyleCnt="0"/>
      <dgm:spPr/>
    </dgm:pt>
    <dgm:pt modelId="{0D39B273-E295-4299-A507-F21E86695F18}" type="pres">
      <dgm:prSet presAssocID="{31D65D70-1D5E-4D32-9452-5CE107B5C661}" presName="childText" presStyleLbl="conFgAcc1" presStyleIdx="2" presStyleCnt="4">
        <dgm:presLayoutVars>
          <dgm:bulletEnabled val="1"/>
        </dgm:presLayoutVars>
      </dgm:prSet>
      <dgm:spPr/>
    </dgm:pt>
    <dgm:pt modelId="{C67086A3-E68B-4C2F-9C55-F2DFC640BA33}" type="pres">
      <dgm:prSet presAssocID="{56DC5D69-C507-4B41-A5A3-01485D9C54AB}" presName="spaceBetweenRectangles" presStyleCnt="0"/>
      <dgm:spPr/>
    </dgm:pt>
    <dgm:pt modelId="{673A398B-AEAF-414A-8622-1C774AB93AF3}" type="pres">
      <dgm:prSet presAssocID="{BAB45A9F-98C3-4A50-9057-A730D46ABF71}" presName="parentLin" presStyleCnt="0"/>
      <dgm:spPr/>
    </dgm:pt>
    <dgm:pt modelId="{EBD16946-CB19-4C20-B2F6-6FCF760A5C06}" type="pres">
      <dgm:prSet presAssocID="{BAB45A9F-98C3-4A50-9057-A730D46ABF71}" presName="parentLeftMargin" presStyleLbl="node1" presStyleIdx="2" presStyleCnt="4"/>
      <dgm:spPr/>
    </dgm:pt>
    <dgm:pt modelId="{11666B5E-C68E-436D-A3E0-49CF8C626C56}" type="pres">
      <dgm:prSet presAssocID="{BAB45A9F-98C3-4A50-9057-A730D46ABF7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6BE401E-FDD9-4E8B-B77B-3A2A3AB6BFD0}" type="pres">
      <dgm:prSet presAssocID="{BAB45A9F-98C3-4A50-9057-A730D46ABF71}" presName="negativeSpace" presStyleCnt="0"/>
      <dgm:spPr/>
    </dgm:pt>
    <dgm:pt modelId="{036215C6-FF18-49BD-A03F-5E2A4662FD5E}" type="pres">
      <dgm:prSet presAssocID="{BAB45A9F-98C3-4A50-9057-A730D46ABF7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2A02901-C077-40CF-A3CB-31868C33753A}" srcId="{9B81B5AC-C17E-4DE8-86C0-3A6FC133EC94}" destId="{D08F5F0D-2063-4ED0-A173-A0402203F63E}" srcOrd="3" destOrd="0" parTransId="{66E28087-4117-432B-A274-BD702BB001D0}" sibTransId="{D533B728-D25D-486F-8A20-600EC8A1A080}"/>
    <dgm:cxn modelId="{BC2DF701-0870-4C35-8523-E4DF638DC183}" srcId="{9B81B5AC-C17E-4DE8-86C0-3A6FC133EC94}" destId="{2E813576-551F-4342-B1E6-D26DE095180D}" srcOrd="0" destOrd="0" parTransId="{AA64FB39-6404-47E2-B504-F11BE1602537}" sibTransId="{655D9EC1-BE64-4AD0-A549-0C0DAF621B50}"/>
    <dgm:cxn modelId="{1573400C-845E-488E-ACB8-3983CAE73FB8}" type="presOf" srcId="{5BB6C0B5-1127-4FC9-8061-22B45B0D0E42}" destId="{036215C6-FF18-49BD-A03F-5E2A4662FD5E}" srcOrd="0" destOrd="0" presId="urn:microsoft.com/office/officeart/2005/8/layout/list1"/>
    <dgm:cxn modelId="{782A3B17-9EF9-4ACB-B6B1-811A49ABD6F5}" type="presOf" srcId="{20B85C8D-AC83-4C8E-B339-C524280A4EF4}" destId="{0D39B273-E295-4299-A507-F21E86695F18}" srcOrd="0" destOrd="1" presId="urn:microsoft.com/office/officeart/2005/8/layout/list1"/>
    <dgm:cxn modelId="{8EDB7D18-54D3-4861-B22A-58E9C1C31142}" srcId="{21553B3C-7F4A-4008-BA71-B332F72376F8}" destId="{571514FE-E042-4FC8-8891-D8F1F8B4BFFF}" srcOrd="1" destOrd="0" parTransId="{CEBA3096-90DD-4334-82E6-81006DD2508C}" sibTransId="{F3C44625-9D27-4018-8214-ED1B55CF9EF8}"/>
    <dgm:cxn modelId="{58A2E618-B1BC-4BB3-80D0-363B54A3CAF8}" srcId="{DBFFF2C6-6899-4C28-B9B2-AE41A3CFD06B}" destId="{ACD619AD-1A69-4802-B643-EC0A39F16A8D}" srcOrd="0" destOrd="0" parTransId="{510B415D-F90D-4BBD-A58D-662121B0F588}" sibTransId="{EF945863-EDDF-4782-AEF8-4136A395CFB8}"/>
    <dgm:cxn modelId="{91904C19-F0F5-4D69-8B0A-FB1DB8C950CC}" type="presOf" srcId="{7427C3F3-1C48-4B4B-A012-3384790CCBF1}" destId="{0D39B273-E295-4299-A507-F21E86695F18}" srcOrd="0" destOrd="4" presId="urn:microsoft.com/office/officeart/2005/8/layout/list1"/>
    <dgm:cxn modelId="{41BC4C20-844D-4A71-9E88-A0738EBABC1D}" type="presOf" srcId="{ACD619AD-1A69-4802-B643-EC0A39F16A8D}" destId="{6CA75450-A7EF-4EF5-A35F-DD260B99C788}" srcOrd="0" destOrd="0" presId="urn:microsoft.com/office/officeart/2005/8/layout/list1"/>
    <dgm:cxn modelId="{12BE8D24-E130-4137-B7B7-2A2DF6038D33}" type="presOf" srcId="{D08F5F0D-2063-4ED0-A173-A0402203F63E}" destId="{D99CDF26-5C65-4956-B4FE-F4213437C440}" srcOrd="0" destOrd="5" presId="urn:microsoft.com/office/officeart/2005/8/layout/list1"/>
    <dgm:cxn modelId="{579D1228-CF90-441D-BE21-412CEFA12A0C}" type="presOf" srcId="{FF018BAA-5A7B-43D7-B865-F56D18B8D403}" destId="{D99CDF26-5C65-4956-B4FE-F4213437C440}" srcOrd="0" destOrd="4" presId="urn:microsoft.com/office/officeart/2005/8/layout/list1"/>
    <dgm:cxn modelId="{A9A9D52A-CA91-42F6-A0D4-CC25943916F5}" srcId="{2A5B86FE-0E6D-4E95-AAF2-BE67D1E8FAF1}" destId="{31D65D70-1D5E-4D32-9452-5CE107B5C661}" srcOrd="2" destOrd="0" parTransId="{04769263-7B83-43E9-96B3-D2724AB2CC0E}" sibTransId="{56DC5D69-C507-4B41-A5A3-01485D9C54AB}"/>
    <dgm:cxn modelId="{BCA5EC2A-3EF5-493E-9CD2-EFC5B48D2B16}" type="presOf" srcId="{DBFFF2C6-6899-4C28-B9B2-AE41A3CFD06B}" destId="{8462B706-EC81-41A3-87AA-71887D982BDA}" srcOrd="0" destOrd="0" presId="urn:microsoft.com/office/officeart/2005/8/layout/list1"/>
    <dgm:cxn modelId="{CC80F22D-39C9-4DC8-8798-6A1CE0A98A62}" srcId="{31D65D70-1D5E-4D32-9452-5CE107B5C661}" destId="{1032234F-7306-4D3A-99E2-30BEF0277F5F}" srcOrd="0" destOrd="0" parTransId="{C21EB4EB-7FEE-4420-93F8-673BF5CA5BE4}" sibTransId="{7FB480F1-2633-4308-A67B-95F7337E8E0C}"/>
    <dgm:cxn modelId="{097AB933-06B3-416D-91BA-A771B4000261}" srcId="{2A5B86FE-0E6D-4E95-AAF2-BE67D1E8FAF1}" destId="{DBFFF2C6-6899-4C28-B9B2-AE41A3CFD06B}" srcOrd="1" destOrd="0" parTransId="{FE5B116B-71F6-4D84-87F6-E30E3DE39C67}" sibTransId="{144FB280-B3C1-41A3-9729-6197C2C8CC38}"/>
    <dgm:cxn modelId="{AF7E643E-ED10-403E-99D9-A27AC31F1303}" srcId="{2A5B86FE-0E6D-4E95-AAF2-BE67D1E8FAF1}" destId="{BAB45A9F-98C3-4A50-9057-A730D46ABF71}" srcOrd="3" destOrd="0" parTransId="{929CFB6C-7F97-4D5D-BA0C-F7DE20F8EC42}" sibTransId="{BB9FE9DE-9F13-4439-B5D7-6B3E571AD9ED}"/>
    <dgm:cxn modelId="{FE72DF5E-AC8C-4D03-82F8-8A3B42C2CCF7}" type="presOf" srcId="{31D65D70-1D5E-4D32-9452-5CE107B5C661}" destId="{4103881D-148F-46CB-941D-F5F085C362F8}" srcOrd="1" destOrd="0" presId="urn:microsoft.com/office/officeart/2005/8/layout/list1"/>
    <dgm:cxn modelId="{3E66B141-860E-45C6-A1AE-5A6DFC96FD3C}" type="presOf" srcId="{21553B3C-7F4A-4008-BA71-B332F72376F8}" destId="{D99CDF26-5C65-4956-B4FE-F4213437C440}" srcOrd="0" destOrd="1" presId="urn:microsoft.com/office/officeart/2005/8/layout/list1"/>
    <dgm:cxn modelId="{6CDA5F47-0270-4CF1-BF3C-47F8F568A2CA}" type="presOf" srcId="{407B4356-E5F5-4B8C-B86A-C2188859208E}" destId="{036215C6-FF18-49BD-A03F-5E2A4662FD5E}" srcOrd="0" destOrd="1" presId="urn:microsoft.com/office/officeart/2005/8/layout/list1"/>
    <dgm:cxn modelId="{E593C74A-6FCE-455D-97CF-20BC72C5FDDD}" type="presOf" srcId="{DBFFF2C6-6899-4C28-B9B2-AE41A3CFD06B}" destId="{7EB8E07A-060D-4B61-AAA5-C490DEB9DDD3}" srcOrd="1" destOrd="0" presId="urn:microsoft.com/office/officeart/2005/8/layout/list1"/>
    <dgm:cxn modelId="{5374BF6B-6FEF-4667-9BAF-5E411C6B045B}" type="presOf" srcId="{31D65D70-1D5E-4D32-9452-5CE107B5C661}" destId="{F320121D-8EE8-4392-8957-75E4C4DAC483}" srcOrd="0" destOrd="0" presId="urn:microsoft.com/office/officeart/2005/8/layout/list1"/>
    <dgm:cxn modelId="{D8D9C06F-CC8D-42A7-A6D9-14F6D979F72B}" type="presOf" srcId="{A94F3A61-A305-4EBF-8BF2-A39C9D1FE280}" destId="{0D39B273-E295-4299-A507-F21E86695F18}" srcOrd="0" destOrd="3" presId="urn:microsoft.com/office/officeart/2005/8/layout/list1"/>
    <dgm:cxn modelId="{ADF3DB71-646E-4FC9-AFA8-122732B774AC}" srcId="{2A5B86FE-0E6D-4E95-AAF2-BE67D1E8FAF1}" destId="{9B81B5AC-C17E-4DE8-86C0-3A6FC133EC94}" srcOrd="0" destOrd="0" parTransId="{941BA148-D614-4551-AF12-75CA10A4657B}" sibTransId="{7A9D8591-4AFA-4E86-8746-4D78AE3D3726}"/>
    <dgm:cxn modelId="{CACF2C57-A14F-4015-847B-B157759F8618}" type="presOf" srcId="{9B81B5AC-C17E-4DE8-86C0-3A6FC133EC94}" destId="{93B8D9EF-B0E4-42CC-9595-D3DBC462791A}" srcOrd="1" destOrd="0" presId="urn:microsoft.com/office/officeart/2005/8/layout/list1"/>
    <dgm:cxn modelId="{B3560678-114B-4AB1-8172-3A873C8DFC46}" srcId="{1032234F-7306-4D3A-99E2-30BEF0277F5F}" destId="{95B65BDD-D899-4A28-820D-2A3A74FB0239}" srcOrd="1" destOrd="0" parTransId="{045AE64A-F65F-4CCD-BD19-E324E64A4A2C}" sibTransId="{035EB193-637E-41FB-AE79-37060D0CB682}"/>
    <dgm:cxn modelId="{53AFBE59-0C84-4F35-B892-C5BA92B42758}" srcId="{21553B3C-7F4A-4008-BA71-B332F72376F8}" destId="{E59B8C1B-8907-4004-A494-4241DADF7B97}" srcOrd="0" destOrd="0" parTransId="{A374292B-2455-499F-8D73-EB7A273FAA60}" sibTransId="{1784DBC6-D1BF-45B6-82E5-5DA02705D033}"/>
    <dgm:cxn modelId="{09839D7C-354D-49FB-956D-F42D5E5D4DC5}" type="presOf" srcId="{2E813576-551F-4342-B1E6-D26DE095180D}" destId="{D99CDF26-5C65-4956-B4FE-F4213437C440}" srcOrd="0" destOrd="0" presId="urn:microsoft.com/office/officeart/2005/8/layout/list1"/>
    <dgm:cxn modelId="{85E2B17C-629E-4E10-BCC8-1BD87004042C}" srcId="{BAB45A9F-98C3-4A50-9057-A730D46ABF71}" destId="{9D082C7D-2D8A-4530-BBF7-5E71154FA4E6}" srcOrd="2" destOrd="0" parTransId="{56C9354A-AFB8-49F9-B119-1507A8B6B495}" sibTransId="{999B9C50-3E7B-4FC4-8799-DE9D5C1F0684}"/>
    <dgm:cxn modelId="{9382FC82-3918-4823-968B-9C1725D2716E}" srcId="{31D65D70-1D5E-4D32-9452-5CE107B5C661}" destId="{FA894869-E54B-41D6-B4B9-FA886743C168}" srcOrd="3" destOrd="0" parTransId="{15E16F7C-D377-43C0-9D18-1FC6165A3831}" sibTransId="{ED34857B-E352-4307-9DA5-628C9625A153}"/>
    <dgm:cxn modelId="{31B01B83-E56A-472F-AAC7-DD0E68F8C2C9}" type="presOf" srcId="{1032234F-7306-4D3A-99E2-30BEF0277F5F}" destId="{0D39B273-E295-4299-A507-F21E86695F18}" srcOrd="0" destOrd="0" presId="urn:microsoft.com/office/officeart/2005/8/layout/list1"/>
    <dgm:cxn modelId="{390CCF89-2F76-4CCA-AB9F-77939AB0C0AD}" srcId="{31D65D70-1D5E-4D32-9452-5CE107B5C661}" destId="{A94F3A61-A305-4EBF-8BF2-A39C9D1FE280}" srcOrd="1" destOrd="0" parTransId="{87EECDA5-E761-4DDE-9E95-3BC5457E8765}" sibTransId="{6F07092D-0092-4409-9AB6-A134EC23EC57}"/>
    <dgm:cxn modelId="{E75B258B-FBA3-4F11-BAA1-D9EDF732E830}" srcId="{31D65D70-1D5E-4D32-9452-5CE107B5C661}" destId="{7427C3F3-1C48-4B4B-A012-3384790CCBF1}" srcOrd="2" destOrd="0" parTransId="{6C1E5FD1-AAD1-4DEA-B79C-835ACC9245E2}" sibTransId="{502979A2-E97D-4902-8DC6-951DE2D172C7}"/>
    <dgm:cxn modelId="{4F651B8D-8623-4D52-9B67-12576C684DC5}" type="presOf" srcId="{FA894869-E54B-41D6-B4B9-FA886743C168}" destId="{0D39B273-E295-4299-A507-F21E86695F18}" srcOrd="0" destOrd="5" presId="urn:microsoft.com/office/officeart/2005/8/layout/list1"/>
    <dgm:cxn modelId="{F324F590-7630-491C-A43B-3ABDA529D09A}" srcId="{BAB45A9F-98C3-4A50-9057-A730D46ABF71}" destId="{5BB6C0B5-1127-4FC9-8061-22B45B0D0E42}" srcOrd="0" destOrd="0" parTransId="{0A308F9D-C424-4CFE-9668-5456D39FF6DE}" sibTransId="{9230ED27-F385-4874-B654-6DA5697C01A2}"/>
    <dgm:cxn modelId="{D8A3FF90-5009-4AB1-A5A6-B5A1DF814E30}" type="presOf" srcId="{BAB45A9F-98C3-4A50-9057-A730D46ABF71}" destId="{EBD16946-CB19-4C20-B2F6-6FCF760A5C06}" srcOrd="0" destOrd="0" presId="urn:microsoft.com/office/officeart/2005/8/layout/list1"/>
    <dgm:cxn modelId="{882D5497-3ACA-4ED8-B229-A5F8DE319179}" type="presOf" srcId="{E59B8C1B-8907-4004-A494-4241DADF7B97}" destId="{D99CDF26-5C65-4956-B4FE-F4213437C440}" srcOrd="0" destOrd="2" presId="urn:microsoft.com/office/officeart/2005/8/layout/list1"/>
    <dgm:cxn modelId="{0326D09A-628F-456F-90DD-129ED4EF1A96}" type="presOf" srcId="{BAB45A9F-98C3-4A50-9057-A730D46ABF71}" destId="{11666B5E-C68E-436D-A3E0-49CF8C626C56}" srcOrd="1" destOrd="0" presId="urn:microsoft.com/office/officeart/2005/8/layout/list1"/>
    <dgm:cxn modelId="{77C627A9-7ECB-47A8-BFBD-A73FAB49A159}" type="presOf" srcId="{9B81B5AC-C17E-4DE8-86C0-3A6FC133EC94}" destId="{E517665D-B959-4351-AA90-79F4AC8BD7AA}" srcOrd="0" destOrd="0" presId="urn:microsoft.com/office/officeart/2005/8/layout/list1"/>
    <dgm:cxn modelId="{8D304DBC-44A5-4E37-AB34-C52ED93E576A}" srcId="{1032234F-7306-4D3A-99E2-30BEF0277F5F}" destId="{20B85C8D-AC83-4C8E-B339-C524280A4EF4}" srcOrd="0" destOrd="0" parTransId="{396D5AA3-296D-4B47-B5FB-E1304C593DC5}" sibTransId="{ADF86345-5925-4245-B132-D8DC7492A08E}"/>
    <dgm:cxn modelId="{887800C0-108F-41CA-9157-1DB4F4DF44C6}" type="presOf" srcId="{9D082C7D-2D8A-4530-BBF7-5E71154FA4E6}" destId="{036215C6-FF18-49BD-A03F-5E2A4662FD5E}" srcOrd="0" destOrd="2" presId="urn:microsoft.com/office/officeart/2005/8/layout/list1"/>
    <dgm:cxn modelId="{A4A644C1-D367-44DC-AA5C-57A8BCB089B5}" type="presOf" srcId="{95B65BDD-D899-4A28-820D-2A3A74FB0239}" destId="{0D39B273-E295-4299-A507-F21E86695F18}" srcOrd="0" destOrd="2" presId="urn:microsoft.com/office/officeart/2005/8/layout/list1"/>
    <dgm:cxn modelId="{6120E0C9-4658-4516-B562-E4C527CFDA98}" srcId="{9B81B5AC-C17E-4DE8-86C0-3A6FC133EC94}" destId="{FF018BAA-5A7B-43D7-B865-F56D18B8D403}" srcOrd="2" destOrd="0" parTransId="{3C490841-B533-4CC3-B175-23A8E2E8CE2D}" sibTransId="{46DF1352-D641-4C97-BE1C-7F41FE2F8670}"/>
    <dgm:cxn modelId="{008DCAD4-37FD-4A20-9454-00BB7BA702F2}" type="presOf" srcId="{B06DA9D9-4F27-44E8-A52B-7B16F8D9993B}" destId="{6CA75450-A7EF-4EF5-A35F-DD260B99C788}" srcOrd="0" destOrd="1" presId="urn:microsoft.com/office/officeart/2005/8/layout/list1"/>
    <dgm:cxn modelId="{99563BD6-6D22-474A-8F63-5456F3EBFE9C}" srcId="{9B81B5AC-C17E-4DE8-86C0-3A6FC133EC94}" destId="{21553B3C-7F4A-4008-BA71-B332F72376F8}" srcOrd="1" destOrd="0" parTransId="{8DD98D37-2EEB-417A-94E2-984A34C61FD8}" sibTransId="{0CBABF4E-81B4-486B-88D3-91143EA4BACA}"/>
    <dgm:cxn modelId="{860C66DB-A219-4AFC-956A-EA3203E2D337}" srcId="{DBFFF2C6-6899-4C28-B9B2-AE41A3CFD06B}" destId="{B06DA9D9-4F27-44E8-A52B-7B16F8D9993B}" srcOrd="1" destOrd="0" parTransId="{F9EEBFEB-0C29-4BF5-8450-35F797383404}" sibTransId="{80972742-B593-40E6-93E0-6593227CACBA}"/>
    <dgm:cxn modelId="{F6131EE4-EEEB-433C-AC97-E1064F51FBEC}" srcId="{BAB45A9F-98C3-4A50-9057-A730D46ABF71}" destId="{407B4356-E5F5-4B8C-B86A-C2188859208E}" srcOrd="1" destOrd="0" parTransId="{F75C6426-7BD5-44C3-97A7-68AFCE261E00}" sibTransId="{41B14995-A6EC-4DED-8653-4274942395F5}"/>
    <dgm:cxn modelId="{82091FE4-8A06-405A-B7D3-9497E5CE5CC0}" type="presOf" srcId="{2A5B86FE-0E6D-4E95-AAF2-BE67D1E8FAF1}" destId="{91A7C3FD-5BCF-4BF6-8F5C-D5152D1B5886}" srcOrd="0" destOrd="0" presId="urn:microsoft.com/office/officeart/2005/8/layout/list1"/>
    <dgm:cxn modelId="{37B695EC-D973-4262-8E97-8B204011EA6F}" type="presOf" srcId="{571514FE-E042-4FC8-8891-D8F1F8B4BFFF}" destId="{D99CDF26-5C65-4956-B4FE-F4213437C440}" srcOrd="0" destOrd="3" presId="urn:microsoft.com/office/officeart/2005/8/layout/list1"/>
    <dgm:cxn modelId="{747D28F7-8839-4D51-941C-F829E0371B0F}" type="presParOf" srcId="{91A7C3FD-5BCF-4BF6-8F5C-D5152D1B5886}" destId="{B516877D-5B51-460A-A52C-2827B888AD51}" srcOrd="0" destOrd="0" presId="urn:microsoft.com/office/officeart/2005/8/layout/list1"/>
    <dgm:cxn modelId="{BCA40B20-F2F6-4F7A-9CEB-3A4A2F0DBAE2}" type="presParOf" srcId="{B516877D-5B51-460A-A52C-2827B888AD51}" destId="{E517665D-B959-4351-AA90-79F4AC8BD7AA}" srcOrd="0" destOrd="0" presId="urn:microsoft.com/office/officeart/2005/8/layout/list1"/>
    <dgm:cxn modelId="{BB09961A-9837-485D-95DD-04B2EA77CB21}" type="presParOf" srcId="{B516877D-5B51-460A-A52C-2827B888AD51}" destId="{93B8D9EF-B0E4-42CC-9595-D3DBC462791A}" srcOrd="1" destOrd="0" presId="urn:microsoft.com/office/officeart/2005/8/layout/list1"/>
    <dgm:cxn modelId="{F9C17B2F-9D0A-4748-A8DB-523A3FA9F14F}" type="presParOf" srcId="{91A7C3FD-5BCF-4BF6-8F5C-D5152D1B5886}" destId="{E7C9EF4B-44D2-494B-83DE-DB59165B0913}" srcOrd="1" destOrd="0" presId="urn:microsoft.com/office/officeart/2005/8/layout/list1"/>
    <dgm:cxn modelId="{0E635F16-4BD9-4D49-BFC1-9CB17BE47199}" type="presParOf" srcId="{91A7C3FD-5BCF-4BF6-8F5C-D5152D1B5886}" destId="{D99CDF26-5C65-4956-B4FE-F4213437C440}" srcOrd="2" destOrd="0" presId="urn:microsoft.com/office/officeart/2005/8/layout/list1"/>
    <dgm:cxn modelId="{FFA7E6C1-108E-431F-8527-6A0FB777355C}" type="presParOf" srcId="{91A7C3FD-5BCF-4BF6-8F5C-D5152D1B5886}" destId="{E000C74F-8233-4974-AF1C-7C00D175F2A7}" srcOrd="3" destOrd="0" presId="urn:microsoft.com/office/officeart/2005/8/layout/list1"/>
    <dgm:cxn modelId="{C108147F-FCF9-46B4-ACBD-E8DBC8CB0A38}" type="presParOf" srcId="{91A7C3FD-5BCF-4BF6-8F5C-D5152D1B5886}" destId="{ECE6097F-8998-4DCE-856C-BB92B427F681}" srcOrd="4" destOrd="0" presId="urn:microsoft.com/office/officeart/2005/8/layout/list1"/>
    <dgm:cxn modelId="{B4D0DB87-FB63-4361-B843-811850047E30}" type="presParOf" srcId="{ECE6097F-8998-4DCE-856C-BB92B427F681}" destId="{8462B706-EC81-41A3-87AA-71887D982BDA}" srcOrd="0" destOrd="0" presId="urn:microsoft.com/office/officeart/2005/8/layout/list1"/>
    <dgm:cxn modelId="{A3E120F6-A53B-49A3-97B1-CA7989DCAA70}" type="presParOf" srcId="{ECE6097F-8998-4DCE-856C-BB92B427F681}" destId="{7EB8E07A-060D-4B61-AAA5-C490DEB9DDD3}" srcOrd="1" destOrd="0" presId="urn:microsoft.com/office/officeart/2005/8/layout/list1"/>
    <dgm:cxn modelId="{F15B46C9-8F06-4291-B1B9-5D54974121EA}" type="presParOf" srcId="{91A7C3FD-5BCF-4BF6-8F5C-D5152D1B5886}" destId="{029D560A-9736-41F5-AECD-B512A55C0FBA}" srcOrd="5" destOrd="0" presId="urn:microsoft.com/office/officeart/2005/8/layout/list1"/>
    <dgm:cxn modelId="{499474CB-E885-4831-8B77-060A9AB97FF7}" type="presParOf" srcId="{91A7C3FD-5BCF-4BF6-8F5C-D5152D1B5886}" destId="{6CA75450-A7EF-4EF5-A35F-DD260B99C788}" srcOrd="6" destOrd="0" presId="urn:microsoft.com/office/officeart/2005/8/layout/list1"/>
    <dgm:cxn modelId="{303F30B8-0EAE-4A16-9FE5-951946FC5B09}" type="presParOf" srcId="{91A7C3FD-5BCF-4BF6-8F5C-D5152D1B5886}" destId="{F3A0B940-677A-4C22-91CB-CD30DCA2417B}" srcOrd="7" destOrd="0" presId="urn:microsoft.com/office/officeart/2005/8/layout/list1"/>
    <dgm:cxn modelId="{CEEE543A-7811-42B2-8163-6398FFC5D324}" type="presParOf" srcId="{91A7C3FD-5BCF-4BF6-8F5C-D5152D1B5886}" destId="{50A930E2-64C9-4E61-A901-94A1D0407940}" srcOrd="8" destOrd="0" presId="urn:microsoft.com/office/officeart/2005/8/layout/list1"/>
    <dgm:cxn modelId="{D871D6B6-4E81-448E-AB9D-10A6E54A863A}" type="presParOf" srcId="{50A930E2-64C9-4E61-A901-94A1D0407940}" destId="{F320121D-8EE8-4392-8957-75E4C4DAC483}" srcOrd="0" destOrd="0" presId="urn:microsoft.com/office/officeart/2005/8/layout/list1"/>
    <dgm:cxn modelId="{6975F6F0-6B76-4B02-98AF-065909EBE0D5}" type="presParOf" srcId="{50A930E2-64C9-4E61-A901-94A1D0407940}" destId="{4103881D-148F-46CB-941D-F5F085C362F8}" srcOrd="1" destOrd="0" presId="urn:microsoft.com/office/officeart/2005/8/layout/list1"/>
    <dgm:cxn modelId="{5A2CAEDF-7D60-4E46-8FD1-A76B25A7F99A}" type="presParOf" srcId="{91A7C3FD-5BCF-4BF6-8F5C-D5152D1B5886}" destId="{D94787DC-2F7F-4B85-B9E3-99806C9F2A00}" srcOrd="9" destOrd="0" presId="urn:microsoft.com/office/officeart/2005/8/layout/list1"/>
    <dgm:cxn modelId="{5EA9CEE0-2640-427B-AEDD-82A42317499A}" type="presParOf" srcId="{91A7C3FD-5BCF-4BF6-8F5C-D5152D1B5886}" destId="{0D39B273-E295-4299-A507-F21E86695F18}" srcOrd="10" destOrd="0" presId="urn:microsoft.com/office/officeart/2005/8/layout/list1"/>
    <dgm:cxn modelId="{C3969CE8-341A-48C4-9C49-B358507E7BF5}" type="presParOf" srcId="{91A7C3FD-5BCF-4BF6-8F5C-D5152D1B5886}" destId="{C67086A3-E68B-4C2F-9C55-F2DFC640BA33}" srcOrd="11" destOrd="0" presId="urn:microsoft.com/office/officeart/2005/8/layout/list1"/>
    <dgm:cxn modelId="{8A9F92EB-4C88-4A68-821B-C4E84FC1BDA7}" type="presParOf" srcId="{91A7C3FD-5BCF-4BF6-8F5C-D5152D1B5886}" destId="{673A398B-AEAF-414A-8622-1C774AB93AF3}" srcOrd="12" destOrd="0" presId="urn:microsoft.com/office/officeart/2005/8/layout/list1"/>
    <dgm:cxn modelId="{7D2768BE-D287-4678-B740-9E07ACB21820}" type="presParOf" srcId="{673A398B-AEAF-414A-8622-1C774AB93AF3}" destId="{EBD16946-CB19-4C20-B2F6-6FCF760A5C06}" srcOrd="0" destOrd="0" presId="urn:microsoft.com/office/officeart/2005/8/layout/list1"/>
    <dgm:cxn modelId="{201F9B1A-11C1-4AC1-889C-210711FB082C}" type="presParOf" srcId="{673A398B-AEAF-414A-8622-1C774AB93AF3}" destId="{11666B5E-C68E-436D-A3E0-49CF8C626C56}" srcOrd="1" destOrd="0" presId="urn:microsoft.com/office/officeart/2005/8/layout/list1"/>
    <dgm:cxn modelId="{FC0B0BF7-09E8-468A-8A96-8F050874F2F2}" type="presParOf" srcId="{91A7C3FD-5BCF-4BF6-8F5C-D5152D1B5886}" destId="{C6BE401E-FDD9-4E8B-B77B-3A2A3AB6BFD0}" srcOrd="13" destOrd="0" presId="urn:microsoft.com/office/officeart/2005/8/layout/list1"/>
    <dgm:cxn modelId="{0C305D6E-DA74-441C-A13A-31F69C87E8F8}" type="presParOf" srcId="{91A7C3FD-5BCF-4BF6-8F5C-D5152D1B5886}" destId="{036215C6-FF18-49BD-A03F-5E2A4662FD5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CDF26-5C65-4956-B4FE-F4213437C440}">
      <dsp:nvSpPr>
        <dsp:cNvPr id="0" name=""/>
        <dsp:cNvSpPr/>
      </dsp:nvSpPr>
      <dsp:spPr>
        <a:xfrm>
          <a:off x="0" y="208411"/>
          <a:ext cx="8803235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229" tIns="208280" rIns="68322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Tilannepäivämäärähaku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Rajaaminen tieosoitteella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Vapaa syöttö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Usealla tieosuudella rajaaminen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Lisärajaukset ja hakutulosten pilkonta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Yhdistelyhaku tienumero + lisärajaus</a:t>
          </a:r>
        </a:p>
      </dsp:txBody>
      <dsp:txXfrm>
        <a:off x="0" y="208411"/>
        <a:ext cx="8803235" cy="1638000"/>
      </dsp:txXfrm>
    </dsp:sp>
    <dsp:sp modelId="{93B8D9EF-B0E4-42CC-9595-D3DBC462791A}">
      <dsp:nvSpPr>
        <dsp:cNvPr id="0" name=""/>
        <dsp:cNvSpPr/>
      </dsp:nvSpPr>
      <dsp:spPr>
        <a:xfrm>
          <a:off x="440161" y="60811"/>
          <a:ext cx="6162264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919" tIns="0" rIns="23291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Osa 1. Tiekohdehaun etusivu.</a:t>
          </a:r>
        </a:p>
      </dsp:txBody>
      <dsp:txXfrm>
        <a:off x="454571" y="75221"/>
        <a:ext cx="6133444" cy="266380"/>
      </dsp:txXfrm>
    </dsp:sp>
    <dsp:sp modelId="{6CA75450-A7EF-4EF5-A35F-DD260B99C788}">
      <dsp:nvSpPr>
        <dsp:cNvPr id="0" name=""/>
        <dsp:cNvSpPr/>
      </dsp:nvSpPr>
      <dsp:spPr>
        <a:xfrm>
          <a:off x="0" y="2048011"/>
          <a:ext cx="8803235" cy="740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229" tIns="208280" rIns="68322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Kuinka valitset tarkasteltava kohdeluokan hakuihin?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Miten rajaat hakujoukkoa eri ominaisuuksilla?</a:t>
          </a:r>
        </a:p>
      </dsp:txBody>
      <dsp:txXfrm>
        <a:off x="0" y="2048011"/>
        <a:ext cx="8803235" cy="740250"/>
      </dsp:txXfrm>
    </dsp:sp>
    <dsp:sp modelId="{7EB8E07A-060D-4B61-AAA5-C490DEB9DDD3}">
      <dsp:nvSpPr>
        <dsp:cNvPr id="0" name=""/>
        <dsp:cNvSpPr/>
      </dsp:nvSpPr>
      <dsp:spPr>
        <a:xfrm>
          <a:off x="440161" y="1900411"/>
          <a:ext cx="6162264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919" tIns="0" rIns="23291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Osa 2. Kohdeluokan valinta ja rajaaminen ominaisuustiedoilla.</a:t>
          </a:r>
        </a:p>
      </dsp:txBody>
      <dsp:txXfrm>
        <a:off x="454571" y="1914821"/>
        <a:ext cx="6133444" cy="266380"/>
      </dsp:txXfrm>
    </dsp:sp>
    <dsp:sp modelId="{0D39B273-E295-4299-A507-F21E86695F18}">
      <dsp:nvSpPr>
        <dsp:cNvPr id="0" name=""/>
        <dsp:cNvSpPr/>
      </dsp:nvSpPr>
      <dsp:spPr>
        <a:xfrm>
          <a:off x="0" y="2989862"/>
          <a:ext cx="8803235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229" tIns="208280" rIns="68322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Hakutulosten tarkastelu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Sarakkeiden piilotus/siirtely/kiinnittäminen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/>
            <a:t>Rivien maalaaminen</a:t>
          </a:r>
          <a:endParaRPr lang="fi-FI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Pikarajauksien muuttaminen tulosnäkymässä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Hakujen metatietojen tarkastelu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Lataa hakujson</a:t>
          </a:r>
        </a:p>
      </dsp:txBody>
      <dsp:txXfrm>
        <a:off x="0" y="2989862"/>
        <a:ext cx="8803235" cy="1638000"/>
      </dsp:txXfrm>
    </dsp:sp>
    <dsp:sp modelId="{4103881D-148F-46CB-941D-F5F085C362F8}">
      <dsp:nvSpPr>
        <dsp:cNvPr id="0" name=""/>
        <dsp:cNvSpPr/>
      </dsp:nvSpPr>
      <dsp:spPr>
        <a:xfrm>
          <a:off x="440161" y="2842261"/>
          <a:ext cx="6162264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919" tIns="0" rIns="23291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Osa 3. Tulosnäkymä ja siihen liittyvät toiminnallisuudet</a:t>
          </a:r>
        </a:p>
      </dsp:txBody>
      <dsp:txXfrm>
        <a:off x="454571" y="2856671"/>
        <a:ext cx="6133444" cy="266380"/>
      </dsp:txXfrm>
    </dsp:sp>
    <dsp:sp modelId="{036215C6-FF18-49BD-A03F-5E2A4662FD5E}">
      <dsp:nvSpPr>
        <dsp:cNvPr id="0" name=""/>
        <dsp:cNvSpPr/>
      </dsp:nvSpPr>
      <dsp:spPr>
        <a:xfrm>
          <a:off x="0" y="4829462"/>
          <a:ext cx="8803235" cy="960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229" tIns="208280" rIns="68322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Hakulausekkeiden tallentaminen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Hakutulosten exportti Exceliin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i-FI" sz="1400" kern="1200" dirty="0"/>
            <a:t>Hakutulosten exportti paikkatietoformaattiin ja sen vieminen Qgissiin</a:t>
          </a:r>
        </a:p>
      </dsp:txBody>
      <dsp:txXfrm>
        <a:off x="0" y="4829462"/>
        <a:ext cx="8803235" cy="960750"/>
      </dsp:txXfrm>
    </dsp:sp>
    <dsp:sp modelId="{11666B5E-C68E-436D-A3E0-49CF8C626C56}">
      <dsp:nvSpPr>
        <dsp:cNvPr id="0" name=""/>
        <dsp:cNvSpPr/>
      </dsp:nvSpPr>
      <dsp:spPr>
        <a:xfrm>
          <a:off x="440161" y="4681862"/>
          <a:ext cx="6162264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919" tIns="0" rIns="23291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Osa 4. Hakutulosten exportointi ja hyödyntäminen</a:t>
          </a:r>
        </a:p>
      </dsp:txBody>
      <dsp:txXfrm>
        <a:off x="454571" y="4696272"/>
        <a:ext cx="6133444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AC96E-1DC8-4EA3-9268-8EA7D1653612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D8B9A-264D-4165-A769-848A3FBDC0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2265770" y="5000877"/>
            <a:ext cx="9030880" cy="1297185"/>
          </a:xfrm>
        </p:spPr>
        <p:txBody>
          <a:bodyPr anchor="t">
            <a:normAutofit/>
          </a:bodyPr>
          <a:lstStyle>
            <a:lvl1pPr algn="l">
              <a:defRPr sz="4400" b="1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-9939"/>
            <a:ext cx="5277610" cy="4701002"/>
          </a:xfrm>
          <a:custGeom>
            <a:avLst/>
            <a:gdLst>
              <a:gd name="connsiteX0" fmla="*/ 0 w 4611688"/>
              <a:gd name="connsiteY0" fmla="*/ 4691063 h 4691063"/>
              <a:gd name="connsiteX1" fmla="*/ 1152922 w 4611688"/>
              <a:gd name="connsiteY1" fmla="*/ 0 h 4691063"/>
              <a:gd name="connsiteX2" fmla="*/ 4611688 w 4611688"/>
              <a:gd name="connsiteY2" fmla="*/ 0 h 4691063"/>
              <a:gd name="connsiteX3" fmla="*/ 3458766 w 4611688"/>
              <a:gd name="connsiteY3" fmla="*/ 4691063 h 4691063"/>
              <a:gd name="connsiteX4" fmla="*/ 0 w 4611688"/>
              <a:gd name="connsiteY4" fmla="*/ 4691063 h 4691063"/>
              <a:gd name="connsiteX0" fmla="*/ 0 w 5277610"/>
              <a:gd name="connsiteY0" fmla="*/ 4701002 h 4701002"/>
              <a:gd name="connsiteX1" fmla="*/ 1152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  <a:gd name="connsiteX0" fmla="*/ 0 w 5277610"/>
              <a:gd name="connsiteY0" fmla="*/ 4701002 h 4701002"/>
              <a:gd name="connsiteX1" fmla="*/ 9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7610" h="4701002">
                <a:moveTo>
                  <a:pt x="0" y="4701002"/>
                </a:moveTo>
                <a:cubicBezTo>
                  <a:pt x="3307" y="3137314"/>
                  <a:pt x="6615" y="1573627"/>
                  <a:pt x="9922" y="9939"/>
                </a:cubicBezTo>
                <a:lnTo>
                  <a:pt x="5277610" y="0"/>
                </a:lnTo>
                <a:lnTo>
                  <a:pt x="3458766" y="4701002"/>
                </a:lnTo>
                <a:lnTo>
                  <a:pt x="0" y="47010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 anchorCtr="1">
            <a:normAutofit/>
          </a:bodyPr>
          <a:lstStyle>
            <a:lvl1pPr marL="0" indent="0" algn="l">
              <a:buNone/>
              <a:defRPr sz="2000" baseline="0"/>
            </a:lvl1pPr>
          </a:lstStyle>
          <a:p>
            <a:r>
              <a:rPr lang="fi-FI" dirty="0"/>
              <a:t>Lisää 1. tämä kuva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593725" y="-795"/>
            <a:ext cx="5053400" cy="4691858"/>
          </a:xfrm>
          <a:custGeom>
            <a:avLst/>
            <a:gdLst>
              <a:gd name="connsiteX0" fmla="*/ 0 w 4611688"/>
              <a:gd name="connsiteY0" fmla="*/ 4691063 h 4691063"/>
              <a:gd name="connsiteX1" fmla="*/ 1152922 w 4611688"/>
              <a:gd name="connsiteY1" fmla="*/ 0 h 4691063"/>
              <a:gd name="connsiteX2" fmla="*/ 4611688 w 4611688"/>
              <a:gd name="connsiteY2" fmla="*/ 0 h 4691063"/>
              <a:gd name="connsiteX3" fmla="*/ 3458766 w 4611688"/>
              <a:gd name="connsiteY3" fmla="*/ 4691063 h 4691063"/>
              <a:gd name="connsiteX4" fmla="*/ 0 w 4611688"/>
              <a:gd name="connsiteY4" fmla="*/ 4691063 h 4691063"/>
              <a:gd name="connsiteX0" fmla="*/ 0 w 5277610"/>
              <a:gd name="connsiteY0" fmla="*/ 4701002 h 4701002"/>
              <a:gd name="connsiteX1" fmla="*/ 1152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  <a:gd name="connsiteX0" fmla="*/ 0 w 5277610"/>
              <a:gd name="connsiteY0" fmla="*/ 4701002 h 4701002"/>
              <a:gd name="connsiteX1" fmla="*/ 9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  <a:gd name="connsiteX0" fmla="*/ 0 w 7036836"/>
              <a:gd name="connsiteY0" fmla="*/ 4691063 h 4701002"/>
              <a:gd name="connsiteX1" fmla="*/ 1769148 w 7036836"/>
              <a:gd name="connsiteY1" fmla="*/ 9939 h 4701002"/>
              <a:gd name="connsiteX2" fmla="*/ 7036836 w 7036836"/>
              <a:gd name="connsiteY2" fmla="*/ 0 h 4701002"/>
              <a:gd name="connsiteX3" fmla="*/ 5217992 w 7036836"/>
              <a:gd name="connsiteY3" fmla="*/ 4701002 h 4701002"/>
              <a:gd name="connsiteX4" fmla="*/ 0 w 7036836"/>
              <a:gd name="connsiteY4" fmla="*/ 4691063 h 4701002"/>
              <a:gd name="connsiteX0" fmla="*/ 0 w 7036836"/>
              <a:gd name="connsiteY0" fmla="*/ 4691063 h 4701002"/>
              <a:gd name="connsiteX1" fmla="*/ 1769148 w 7036836"/>
              <a:gd name="connsiteY1" fmla="*/ 9939 h 4701002"/>
              <a:gd name="connsiteX2" fmla="*/ 7036836 w 7036836"/>
              <a:gd name="connsiteY2" fmla="*/ 0 h 4701002"/>
              <a:gd name="connsiteX3" fmla="*/ 5217992 w 7036836"/>
              <a:gd name="connsiteY3" fmla="*/ 4701002 h 4701002"/>
              <a:gd name="connsiteX4" fmla="*/ 0 w 7036836"/>
              <a:gd name="connsiteY4" fmla="*/ 4691063 h 4701002"/>
              <a:gd name="connsiteX0" fmla="*/ 0 w 7036836"/>
              <a:gd name="connsiteY0" fmla="*/ 4691063 h 4701002"/>
              <a:gd name="connsiteX1" fmla="*/ 1769148 w 7036836"/>
              <a:gd name="connsiteY1" fmla="*/ 9939 h 4701002"/>
              <a:gd name="connsiteX2" fmla="*/ 7036836 w 7036836"/>
              <a:gd name="connsiteY2" fmla="*/ 0 h 4701002"/>
              <a:gd name="connsiteX3" fmla="*/ 5217992 w 7036836"/>
              <a:gd name="connsiteY3" fmla="*/ 4701002 h 4701002"/>
              <a:gd name="connsiteX4" fmla="*/ 0 w 7036836"/>
              <a:gd name="connsiteY4" fmla="*/ 4691063 h 4701002"/>
              <a:gd name="connsiteX0" fmla="*/ 0 w 7064268"/>
              <a:gd name="connsiteY0" fmla="*/ 4691063 h 4701002"/>
              <a:gd name="connsiteX1" fmla="*/ 1796580 w 7064268"/>
              <a:gd name="connsiteY1" fmla="*/ 9939 h 4701002"/>
              <a:gd name="connsiteX2" fmla="*/ 7064268 w 7064268"/>
              <a:gd name="connsiteY2" fmla="*/ 0 h 4701002"/>
              <a:gd name="connsiteX3" fmla="*/ 5245424 w 7064268"/>
              <a:gd name="connsiteY3" fmla="*/ 4701002 h 4701002"/>
              <a:gd name="connsiteX4" fmla="*/ 0 w 7064268"/>
              <a:gd name="connsiteY4" fmla="*/ 4691063 h 4701002"/>
              <a:gd name="connsiteX0" fmla="*/ 0 w 7064268"/>
              <a:gd name="connsiteY0" fmla="*/ 4691063 h 4701002"/>
              <a:gd name="connsiteX1" fmla="*/ 1796580 w 7064268"/>
              <a:gd name="connsiteY1" fmla="*/ 9939 h 4701002"/>
              <a:gd name="connsiteX2" fmla="*/ 7064268 w 7064268"/>
              <a:gd name="connsiteY2" fmla="*/ 0 h 4701002"/>
              <a:gd name="connsiteX3" fmla="*/ 5245424 w 7064268"/>
              <a:gd name="connsiteY3" fmla="*/ 4701002 h 4701002"/>
              <a:gd name="connsiteX4" fmla="*/ 0 w 7064268"/>
              <a:gd name="connsiteY4" fmla="*/ 4691063 h 4701002"/>
              <a:gd name="connsiteX0" fmla="*/ 0 w 5245424"/>
              <a:gd name="connsiteY0" fmla="*/ 4691063 h 4701002"/>
              <a:gd name="connsiteX1" fmla="*/ 1796580 w 5245424"/>
              <a:gd name="connsiteY1" fmla="*/ 9939 h 4701002"/>
              <a:gd name="connsiteX2" fmla="*/ 3315228 w 5245424"/>
              <a:gd name="connsiteY2" fmla="*/ 0 h 4701002"/>
              <a:gd name="connsiteX3" fmla="*/ 5245424 w 5245424"/>
              <a:gd name="connsiteY3" fmla="*/ 4701002 h 4701002"/>
              <a:gd name="connsiteX4" fmla="*/ 0 w 5245424"/>
              <a:gd name="connsiteY4" fmla="*/ 4691063 h 4701002"/>
              <a:gd name="connsiteX0" fmla="*/ 0 w 5245424"/>
              <a:gd name="connsiteY0" fmla="*/ 4681919 h 4691858"/>
              <a:gd name="connsiteX1" fmla="*/ 1796580 w 5245424"/>
              <a:gd name="connsiteY1" fmla="*/ 795 h 4691858"/>
              <a:gd name="connsiteX2" fmla="*/ 3196356 w 5245424"/>
              <a:gd name="connsiteY2" fmla="*/ 0 h 4691858"/>
              <a:gd name="connsiteX3" fmla="*/ 5245424 w 5245424"/>
              <a:gd name="connsiteY3" fmla="*/ 4691858 h 4691858"/>
              <a:gd name="connsiteX4" fmla="*/ 0 w 5245424"/>
              <a:gd name="connsiteY4" fmla="*/ 4681919 h 4691858"/>
              <a:gd name="connsiteX0" fmla="*/ 0 w 5053400"/>
              <a:gd name="connsiteY0" fmla="*/ 4681919 h 4691858"/>
              <a:gd name="connsiteX1" fmla="*/ 1796580 w 5053400"/>
              <a:gd name="connsiteY1" fmla="*/ 795 h 4691858"/>
              <a:gd name="connsiteX2" fmla="*/ 3196356 w 5053400"/>
              <a:gd name="connsiteY2" fmla="*/ 0 h 4691858"/>
              <a:gd name="connsiteX3" fmla="*/ 5053400 w 5053400"/>
              <a:gd name="connsiteY3" fmla="*/ 4691858 h 4691858"/>
              <a:gd name="connsiteX4" fmla="*/ 0 w 5053400"/>
              <a:gd name="connsiteY4" fmla="*/ 4681919 h 4691858"/>
              <a:gd name="connsiteX0" fmla="*/ 0 w 5053400"/>
              <a:gd name="connsiteY0" fmla="*/ 4691063 h 4691858"/>
              <a:gd name="connsiteX1" fmla="*/ 1796580 w 5053400"/>
              <a:gd name="connsiteY1" fmla="*/ 795 h 4691858"/>
              <a:gd name="connsiteX2" fmla="*/ 3196356 w 5053400"/>
              <a:gd name="connsiteY2" fmla="*/ 0 h 4691858"/>
              <a:gd name="connsiteX3" fmla="*/ 5053400 w 5053400"/>
              <a:gd name="connsiteY3" fmla="*/ 4691858 h 4691858"/>
              <a:gd name="connsiteX4" fmla="*/ 0 w 5053400"/>
              <a:gd name="connsiteY4" fmla="*/ 4691063 h 4691858"/>
              <a:gd name="connsiteX0" fmla="*/ 0 w 5053400"/>
              <a:gd name="connsiteY0" fmla="*/ 4691063 h 4691858"/>
              <a:gd name="connsiteX1" fmla="*/ 1796580 w 5053400"/>
              <a:gd name="connsiteY1" fmla="*/ 795 h 4691858"/>
              <a:gd name="connsiteX2" fmla="*/ 3196356 w 5053400"/>
              <a:gd name="connsiteY2" fmla="*/ 0 h 4691858"/>
              <a:gd name="connsiteX3" fmla="*/ 5053400 w 5053400"/>
              <a:gd name="connsiteY3" fmla="*/ 4691858 h 4691858"/>
              <a:gd name="connsiteX4" fmla="*/ 0 w 5053400"/>
              <a:gd name="connsiteY4" fmla="*/ 4691063 h 469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400" h="4691858">
                <a:moveTo>
                  <a:pt x="0" y="4691063"/>
                </a:moveTo>
                <a:cubicBezTo>
                  <a:pt x="741983" y="2827611"/>
                  <a:pt x="1256560" y="1465091"/>
                  <a:pt x="1796580" y="795"/>
                </a:cubicBezTo>
                <a:lnTo>
                  <a:pt x="3196356" y="0"/>
                </a:lnTo>
                <a:lnTo>
                  <a:pt x="5053400" y="4691858"/>
                </a:lnTo>
                <a:lnTo>
                  <a:pt x="0" y="469106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 anchorCtr="1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lvl1pPr>
          </a:lstStyle>
          <a:p>
            <a:r>
              <a:rPr lang="fi-FI" dirty="0"/>
              <a:t>Lisää 2. tämä kuva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924312" y="0"/>
            <a:ext cx="5267688" cy="4710146"/>
          </a:xfrm>
          <a:custGeom>
            <a:avLst/>
            <a:gdLst>
              <a:gd name="connsiteX0" fmla="*/ 0 w 4611688"/>
              <a:gd name="connsiteY0" fmla="*/ 4691063 h 4691063"/>
              <a:gd name="connsiteX1" fmla="*/ 1152922 w 4611688"/>
              <a:gd name="connsiteY1" fmla="*/ 0 h 4691063"/>
              <a:gd name="connsiteX2" fmla="*/ 4611688 w 4611688"/>
              <a:gd name="connsiteY2" fmla="*/ 0 h 4691063"/>
              <a:gd name="connsiteX3" fmla="*/ 3458766 w 4611688"/>
              <a:gd name="connsiteY3" fmla="*/ 4691063 h 4691063"/>
              <a:gd name="connsiteX4" fmla="*/ 0 w 4611688"/>
              <a:gd name="connsiteY4" fmla="*/ 4691063 h 4691063"/>
              <a:gd name="connsiteX0" fmla="*/ 0 w 5277610"/>
              <a:gd name="connsiteY0" fmla="*/ 4701002 h 4701002"/>
              <a:gd name="connsiteX1" fmla="*/ 1152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  <a:gd name="connsiteX0" fmla="*/ 0 w 5277610"/>
              <a:gd name="connsiteY0" fmla="*/ 4701002 h 4701002"/>
              <a:gd name="connsiteX1" fmla="*/ 9922 w 5277610"/>
              <a:gd name="connsiteY1" fmla="*/ 9939 h 4701002"/>
              <a:gd name="connsiteX2" fmla="*/ 5277610 w 5277610"/>
              <a:gd name="connsiteY2" fmla="*/ 0 h 4701002"/>
              <a:gd name="connsiteX3" fmla="*/ 3458766 w 5277610"/>
              <a:gd name="connsiteY3" fmla="*/ 4701002 h 4701002"/>
              <a:gd name="connsiteX4" fmla="*/ 0 w 5277610"/>
              <a:gd name="connsiteY4" fmla="*/ 4701002 h 4701002"/>
              <a:gd name="connsiteX0" fmla="*/ 0 w 5277610"/>
              <a:gd name="connsiteY0" fmla="*/ 4701002 h 4710146"/>
              <a:gd name="connsiteX1" fmla="*/ 9922 w 5277610"/>
              <a:gd name="connsiteY1" fmla="*/ 9939 h 4710146"/>
              <a:gd name="connsiteX2" fmla="*/ 5277610 w 5277610"/>
              <a:gd name="connsiteY2" fmla="*/ 0 h 4710146"/>
              <a:gd name="connsiteX3" fmla="*/ 5260134 w 5277610"/>
              <a:gd name="connsiteY3" fmla="*/ 4710146 h 4710146"/>
              <a:gd name="connsiteX4" fmla="*/ 0 w 5277610"/>
              <a:gd name="connsiteY4" fmla="*/ 4701002 h 4710146"/>
              <a:gd name="connsiteX0" fmla="*/ 1846315 w 5267693"/>
              <a:gd name="connsiteY0" fmla="*/ 4701002 h 4710146"/>
              <a:gd name="connsiteX1" fmla="*/ 5 w 5267693"/>
              <a:gd name="connsiteY1" fmla="*/ 9939 h 4710146"/>
              <a:gd name="connsiteX2" fmla="*/ 5267693 w 5267693"/>
              <a:gd name="connsiteY2" fmla="*/ 0 h 4710146"/>
              <a:gd name="connsiteX3" fmla="*/ 5250217 w 5267693"/>
              <a:gd name="connsiteY3" fmla="*/ 4710146 h 4710146"/>
              <a:gd name="connsiteX4" fmla="*/ 1846315 w 5267693"/>
              <a:gd name="connsiteY4" fmla="*/ 4701002 h 4710146"/>
              <a:gd name="connsiteX0" fmla="*/ 1846316 w 5267694"/>
              <a:gd name="connsiteY0" fmla="*/ 4701002 h 4710146"/>
              <a:gd name="connsiteX1" fmla="*/ 6 w 5267694"/>
              <a:gd name="connsiteY1" fmla="*/ 9939 h 4710146"/>
              <a:gd name="connsiteX2" fmla="*/ 5267694 w 5267694"/>
              <a:gd name="connsiteY2" fmla="*/ 0 h 4710146"/>
              <a:gd name="connsiteX3" fmla="*/ 5250218 w 5267694"/>
              <a:gd name="connsiteY3" fmla="*/ 4710146 h 4710146"/>
              <a:gd name="connsiteX4" fmla="*/ 1846316 w 5267694"/>
              <a:gd name="connsiteY4" fmla="*/ 4701002 h 4710146"/>
              <a:gd name="connsiteX0" fmla="*/ 1846316 w 5267694"/>
              <a:gd name="connsiteY0" fmla="*/ 4701002 h 4710146"/>
              <a:gd name="connsiteX1" fmla="*/ 6 w 5267694"/>
              <a:gd name="connsiteY1" fmla="*/ 795 h 4710146"/>
              <a:gd name="connsiteX2" fmla="*/ 5267694 w 5267694"/>
              <a:gd name="connsiteY2" fmla="*/ 0 h 4710146"/>
              <a:gd name="connsiteX3" fmla="*/ 5250218 w 5267694"/>
              <a:gd name="connsiteY3" fmla="*/ 4710146 h 4710146"/>
              <a:gd name="connsiteX4" fmla="*/ 1846316 w 5267694"/>
              <a:gd name="connsiteY4" fmla="*/ 4701002 h 4710146"/>
              <a:gd name="connsiteX0" fmla="*/ 1846310 w 5267688"/>
              <a:gd name="connsiteY0" fmla="*/ 4701002 h 4710146"/>
              <a:gd name="connsiteX1" fmla="*/ 0 w 5267688"/>
              <a:gd name="connsiteY1" fmla="*/ 795 h 4710146"/>
              <a:gd name="connsiteX2" fmla="*/ 5267688 w 5267688"/>
              <a:gd name="connsiteY2" fmla="*/ 0 h 4710146"/>
              <a:gd name="connsiteX3" fmla="*/ 5250212 w 5267688"/>
              <a:gd name="connsiteY3" fmla="*/ 4710146 h 4710146"/>
              <a:gd name="connsiteX4" fmla="*/ 1846310 w 5267688"/>
              <a:gd name="connsiteY4" fmla="*/ 4701002 h 4710146"/>
              <a:gd name="connsiteX0" fmla="*/ 1873742 w 5267688"/>
              <a:gd name="connsiteY0" fmla="*/ 4710146 h 4710146"/>
              <a:gd name="connsiteX1" fmla="*/ 0 w 5267688"/>
              <a:gd name="connsiteY1" fmla="*/ 795 h 4710146"/>
              <a:gd name="connsiteX2" fmla="*/ 5267688 w 5267688"/>
              <a:gd name="connsiteY2" fmla="*/ 0 h 4710146"/>
              <a:gd name="connsiteX3" fmla="*/ 5250212 w 5267688"/>
              <a:gd name="connsiteY3" fmla="*/ 4710146 h 4710146"/>
              <a:gd name="connsiteX4" fmla="*/ 1873742 w 5267688"/>
              <a:gd name="connsiteY4" fmla="*/ 4710146 h 471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7688" h="4710146">
                <a:moveTo>
                  <a:pt x="1873742" y="4710146"/>
                </a:moveTo>
                <a:cubicBezTo>
                  <a:pt x="1227825" y="3055018"/>
                  <a:pt x="645917" y="1601059"/>
                  <a:pt x="0" y="795"/>
                </a:cubicBezTo>
                <a:lnTo>
                  <a:pt x="5267688" y="0"/>
                </a:lnTo>
                <a:cubicBezTo>
                  <a:pt x="5261863" y="1570049"/>
                  <a:pt x="5256037" y="3140097"/>
                  <a:pt x="5250212" y="4710146"/>
                </a:cubicBezTo>
                <a:lnTo>
                  <a:pt x="1873742" y="471014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 anchorCtr="1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fi-FI" dirty="0"/>
              <a:t>Lisää 3. tämä kuva 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3862" y="6321116"/>
            <a:ext cx="24761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Ilkka Aaltonen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750017" y="6321116"/>
            <a:ext cx="174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10.6.2021</a:t>
            </a:r>
            <a:endParaRPr lang="en-US" dirty="0"/>
          </a:p>
        </p:txBody>
      </p:sp>
      <p:sp>
        <p:nvSpPr>
          <p:cNvPr id="18" name="DConfidentiality">
            <a:extLst>
              <a:ext uri="{FF2B5EF4-FFF2-40B4-BE49-F238E27FC236}">
                <a16:creationId xmlns:a16="http://schemas.microsoft.com/office/drawing/2014/main" id="{4B964CBD-1E14-4B75-A614-71999FB674E4}"/>
              </a:ext>
            </a:extLst>
          </p:cNvPr>
          <p:cNvSpPr txBox="1">
            <a:spLocks/>
          </p:cNvSpPr>
          <p:nvPr userDrawn="1"/>
        </p:nvSpPr>
        <p:spPr>
          <a:xfrm>
            <a:off x="6523406" y="6308584"/>
            <a:ext cx="2785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DLevelofprotection">
            <a:extLst>
              <a:ext uri="{FF2B5EF4-FFF2-40B4-BE49-F238E27FC236}">
                <a16:creationId xmlns:a16="http://schemas.microsoft.com/office/drawing/2014/main" id="{25917711-D3ED-4E8C-BF82-DCF50F5F2EC2}"/>
              </a:ext>
            </a:extLst>
          </p:cNvPr>
          <p:cNvSpPr txBox="1">
            <a:spLocks/>
          </p:cNvSpPr>
          <p:nvPr userDrawn="1"/>
        </p:nvSpPr>
        <p:spPr>
          <a:xfrm>
            <a:off x="9539592" y="6146407"/>
            <a:ext cx="240336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DDecree">
            <a:extLst>
              <a:ext uri="{FF2B5EF4-FFF2-40B4-BE49-F238E27FC236}">
                <a16:creationId xmlns:a16="http://schemas.microsoft.com/office/drawing/2014/main" id="{F673B93A-115D-4F5C-A79F-A5F384FCDFC7}"/>
              </a:ext>
            </a:extLst>
          </p:cNvPr>
          <p:cNvSpPr txBox="1">
            <a:spLocks/>
          </p:cNvSpPr>
          <p:nvPr userDrawn="1"/>
        </p:nvSpPr>
        <p:spPr>
          <a:xfrm>
            <a:off x="9540000" y="6356098"/>
            <a:ext cx="2633844" cy="1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DSecrecy">
            <a:extLst>
              <a:ext uri="{FF2B5EF4-FFF2-40B4-BE49-F238E27FC236}">
                <a16:creationId xmlns:a16="http://schemas.microsoft.com/office/drawing/2014/main" id="{E04FEAB8-01C0-4796-B920-929F3D1A1E32}"/>
              </a:ext>
            </a:extLst>
          </p:cNvPr>
          <p:cNvSpPr txBox="1">
            <a:spLocks/>
          </p:cNvSpPr>
          <p:nvPr userDrawn="1"/>
        </p:nvSpPr>
        <p:spPr>
          <a:xfrm>
            <a:off x="9540000" y="6503588"/>
            <a:ext cx="232628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D12AFC57-F9B4-42CA-9516-FFCBF2E4C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4917600"/>
            <a:ext cx="1944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31554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/>
          <p:cNvSpPr>
            <a:spLocks noGrp="1"/>
          </p:cNvSpPr>
          <p:nvPr>
            <p:ph type="ctrTitle"/>
          </p:nvPr>
        </p:nvSpPr>
        <p:spPr>
          <a:xfrm>
            <a:off x="2265770" y="5000877"/>
            <a:ext cx="9030880" cy="1297185"/>
          </a:xfrm>
        </p:spPr>
        <p:txBody>
          <a:bodyPr anchor="t">
            <a:normAutofit/>
          </a:bodyPr>
          <a:lstStyle>
            <a:lvl1pPr algn="l">
              <a:defRPr sz="4400" b="1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-9939"/>
            <a:ext cx="12192000" cy="4720085"/>
          </a:xfrm>
          <a:custGeom>
            <a:avLst/>
            <a:gdLst>
              <a:gd name="connsiteX0" fmla="*/ 12192000 w 12192000"/>
              <a:gd name="connsiteY0" fmla="*/ 9939 h 4720085"/>
              <a:gd name="connsiteX1" fmla="*/ 12174524 w 12192000"/>
              <a:gd name="connsiteY1" fmla="*/ 4720085 h 4720085"/>
              <a:gd name="connsiteX2" fmla="*/ 8798054 w 12192000"/>
              <a:gd name="connsiteY2" fmla="*/ 4720085 h 4720085"/>
              <a:gd name="connsiteX3" fmla="*/ 6924312 w 12192000"/>
              <a:gd name="connsiteY3" fmla="*/ 10734 h 4720085"/>
              <a:gd name="connsiteX4" fmla="*/ 6790081 w 12192000"/>
              <a:gd name="connsiteY4" fmla="*/ 9144 h 4720085"/>
              <a:gd name="connsiteX5" fmla="*/ 8647125 w 12192000"/>
              <a:gd name="connsiteY5" fmla="*/ 4701002 h 4720085"/>
              <a:gd name="connsiteX6" fmla="*/ 3593725 w 12192000"/>
              <a:gd name="connsiteY6" fmla="*/ 4691063 h 4720085"/>
              <a:gd name="connsiteX7" fmla="*/ 5390305 w 12192000"/>
              <a:gd name="connsiteY7" fmla="*/ 9939 h 4720085"/>
              <a:gd name="connsiteX8" fmla="*/ 5277610 w 12192000"/>
              <a:gd name="connsiteY8" fmla="*/ 0 h 4720085"/>
              <a:gd name="connsiteX9" fmla="*/ 3458767 w 12192000"/>
              <a:gd name="connsiteY9" fmla="*/ 4701002 h 4720085"/>
              <a:gd name="connsiteX10" fmla="*/ 0 w 12192000"/>
              <a:gd name="connsiteY10" fmla="*/ 4701002 h 4720085"/>
              <a:gd name="connsiteX11" fmla="*/ 9922 w 12192000"/>
              <a:gd name="connsiteY11" fmla="*/ 9939 h 4720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4720085">
                <a:moveTo>
                  <a:pt x="12192000" y="9939"/>
                </a:moveTo>
                <a:cubicBezTo>
                  <a:pt x="12186175" y="1579988"/>
                  <a:pt x="12180349" y="3150036"/>
                  <a:pt x="12174524" y="4720085"/>
                </a:cubicBezTo>
                <a:lnTo>
                  <a:pt x="8798054" y="4720085"/>
                </a:lnTo>
                <a:cubicBezTo>
                  <a:pt x="8152137" y="3064957"/>
                  <a:pt x="7570229" y="1610998"/>
                  <a:pt x="6924312" y="10734"/>
                </a:cubicBezTo>
                <a:close/>
                <a:moveTo>
                  <a:pt x="6790081" y="9144"/>
                </a:moveTo>
                <a:lnTo>
                  <a:pt x="8647125" y="4701002"/>
                </a:lnTo>
                <a:lnTo>
                  <a:pt x="3593725" y="4691063"/>
                </a:lnTo>
                <a:cubicBezTo>
                  <a:pt x="4353996" y="2818467"/>
                  <a:pt x="4850285" y="1474235"/>
                  <a:pt x="5390305" y="9939"/>
                </a:cubicBezTo>
                <a:close/>
                <a:moveTo>
                  <a:pt x="5277610" y="0"/>
                </a:moveTo>
                <a:lnTo>
                  <a:pt x="3458767" y="4701002"/>
                </a:lnTo>
                <a:lnTo>
                  <a:pt x="0" y="4701002"/>
                </a:lnTo>
                <a:cubicBezTo>
                  <a:pt x="3307" y="3137314"/>
                  <a:pt x="6615" y="1573627"/>
                  <a:pt x="9922" y="993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Lisää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3862" y="6321116"/>
            <a:ext cx="24761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Ilkka Aaltonen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750017" y="6321116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10.6.2021</a:t>
            </a:r>
            <a:endParaRPr lang="en-US"/>
          </a:p>
        </p:txBody>
      </p:sp>
      <p:sp>
        <p:nvSpPr>
          <p:cNvPr id="11" name="DConfidentiality">
            <a:extLst>
              <a:ext uri="{FF2B5EF4-FFF2-40B4-BE49-F238E27FC236}">
                <a16:creationId xmlns:a16="http://schemas.microsoft.com/office/drawing/2014/main" id="{EEA14B14-60C4-4BB2-AAE3-DF41B480ACC8}"/>
              </a:ext>
            </a:extLst>
          </p:cNvPr>
          <p:cNvSpPr txBox="1">
            <a:spLocks/>
          </p:cNvSpPr>
          <p:nvPr userDrawn="1"/>
        </p:nvSpPr>
        <p:spPr>
          <a:xfrm>
            <a:off x="6523406" y="6308584"/>
            <a:ext cx="2785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DLevelofprotection">
            <a:extLst>
              <a:ext uri="{FF2B5EF4-FFF2-40B4-BE49-F238E27FC236}">
                <a16:creationId xmlns:a16="http://schemas.microsoft.com/office/drawing/2014/main" id="{5DD3C21F-DA3E-4BE7-AAC4-310C4E77212E}"/>
              </a:ext>
            </a:extLst>
          </p:cNvPr>
          <p:cNvSpPr txBox="1">
            <a:spLocks/>
          </p:cNvSpPr>
          <p:nvPr userDrawn="1"/>
        </p:nvSpPr>
        <p:spPr>
          <a:xfrm>
            <a:off x="9539592" y="6146407"/>
            <a:ext cx="240336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DDecree">
            <a:extLst>
              <a:ext uri="{FF2B5EF4-FFF2-40B4-BE49-F238E27FC236}">
                <a16:creationId xmlns:a16="http://schemas.microsoft.com/office/drawing/2014/main" id="{E78352A8-ED6D-4F6E-BFE7-FD1EC319D79A}"/>
              </a:ext>
            </a:extLst>
          </p:cNvPr>
          <p:cNvSpPr txBox="1">
            <a:spLocks/>
          </p:cNvSpPr>
          <p:nvPr userDrawn="1"/>
        </p:nvSpPr>
        <p:spPr>
          <a:xfrm>
            <a:off x="9540000" y="6356098"/>
            <a:ext cx="2633844" cy="1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Secrecy">
            <a:extLst>
              <a:ext uri="{FF2B5EF4-FFF2-40B4-BE49-F238E27FC236}">
                <a16:creationId xmlns:a16="http://schemas.microsoft.com/office/drawing/2014/main" id="{8E73515E-696E-4CE4-8D36-10D1C0A0DD9C}"/>
              </a:ext>
            </a:extLst>
          </p:cNvPr>
          <p:cNvSpPr txBox="1">
            <a:spLocks/>
          </p:cNvSpPr>
          <p:nvPr userDrawn="1"/>
        </p:nvSpPr>
        <p:spPr>
          <a:xfrm>
            <a:off x="9540000" y="6503588"/>
            <a:ext cx="232628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Kuva 4" descr="Väyläviraston logo">
            <a:extLst>
              <a:ext uri="{FF2B5EF4-FFF2-40B4-BE49-F238E27FC236}">
                <a16:creationId xmlns:a16="http://schemas.microsoft.com/office/drawing/2014/main" id="{33C3268B-385E-41BC-B0E9-2A8D21E50A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4917600"/>
            <a:ext cx="1944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02295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7"/>
          <p:cNvSpPr>
            <a:spLocks noGrp="1"/>
          </p:cNvSpPr>
          <p:nvPr>
            <p:ph type="body" sz="quarter" idx="11"/>
          </p:nvPr>
        </p:nvSpPr>
        <p:spPr>
          <a:xfrm>
            <a:off x="623888" y="752474"/>
            <a:ext cx="3919537" cy="4054955"/>
          </a:xfrm>
        </p:spPr>
        <p:txBody>
          <a:bodyPr/>
          <a:lstStyle>
            <a:lvl1pPr marL="0" indent="0">
              <a:buFontTx/>
              <a:buNone/>
              <a:defRPr b="1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Exo 2" charset="0"/>
                <a:ea typeface="Exo 2" charset="0"/>
                <a:cs typeface="Exo 2" charset="0"/>
              </a:defRPr>
            </a:lvl3pPr>
            <a:lvl4pPr>
              <a:defRPr>
                <a:latin typeface="Exo 2" charset="0"/>
                <a:ea typeface="Exo 2" charset="0"/>
                <a:cs typeface="Exo 2" charset="0"/>
              </a:defRPr>
            </a:lvl4pPr>
            <a:lvl5pPr>
              <a:defRPr>
                <a:latin typeface="Exo 2" charset="0"/>
                <a:ea typeface="Exo 2" charset="0"/>
                <a:cs typeface="Exo 2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433135" y="0"/>
            <a:ext cx="6758866" cy="6737350"/>
          </a:xfr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n>
                  <a:noFill/>
                </a:ln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fi-FI" dirty="0"/>
              <a:t>Lisää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Väyläviraston logo">
            <a:extLst>
              <a:ext uri="{FF2B5EF4-FFF2-40B4-BE49-F238E27FC236}">
                <a16:creationId xmlns:a16="http://schemas.microsoft.com/office/drawing/2014/main" id="{9B1DFFF8-D476-44B3-90F4-D2B5A632F2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4917600"/>
            <a:ext cx="1944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6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2526" y="18720"/>
            <a:ext cx="5989319" cy="3299205"/>
          </a:xfrm>
          <a:solidFill>
            <a:schemeClr val="bg1">
              <a:lumMod val="75000"/>
            </a:schemeClr>
          </a:solidFill>
        </p:spPr>
        <p:txBody>
          <a:bodyPr tIns="756000" bIns="468000" anchor="b" anchorCtr="1"/>
          <a:lstStyle>
            <a:lvl1pPr marL="0" indent="0">
              <a:buFontTx/>
              <a:buNone/>
              <a:defRPr sz="2000"/>
            </a:lvl1pPr>
          </a:lstStyle>
          <a:p>
            <a:r>
              <a:rPr lang="fi-FI" dirty="0"/>
              <a:t>Lisää 1. tämä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0" y="374808"/>
            <a:ext cx="5989319" cy="877888"/>
          </a:xfrm>
        </p:spPr>
        <p:txBody>
          <a:bodyPr anchor="ctr" anchorCtr="1"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129862" y="18720"/>
            <a:ext cx="6074664" cy="3299205"/>
          </a:xfrm>
          <a:solidFill>
            <a:schemeClr val="bg1">
              <a:lumMod val="75000"/>
            </a:schemeClr>
          </a:solidFill>
        </p:spPr>
        <p:txBody>
          <a:bodyPr tIns="756000" bIns="468000" anchor="b" anchorCtr="1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fi-FI" dirty="0"/>
              <a:t>Lisää 2. tämä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17336" y="374808"/>
            <a:ext cx="5989319" cy="877888"/>
          </a:xfrm>
        </p:spPr>
        <p:txBody>
          <a:bodyPr anchor="ctr" anchorCtr="1"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2526" y="3425619"/>
            <a:ext cx="5989319" cy="3299205"/>
          </a:xfrm>
          <a:solidFill>
            <a:schemeClr val="bg1">
              <a:lumMod val="75000"/>
            </a:schemeClr>
          </a:solidFill>
        </p:spPr>
        <p:txBody>
          <a:bodyPr tIns="756000" bIns="468000" anchor="b" anchorCtr="1"/>
          <a:lstStyle>
            <a:lvl1pPr marL="0" indent="0">
              <a:buFontTx/>
              <a:buNone/>
              <a:defRPr sz="2000"/>
            </a:lvl1pPr>
          </a:lstStyle>
          <a:p>
            <a:r>
              <a:rPr lang="fi-FI" dirty="0"/>
              <a:t>Lisää 3. tämä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0" y="3812953"/>
            <a:ext cx="5989319" cy="877888"/>
          </a:xfrm>
        </p:spPr>
        <p:txBody>
          <a:bodyPr anchor="ctr" anchorCtr="1"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129862" y="3425619"/>
            <a:ext cx="6074664" cy="3299205"/>
          </a:xfrm>
          <a:solidFill>
            <a:schemeClr val="bg1">
              <a:lumMod val="75000"/>
            </a:schemeClr>
          </a:solidFill>
        </p:spPr>
        <p:txBody>
          <a:bodyPr tIns="756000" bIns="468000" anchor="b" anchorCtr="1"/>
          <a:lstStyle>
            <a:lvl1pPr marL="0" indent="0">
              <a:buFontTx/>
              <a:buNone/>
              <a:defRPr sz="2000"/>
            </a:lvl1pPr>
          </a:lstStyle>
          <a:p>
            <a:r>
              <a:rPr lang="fi-FI" dirty="0"/>
              <a:t>Lisää 4. tämä kuva </a:t>
            </a:r>
            <a:r>
              <a:rPr lang="fi-FI" dirty="0" err="1"/>
              <a:t>Kameleonin</a:t>
            </a:r>
            <a:br>
              <a:rPr lang="fi-FI" dirty="0"/>
            </a:br>
            <a:r>
              <a:rPr lang="fi-FI" dirty="0"/>
              <a:t>Kuvagalleriasta</a:t>
            </a:r>
            <a:br>
              <a:rPr lang="fi-FI" dirty="0"/>
            </a:br>
            <a:r>
              <a:rPr lang="fi-FI" dirty="0"/>
              <a:t>tai esim. omista tiedostoista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6117336" y="3812953"/>
            <a:ext cx="5989319" cy="877888"/>
          </a:xfrm>
        </p:spPr>
        <p:txBody>
          <a:bodyPr anchor="ctr" anchorCtr="1"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9" name="Rectangle 18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31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1905000"/>
            <a:ext cx="10487025" cy="4010025"/>
          </a:xfrm>
        </p:spPr>
        <p:txBody>
          <a:bodyPr/>
          <a:lstStyle>
            <a:lvl1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5234" y="6356350"/>
            <a:ext cx="518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ukarelialogoplaceholder"/>
          <p:cNvSpPr txBox="1"/>
          <p:nvPr userDrawn="1"/>
        </p:nvSpPr>
        <p:spPr>
          <a:xfrm>
            <a:off x="864000" y="6002532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15" name="eulogoplaceholder"/>
          <p:cNvSpPr txBox="1"/>
          <p:nvPr userDrawn="1"/>
        </p:nvSpPr>
        <p:spPr>
          <a:xfrm>
            <a:off x="864000" y="5983065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17" name="eulogotenplaceholder"/>
          <p:cNvSpPr txBox="1"/>
          <p:nvPr userDrawn="1"/>
        </p:nvSpPr>
        <p:spPr>
          <a:xfrm>
            <a:off x="864000" y="6228000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21" name="eufinancelogoplaceholder"/>
          <p:cNvSpPr txBox="1"/>
          <p:nvPr userDrawn="1"/>
        </p:nvSpPr>
        <p:spPr>
          <a:xfrm>
            <a:off x="864000" y="6228000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</p:spTree>
    <p:extLst>
      <p:ext uri="{BB962C8B-B14F-4D97-AF65-F5344CB8AC3E}">
        <p14:creationId xmlns:p14="http://schemas.microsoft.com/office/powerpoint/2010/main" val="273159895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and_content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99612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1905000"/>
            <a:ext cx="10487025" cy="4010025"/>
          </a:xfrm>
        </p:spPr>
        <p:txBody>
          <a:bodyPr/>
          <a:lstStyle>
            <a:lvl1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5234" y="6356350"/>
            <a:ext cx="518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ukarelialogoplaceholder"/>
          <p:cNvSpPr txBox="1"/>
          <p:nvPr userDrawn="1"/>
        </p:nvSpPr>
        <p:spPr>
          <a:xfrm>
            <a:off x="864000" y="6002532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14" name="eulogotenplaceholder"/>
          <p:cNvSpPr txBox="1"/>
          <p:nvPr userDrawn="1"/>
        </p:nvSpPr>
        <p:spPr>
          <a:xfrm>
            <a:off x="864000" y="6228000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18" name="eulogoplaceholder"/>
          <p:cNvSpPr txBox="1"/>
          <p:nvPr userDrawn="1"/>
        </p:nvSpPr>
        <p:spPr>
          <a:xfrm>
            <a:off x="864000" y="5983065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19" name="eufinancelogoplaceholder"/>
          <p:cNvSpPr txBox="1"/>
          <p:nvPr userDrawn="1"/>
        </p:nvSpPr>
        <p:spPr>
          <a:xfrm>
            <a:off x="864000" y="6228000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pic>
        <p:nvPicPr>
          <p:cNvPr id="12" name="Kuva 11" descr="Väyläviraston logo">
            <a:extLst>
              <a:ext uri="{FF2B5EF4-FFF2-40B4-BE49-F238E27FC236}">
                <a16:creationId xmlns:a16="http://schemas.microsoft.com/office/drawing/2014/main" id="{21EF0740-5842-4D4A-BA64-488A09065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00" y="349200"/>
            <a:ext cx="1728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1669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v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5875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 lang="fi-FI" b="0" i="0" smtClean="0">
                <a:effectLst/>
              </a:defRPr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chemeClr val="accent3">
              <a:alpha val="75000"/>
            </a:scheme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53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_palkki_kuva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rgbClr val="00B0CC">
              <a:alpha val="75000"/>
            </a:srgb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0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k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chemeClr val="accent2">
              <a:alpha val="75000"/>
            </a:scheme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t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chemeClr val="accent1">
              <a:alpha val="75000"/>
            </a:scheme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91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lila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chemeClr val="accent5">
              <a:alpha val="75000"/>
            </a:scheme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0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pinkk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rgbClr val="FF008F">
              <a:alpha val="75000"/>
            </a:srgb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70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_palkki_kuva_oranss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0" indent="0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ja lisää kuva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076397"/>
            <a:ext cx="12192000" cy="2526600"/>
          </a:xfrm>
          <a:solidFill>
            <a:srgbClr val="FF5100">
              <a:alpha val="75000"/>
            </a:srgbClr>
          </a:solidFill>
          <a:ln>
            <a:noFill/>
          </a:ln>
        </p:spPr>
        <p:txBody>
          <a:bodyPr lIns="864000" rIns="9000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ea_palkki_kuva_v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"/>
          <p:cNvSpPr>
            <a:spLocks noGrp="1"/>
          </p:cNvSpPr>
          <p:nvPr>
            <p:ph type="title"/>
          </p:nvPr>
        </p:nvSpPr>
        <p:spPr>
          <a:xfrm>
            <a:off x="841374" y="-7409"/>
            <a:ext cx="3987800" cy="6737351"/>
          </a:xfrm>
          <a:solidFill>
            <a:schemeClr val="accent3">
              <a:alpha val="75000"/>
            </a:scheme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95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1374" y="-15876"/>
            <a:ext cx="3987800" cy="6737351"/>
          </a:xfrm>
          <a:solidFill>
            <a:srgbClr val="00B0CC">
              <a:alpha val="75000"/>
            </a:srgb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96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k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1374" y="-15876"/>
            <a:ext cx="3987800" cy="6737351"/>
          </a:xfrm>
          <a:solidFill>
            <a:schemeClr val="accent2">
              <a:alpha val="75000"/>
            </a:scheme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62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t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1374" y="-15876"/>
            <a:ext cx="3987800" cy="6737351"/>
          </a:xfrm>
          <a:solidFill>
            <a:schemeClr val="accent1">
              <a:alpha val="75000"/>
            </a:scheme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21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lila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1374" y="-15876"/>
            <a:ext cx="3987800" cy="6737351"/>
          </a:xfrm>
          <a:solidFill>
            <a:schemeClr val="accent5">
              <a:alpha val="75000"/>
            </a:scheme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33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pinkk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41374" y="-15876"/>
            <a:ext cx="3987800" cy="6737351"/>
          </a:xfrm>
          <a:solidFill>
            <a:srgbClr val="FF008F">
              <a:alpha val="75000"/>
            </a:srgb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16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_palkki_kuva_oranss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721475"/>
          </a:xfrm>
        </p:spPr>
        <p:txBody>
          <a:bodyPr wrap="none" tIns="1224000" anchor="t" anchorCtr="1"/>
          <a:lstStyle>
            <a:lvl1pPr marL="396000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3486" y="0"/>
            <a:ext cx="3987800" cy="6737351"/>
          </a:xfrm>
          <a:solidFill>
            <a:srgbClr val="FF5100">
              <a:alpha val="75000"/>
            </a:srgbClr>
          </a:solidFill>
          <a:ln>
            <a:noFill/>
          </a:ln>
        </p:spPr>
        <p:txBody>
          <a:bodyPr lIns="396000" tIns="1188000" rIns="396000" anchor="t" anchorCtr="0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838200" y="2702740"/>
            <a:ext cx="3990975" cy="3937773"/>
          </a:xfrm>
        </p:spPr>
        <p:txBody>
          <a:bodyPr lIns="396000" tIns="46800" rIns="396000" bIns="46800">
            <a:normAutofit/>
          </a:bodyPr>
          <a:lstStyle>
            <a:lvl1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77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v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3"/>
          </a:solidFill>
        </p:spPr>
        <p:txBody>
          <a:bodyPr lIns="396000" tIns="1188000" rIns="396000" bIns="46800"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98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00B0CC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71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k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2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01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t_sin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1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55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lila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5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D6BE8DE-05CB-44A2-BC08-E6E6BFEDF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60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keltainen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6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37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vihreä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4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82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uva_pinkk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FF008F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88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a_palkki_kuva_oranssi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FF5100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5155670" y="0"/>
            <a:ext cx="7036330" cy="6721475"/>
          </a:xfrm>
        </p:spPr>
        <p:txBody>
          <a:bodyPr wrap="none" tIns="1224000" anchor="t" anchorCtr="1"/>
          <a:lstStyle>
            <a:lvl1pPr marL="0" indent="0" algn="r">
              <a:buFontTx/>
              <a:buNone/>
              <a:defRPr/>
            </a:lvl1pPr>
          </a:lstStyle>
          <a:p>
            <a:r>
              <a:rPr lang="fi-FI" b="0" i="0" dirty="0">
                <a:effectLst/>
                <a:latin typeface="Segoe UI" panose="020B0502040204020203" pitchFamily="34" charset="0"/>
              </a:rPr>
              <a:t>Valitse harmaa tausta-alue aktiiviseksi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ja lisää kuva </a:t>
            </a:r>
            <a:r>
              <a:rPr lang="fi-FI" b="0" i="0" dirty="0" err="1">
                <a:effectLst/>
                <a:latin typeface="Segoe UI" panose="020B0502040204020203" pitchFamily="34" charset="0"/>
              </a:rPr>
              <a:t>Kameleonin</a:t>
            </a:r>
            <a:r>
              <a:rPr lang="fi-FI" b="0" i="0" dirty="0">
                <a:effectLst/>
                <a:latin typeface="Segoe UI" panose="020B0502040204020203" pitchFamily="34" charset="0"/>
              </a:rPr>
              <a:t> kuvagalleriasta </a:t>
            </a:r>
            <a:br>
              <a:rPr lang="fi-FI" b="0" i="0" dirty="0">
                <a:effectLst/>
                <a:latin typeface="Segoe UI" panose="020B0502040204020203" pitchFamily="34" charset="0"/>
              </a:rPr>
            </a:br>
            <a:r>
              <a:rPr lang="fi-FI" b="0" i="0" dirty="0">
                <a:effectLst/>
                <a:latin typeface="Segoe UI" panose="020B0502040204020203" pitchFamily="34" charset="0"/>
              </a:rPr>
              <a:t>tai esim. omista tiedostoista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10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v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3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62524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00B0CC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88497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30" y="9323"/>
            <a:ext cx="5155670" cy="6737350"/>
          </a:xfrm>
          <a:solidFill>
            <a:schemeClr val="accent2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45590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t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1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08984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30" y="0"/>
            <a:ext cx="5155670" cy="6737350"/>
          </a:xfrm>
          <a:solidFill>
            <a:schemeClr val="accent5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8071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6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22191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chemeClr val="accent4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75271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FF008F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88349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vea_palkki_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0" y="-15875"/>
            <a:ext cx="5155670" cy="6737350"/>
          </a:xfrm>
          <a:solidFill>
            <a:srgbClr val="FF5100"/>
          </a:solidFill>
        </p:spPr>
        <p:txBody>
          <a:bodyPr lIns="396000" tIns="1188000" rIns="396000" bIns="46800"/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156200" y="-15875"/>
            <a:ext cx="7035800" cy="6753225"/>
          </a:xfrm>
        </p:spPr>
        <p:txBody>
          <a:bodyPr lIns="360000" tIns="1188000" rIns="360000" bIns="720000"/>
          <a:lstStyle>
            <a:lvl1pPr>
              <a:defRPr lang="fi-FI" dirty="0" smtClean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49801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usta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Väyläviraston logo">
            <a:extLst>
              <a:ext uri="{FF2B5EF4-FFF2-40B4-BE49-F238E27FC236}">
                <a16:creationId xmlns:a16="http://schemas.microsoft.com/office/drawing/2014/main" id="{B3D212B4-2A4C-43AA-9CF7-1BD656D533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9"/>
          <a:stretch/>
        </p:blipFill>
        <p:spPr>
          <a:xfrm>
            <a:off x="0" y="0"/>
            <a:ext cx="12192000" cy="67373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071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usta_k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Väyläviraston logo">
            <a:extLst>
              <a:ext uri="{FF2B5EF4-FFF2-40B4-BE49-F238E27FC236}">
                <a16:creationId xmlns:a16="http://schemas.microsoft.com/office/drawing/2014/main" id="{4B3A6A6C-65F3-42AD-AF0D-BCD705177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000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1" y="1905000"/>
            <a:ext cx="4947604" cy="4010025"/>
          </a:xfrm>
        </p:spPr>
        <p:txBody>
          <a:bodyPr/>
          <a:lstStyle>
            <a:lvl1pPr>
              <a:defRPr sz="2400"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b="0" i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4"/>
          </p:nvPr>
        </p:nvSpPr>
        <p:spPr>
          <a:xfrm>
            <a:off x="5996197" y="1909763"/>
            <a:ext cx="5357602" cy="39973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 rot="10800000">
            <a:off x="0" y="6737350"/>
            <a:ext cx="12192000" cy="120650"/>
          </a:xfrm>
          <a:prstGeom prst="rect">
            <a:avLst/>
          </a:prstGeom>
          <a:gradFill flip="none" rotWithShape="0">
            <a:gsLst>
              <a:gs pos="100000">
                <a:srgbClr val="0463AF"/>
              </a:gs>
              <a:gs pos="78000">
                <a:srgbClr val="0070C0"/>
              </a:gs>
              <a:gs pos="47000">
                <a:srgbClr val="00B0F0"/>
              </a:gs>
              <a:gs pos="0">
                <a:srgbClr val="00B0CC">
                  <a:lumMod val="100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90549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vay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02169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sityksen loppudia">
            <a:extLst>
              <a:ext uri="{FF2B5EF4-FFF2-40B4-BE49-F238E27FC236}">
                <a16:creationId xmlns:a16="http://schemas.microsoft.com/office/drawing/2014/main" id="{8011D531-C477-E90E-BB81-1C49976BFE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8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2212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Ilkka Aaltonen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5541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10.6.2021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1" r:id="rId3"/>
    <p:sldLayoutId id="2147483664" r:id="rId4"/>
    <p:sldLayoutId id="2147483665" r:id="rId5"/>
    <p:sldLayoutId id="2147483744" r:id="rId6"/>
    <p:sldLayoutId id="2147483669" r:id="rId7"/>
    <p:sldLayoutId id="2147483724" r:id="rId8"/>
    <p:sldLayoutId id="2147483671" r:id="rId9"/>
    <p:sldLayoutId id="2147483672" r:id="rId10"/>
    <p:sldLayoutId id="2147483673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5" r:id="rId19"/>
    <p:sldLayoutId id="2147483686" r:id="rId20"/>
    <p:sldLayoutId id="2147483743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05" r:id="rId39"/>
    <p:sldLayoutId id="2147483708" r:id="rId40"/>
    <p:sldLayoutId id="2147483745" r:id="rId41"/>
    <p:sldLayoutId id="2147483746" r:id="rId42"/>
    <p:sldLayoutId id="2147483751" r:id="rId4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ohje.velho.vaylapilvi.fi/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velho.vaylapilvi.fi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hyperlink" Target="https://ohje.velho.vaylapilvi.fi/tievelho-koulutukset/" TargetMode="External"/><Relationship Id="rId4" Type="http://schemas.openxmlformats.org/officeDocument/2006/relationships/image" Target="../media/image10.svg"/><Relationship Id="rId9" Type="http://schemas.openxmlformats.org/officeDocument/2006/relationships/hyperlink" Target="mailto:tiestotuki@vayla.f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ohje.velho.vaylapilvi.fi/tievelho/tietorakenne/perustiedot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s://ohje.velho.vaylapilvi.fi/tievelho/tietojen-viemisen-kayttoohjeet/tiedon-hakeminen/tiekohdehaku/" TargetMode="Externa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iestotuki@vayla.fi" TargetMode="External"/><Relationship Id="rId2" Type="http://schemas.openxmlformats.org/officeDocument/2006/relationships/hyperlink" Target="https://ohje.velho.vaylapilvi.fi/tievelho/koulutukset-ja-tilaisuudet/tievelho-vartit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0" b="15590"/>
          <a:stretch>
            <a:fillRect/>
          </a:stretch>
        </p:blipFill>
        <p:spPr>
          <a:xfrm>
            <a:off x="0" y="0"/>
            <a:ext cx="12192000" cy="4720085"/>
          </a:xfrm>
        </p:spPr>
      </p:pic>
      <p:sp>
        <p:nvSpPr>
          <p:cNvPr id="3" name="Otsikko 2"/>
          <p:cNvSpPr>
            <a:spLocks noGrp="1"/>
          </p:cNvSpPr>
          <p:nvPr>
            <p:ph type="ctrTitle"/>
          </p:nvPr>
        </p:nvSpPr>
        <p:spPr>
          <a:xfrm>
            <a:off x="2360351" y="5209670"/>
            <a:ext cx="8181127" cy="1018602"/>
          </a:xfrm>
        </p:spPr>
        <p:txBody>
          <a:bodyPr>
            <a:normAutofit fontScale="90000"/>
          </a:bodyPr>
          <a:lstStyle/>
          <a:p>
            <a:r>
              <a:rPr lang="fi-FI" sz="3600" dirty="0"/>
              <a:t>Tievelhon tiekohdehaun jatkokoulutus</a:t>
            </a:r>
            <a:br>
              <a:rPr lang="fi-FI" sz="3100" dirty="0"/>
            </a:br>
            <a:r>
              <a:rPr lang="fi-FI" sz="2400" dirty="0" err="1"/>
              <a:t>Teams</a:t>
            </a:r>
            <a:r>
              <a:rPr lang="fi-FI" sz="2400" dirty="0"/>
              <a:t> 03.09.2026/Koulutus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Ilkka Aaltonen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dirty="0"/>
              <a:t>03.09.2026</a:t>
            </a:r>
          </a:p>
        </p:txBody>
      </p:sp>
    </p:spTree>
    <p:extLst>
      <p:ext uri="{BB962C8B-B14F-4D97-AF65-F5344CB8AC3E}">
        <p14:creationId xmlns:p14="http://schemas.microsoft.com/office/powerpoint/2010/main" val="18464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B2A925E6-9935-B05B-DF95-809EF546AF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b="8681"/>
          <a:stretch>
            <a:fillRect/>
          </a:stretch>
        </p:blipFill>
        <p:spPr/>
      </p:pic>
      <p:sp>
        <p:nvSpPr>
          <p:cNvPr id="6" name="Otsikko 5">
            <a:extLst>
              <a:ext uri="{FF2B5EF4-FFF2-40B4-BE49-F238E27FC236}">
                <a16:creationId xmlns:a16="http://schemas.microsoft.com/office/drawing/2014/main" id="{9A520147-F4BD-A64F-12FA-A8FBD6F41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Agenda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C7D44AF-CA13-B13B-12E3-5091AF578A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fi-FI" dirty="0"/>
          </a:p>
          <a:p>
            <a:r>
              <a:rPr lang="fi-FI" dirty="0"/>
              <a:t>Tievelhon koulutussarja syksy 2025</a:t>
            </a:r>
          </a:p>
          <a:p>
            <a:r>
              <a:rPr lang="fi-FI" dirty="0"/>
              <a:t>Mikä on Tiekohde- ja OID – haku?</a:t>
            </a:r>
          </a:p>
          <a:p>
            <a:r>
              <a:rPr lang="fi-FI" dirty="0"/>
              <a:t>DEMO</a:t>
            </a:r>
          </a:p>
          <a:p>
            <a:r>
              <a:rPr lang="fi-FI" dirty="0"/>
              <a:t>Mitä tietoa sait koulutuksessa?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BADA76D-61D3-7B0C-1C92-1712D18A541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21425"/>
            <a:ext cx="2476500" cy="365125"/>
          </a:xfrm>
        </p:spPr>
        <p:txBody>
          <a:bodyPr/>
          <a:lstStyle/>
          <a:p>
            <a:r>
              <a:rPr lang="en-US"/>
              <a:t>Ilkka Aaltonen</a:t>
            </a:r>
            <a:endParaRPr lang="en-US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061F8A-7F47-BDDC-1BE5-E4EB05925F8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21425"/>
            <a:ext cx="1651000" cy="365125"/>
          </a:xfrm>
        </p:spPr>
        <p:txBody>
          <a:bodyPr/>
          <a:lstStyle/>
          <a:p>
            <a:r>
              <a:rPr lang="fi-FI"/>
              <a:t>10.6.2021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7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FCF7C5B1-541C-E56E-A2F3-E38CB7426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965" y="1325712"/>
            <a:ext cx="5862693" cy="475363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70D8101-9C7D-D253-79FF-ED3B6628D0D7}"/>
              </a:ext>
            </a:extLst>
          </p:cNvPr>
          <p:cNvSpPr/>
          <p:nvPr/>
        </p:nvSpPr>
        <p:spPr>
          <a:xfrm>
            <a:off x="444843" y="1293149"/>
            <a:ext cx="5651157" cy="869549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5A2E097-C300-27C2-6E4A-0EA234CC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8409"/>
            <a:ext cx="12192000" cy="652792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Tievelhon koulutussarja syksy 2026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AD86D0-14AC-54AC-2DB2-7546B8445D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900" y="2524007"/>
            <a:ext cx="5607041" cy="2610108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1800" b="0" i="0" dirty="0">
                <a:solidFill>
                  <a:srgbClr val="212529"/>
                </a:solidFill>
                <a:effectLst/>
              </a:rPr>
              <a:t>Tievelhon uusi koulutussarja tarjoaa ajankohtaista tietoa niin uusille kuin kokeneille käyttäjille. Koulutukset järjestetään etäyhteydellä </a:t>
            </a:r>
            <a:r>
              <a:rPr lang="fi-FI" sz="1800" b="0" i="0" dirty="0" err="1">
                <a:solidFill>
                  <a:srgbClr val="212529"/>
                </a:solidFill>
                <a:effectLst/>
              </a:rPr>
              <a:t>Teamsissa</a:t>
            </a:r>
            <a:r>
              <a:rPr lang="fi-FI" sz="1800" b="0" i="0" dirty="0">
                <a:solidFill>
                  <a:srgbClr val="212529"/>
                </a:solidFill>
                <a:effectLst/>
              </a:rPr>
              <a:t>, eikä niihin tarvitse ilmoittautua etukäteen</a:t>
            </a:r>
            <a:r>
              <a:rPr lang="fi-FI" sz="1800" dirty="0">
                <a:solidFill>
                  <a:srgbClr val="212529"/>
                </a:solidFill>
              </a:rPr>
              <a:t>.</a:t>
            </a:r>
            <a:endParaRPr lang="fi-FI" sz="1800" dirty="0"/>
          </a:p>
          <a:p>
            <a:pPr>
              <a:lnSpc>
                <a:spcPct val="120000"/>
              </a:lnSpc>
            </a:pPr>
            <a:endParaRPr lang="fi-FI" sz="1800" dirty="0"/>
          </a:p>
          <a:p>
            <a:pPr marL="0" indent="0">
              <a:lnSpc>
                <a:spcPct val="120000"/>
              </a:lnSpc>
              <a:buNone/>
            </a:pPr>
            <a:r>
              <a:rPr lang="fi-FI" sz="1800" dirty="0"/>
              <a:t>Kokouskutsut löytyvät ainakin </a:t>
            </a:r>
            <a:r>
              <a:rPr lang="fi-FI" sz="1800" dirty="0" err="1"/>
              <a:t>Vintran</a:t>
            </a:r>
            <a:r>
              <a:rPr lang="fi-FI" sz="1800" dirty="0"/>
              <a:t> tapahtumista, elinvoimakeskusten intrasta ja Velhon ohjesivulta.</a:t>
            </a:r>
          </a:p>
          <a:p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51044DC-045E-9F61-796A-7BDE344EC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309732-09E2-90AC-53DA-73C71AC2A429}"/>
              </a:ext>
            </a:extLst>
          </p:cNvPr>
          <p:cNvSpPr txBox="1"/>
          <p:nvPr/>
        </p:nvSpPr>
        <p:spPr>
          <a:xfrm>
            <a:off x="1531779" y="1382332"/>
            <a:ext cx="4638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Tervetuloa mukaan oppimaan, miten saat Tievelhon tietopalveluista enemmän irti!</a:t>
            </a:r>
          </a:p>
        </p:txBody>
      </p:sp>
      <p:pic>
        <p:nvPicPr>
          <p:cNvPr id="16" name="Graphic 15" descr="Remote learning language with solid fill">
            <a:extLst>
              <a:ext uri="{FF2B5EF4-FFF2-40B4-BE49-F238E27FC236}">
                <a16:creationId xmlns:a16="http://schemas.microsoft.com/office/drawing/2014/main" id="{F7AF08D3-F9EC-57F1-3051-E620964FB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426" y="1255505"/>
            <a:ext cx="914400" cy="914400"/>
          </a:xfrm>
          <a:prstGeom prst="rect">
            <a:avLst/>
          </a:prstGeom>
        </p:spPr>
      </p:pic>
      <p:pic>
        <p:nvPicPr>
          <p:cNvPr id="18" name="Graphic 17" descr="Monitor with solid fill">
            <a:extLst>
              <a:ext uri="{FF2B5EF4-FFF2-40B4-BE49-F238E27FC236}">
                <a16:creationId xmlns:a16="http://schemas.microsoft.com/office/drawing/2014/main" id="{A1342005-F3AE-A4D9-329D-E1B55BEE3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814" y="5281373"/>
            <a:ext cx="1333501" cy="13335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C733AC1-F537-8F12-664E-5FA4AE26BB3C}"/>
              </a:ext>
            </a:extLst>
          </p:cNvPr>
          <p:cNvSpPr txBox="1"/>
          <p:nvPr/>
        </p:nvSpPr>
        <p:spPr>
          <a:xfrm>
            <a:off x="1262174" y="5700317"/>
            <a:ext cx="832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bg1"/>
                </a:solidFill>
                <a:hlinkClick r:id="rId7"/>
              </a:rPr>
              <a:t>Velho</a:t>
            </a:r>
            <a:endParaRPr lang="fi-FI" sz="1600" dirty="0">
              <a:solidFill>
                <a:schemeClr val="bg1"/>
              </a:solidFill>
            </a:endParaRPr>
          </a:p>
        </p:txBody>
      </p:sp>
      <p:pic>
        <p:nvPicPr>
          <p:cNvPr id="21" name="Graphic 20" descr="Monitor with solid fill">
            <a:extLst>
              <a:ext uri="{FF2B5EF4-FFF2-40B4-BE49-F238E27FC236}">
                <a16:creationId xmlns:a16="http://schemas.microsoft.com/office/drawing/2014/main" id="{9E3FEB5B-4FAD-8B66-29F2-82459B0810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1830" y="5281372"/>
            <a:ext cx="1333501" cy="13335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557E8A2-0D06-66E4-8E8F-6F458E18B8B2}"/>
              </a:ext>
            </a:extLst>
          </p:cNvPr>
          <p:cNvSpPr txBox="1"/>
          <p:nvPr/>
        </p:nvSpPr>
        <p:spPr>
          <a:xfrm>
            <a:off x="2589795" y="5700317"/>
            <a:ext cx="124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hlinkClick r:id="rId8"/>
              </a:rPr>
              <a:t>ohjesivut</a:t>
            </a:r>
            <a:endParaRPr lang="fi-FI" sz="1600" dirty="0"/>
          </a:p>
        </p:txBody>
      </p:sp>
      <p:pic>
        <p:nvPicPr>
          <p:cNvPr id="23" name="Graphic 22" descr="Monitor with solid fill">
            <a:extLst>
              <a:ext uri="{FF2B5EF4-FFF2-40B4-BE49-F238E27FC236}">
                <a16:creationId xmlns:a16="http://schemas.microsoft.com/office/drawing/2014/main" id="{D1778471-AD04-8321-955B-3AD22EBF28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3296" y="5281371"/>
            <a:ext cx="1333501" cy="13335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F9191D-DE69-0825-B507-C8A58EADB294}"/>
              </a:ext>
            </a:extLst>
          </p:cNvPr>
          <p:cNvSpPr txBox="1"/>
          <p:nvPr/>
        </p:nvSpPr>
        <p:spPr>
          <a:xfrm>
            <a:off x="4324121" y="5700317"/>
            <a:ext cx="733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hlinkClick r:id="rId9"/>
              </a:rPr>
              <a:t>tuki</a:t>
            </a:r>
            <a:endParaRPr lang="fi-FI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7C4E9B-0078-2F8D-4218-2C112D96A08F}"/>
              </a:ext>
            </a:extLst>
          </p:cNvPr>
          <p:cNvSpPr txBox="1"/>
          <p:nvPr/>
        </p:nvSpPr>
        <p:spPr>
          <a:xfrm>
            <a:off x="6466988" y="6261913"/>
            <a:ext cx="56496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hlinkClick r:id="rId10"/>
              </a:rPr>
              <a:t>https://ohje.velho.vaylapilvi.fi/tievelho-koulutukset/</a:t>
            </a:r>
            <a:r>
              <a:rPr lang="fi-FI" sz="1200" dirty="0"/>
              <a:t> 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A353E66-E589-4EE3-0912-7DE0215A4C68}"/>
              </a:ext>
            </a:extLst>
          </p:cNvPr>
          <p:cNvSpPr/>
          <p:nvPr/>
        </p:nvSpPr>
        <p:spPr>
          <a:xfrm>
            <a:off x="6381790" y="3266983"/>
            <a:ext cx="5607041" cy="562078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7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4AEA0726-91C1-D410-5B89-800ED832B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3" y="1589592"/>
            <a:ext cx="5772956" cy="11145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EED541-4C87-8B43-EC9E-1C947125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49288"/>
            <a:ext cx="12192000" cy="934286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rgbClr val="212529"/>
                </a:solidFill>
              </a:rPr>
              <a:t>Tiekohde- ja OID-haku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6DEE2-51C6-9679-640A-6BB3901A99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571" y="1067739"/>
            <a:ext cx="10487025" cy="3011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1800" dirty="0"/>
              <a:t>Tänään </a:t>
            </a:r>
            <a:r>
              <a:rPr lang="fi-FI" sz="1800" dirty="0">
                <a:solidFill>
                  <a:srgbClr val="212529"/>
                </a:solidFill>
              </a:rPr>
              <a:t>opetellaan hyödyntämään Tievelhon tietoja Tiekohdehaun, kohdekortin ja OID-haun avulla.</a:t>
            </a:r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99E93-703D-5CDB-E779-0D9BC0C5F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4</a:t>
            </a:fld>
            <a:endParaRPr lang="en-US"/>
          </a:p>
        </p:txBody>
      </p:sp>
      <p:sp>
        <p:nvSpPr>
          <p:cNvPr id="6" name="Ellipsi 8">
            <a:extLst>
              <a:ext uri="{FF2B5EF4-FFF2-40B4-BE49-F238E27FC236}">
                <a16:creationId xmlns:a16="http://schemas.microsoft.com/office/drawing/2014/main" id="{6C71833D-F502-0D02-BE07-C98C313E4A2E}"/>
              </a:ext>
            </a:extLst>
          </p:cNvPr>
          <p:cNvSpPr/>
          <p:nvPr/>
        </p:nvSpPr>
        <p:spPr>
          <a:xfrm>
            <a:off x="740571" y="2132673"/>
            <a:ext cx="1052292" cy="5715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9">
            <a:extLst>
              <a:ext uri="{FF2B5EF4-FFF2-40B4-BE49-F238E27FC236}">
                <a16:creationId xmlns:a16="http://schemas.microsoft.com/office/drawing/2014/main" id="{89D0BEE0-D63B-C446-2EBF-CEC50053CD87}"/>
              </a:ext>
            </a:extLst>
          </p:cNvPr>
          <p:cNvSpPr/>
          <p:nvPr/>
        </p:nvSpPr>
        <p:spPr>
          <a:xfrm>
            <a:off x="3295180" y="2132673"/>
            <a:ext cx="794084" cy="57150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0693A296-366F-CED2-CF99-9C6739F4C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526" y="2704173"/>
            <a:ext cx="7450474" cy="398701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DCA3D93B-EAF9-219E-3E55-523B6E97D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60" y="3157158"/>
            <a:ext cx="3764449" cy="308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33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D5C7CB5-3F79-1170-A8B8-7C95D9C9A40E}"/>
              </a:ext>
            </a:extLst>
          </p:cNvPr>
          <p:cNvSpPr/>
          <p:nvPr/>
        </p:nvSpPr>
        <p:spPr>
          <a:xfrm>
            <a:off x="481261" y="3528626"/>
            <a:ext cx="11345779" cy="128738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87F647E-8D37-127A-476F-5F77BFA58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531228"/>
          </a:xfrm>
        </p:spPr>
        <p:txBody>
          <a:bodyPr>
            <a:noAutofit/>
          </a:bodyPr>
          <a:lstStyle/>
          <a:p>
            <a:pPr algn="ctr"/>
            <a:r>
              <a:rPr lang="fi-FI" dirty="0"/>
              <a:t>Mikä on Tiekohde- ja OID – haku?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627D10-9917-A883-ADCB-2FF5F9F70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0841DF-8B7B-5AB6-3745-F1EE3AE05753}"/>
              </a:ext>
            </a:extLst>
          </p:cNvPr>
          <p:cNvSpPr/>
          <p:nvPr/>
        </p:nvSpPr>
        <p:spPr>
          <a:xfrm>
            <a:off x="481260" y="1314417"/>
            <a:ext cx="11345779" cy="211458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7AE76-2CDE-0345-4B29-D5FC032091B8}"/>
              </a:ext>
            </a:extLst>
          </p:cNvPr>
          <p:cNvSpPr txBox="1"/>
          <p:nvPr/>
        </p:nvSpPr>
        <p:spPr>
          <a:xfrm>
            <a:off x="3402429" y="1411327"/>
            <a:ext cx="80310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voit hakea Tievelhon kohteita esim. varusteita, liikennemääriä </a:t>
            </a:r>
            <a:r>
              <a:rPr lang="fi-FI" sz="1600" dirty="0" err="1">
                <a:solidFill>
                  <a:schemeClr val="bg1"/>
                </a:solidFill>
              </a:rPr>
              <a:t>jne</a:t>
            </a:r>
            <a:r>
              <a:rPr lang="fi-FI" sz="1600" dirty="0">
                <a:solidFill>
                  <a:schemeClr val="bg1"/>
                </a:solidFill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haut kohdistuvat aina yhteen kohdeluokkaan kerrallaan.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mahdollistaa kohteiden monipuolisen rajaamisen.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mahdollistaa monipuolisen tiedon tarkastelun tulosnäkymässä.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mahdollistaa kohteiden exportoinnin useassa eri tiedostoformaatissa.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mahdollistaa tietojen haun eri tilannepäivämäärillä. Ikkuna menneisyyteen ja tulevaisuuteen.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729F26-40C1-B59A-C574-808B529876D8}"/>
              </a:ext>
            </a:extLst>
          </p:cNvPr>
          <p:cNvSpPr/>
          <p:nvPr/>
        </p:nvSpPr>
        <p:spPr>
          <a:xfrm>
            <a:off x="962527" y="1528862"/>
            <a:ext cx="2021306" cy="77002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TIEKOHDEHAKU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5096C3-1A8E-F58A-1909-8035EFD1DA51}"/>
              </a:ext>
            </a:extLst>
          </p:cNvPr>
          <p:cNvSpPr/>
          <p:nvPr/>
        </p:nvSpPr>
        <p:spPr>
          <a:xfrm>
            <a:off x="481261" y="5120791"/>
            <a:ext cx="11345779" cy="118036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31A547-4EA3-982E-A92F-DDC8F69A33EA}"/>
              </a:ext>
            </a:extLst>
          </p:cNvPr>
          <p:cNvSpPr/>
          <p:nvPr/>
        </p:nvSpPr>
        <p:spPr>
          <a:xfrm>
            <a:off x="962527" y="5329138"/>
            <a:ext cx="2021306" cy="77002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OID-HAKU ja KOHDEKORTTI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084EE2-3AE6-0275-AF95-8846924667A7}"/>
              </a:ext>
            </a:extLst>
          </p:cNvPr>
          <p:cNvSpPr txBox="1"/>
          <p:nvPr/>
        </p:nvSpPr>
        <p:spPr>
          <a:xfrm>
            <a:off x="3402429" y="5268162"/>
            <a:ext cx="8031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OID haku mahdollistaa yksittäisten kohteiden tietojen haun ja tarkastelun.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bg1"/>
                </a:solidFill>
              </a:rPr>
              <a:t>OID haku ja KOHDEKORTTI mahdollistaa yksittäisten kohteiden eri versioiden tietojen tarkastelun.</a:t>
            </a:r>
          </a:p>
        </p:txBody>
      </p:sp>
      <p:pic>
        <p:nvPicPr>
          <p:cNvPr id="15" name="Graphic 14" descr="Exclamation mark with solid fill">
            <a:extLst>
              <a:ext uri="{FF2B5EF4-FFF2-40B4-BE49-F238E27FC236}">
                <a16:creationId xmlns:a16="http://schemas.microsoft.com/office/drawing/2014/main" id="{46DD7E61-F9AD-B98C-2D9F-CC6C18EF8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780" y="3643445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D46C3D-0E98-FB44-DDB6-7CEEC2EB7EF9}"/>
              </a:ext>
            </a:extLst>
          </p:cNvPr>
          <p:cNvSpPr txBox="1"/>
          <p:nvPr/>
        </p:nvSpPr>
        <p:spPr>
          <a:xfrm>
            <a:off x="1973180" y="3747341"/>
            <a:ext cx="925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Mitä et voi vielä tiekohdehaulla tehdä: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bg1"/>
                </a:solidFill>
              </a:rPr>
              <a:t>rajata tietoja urakoilla, joiden voimassa olo on päättynyt tai urakan alkupäivämäärä on tulevaisuudessa.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bg1"/>
                </a:solidFill>
              </a:rPr>
              <a:t>jos urakka lisärajaus on päällä, tilannepäivämäärähaku ei voi kohdistua urakan voimassaolon ulkopuolelle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bg1"/>
                </a:solidFill>
              </a:rPr>
              <a:t>hakea tietoa useammalta kohdeluokalta kerrallaan.</a:t>
            </a:r>
          </a:p>
        </p:txBody>
      </p:sp>
    </p:spTree>
    <p:extLst>
      <p:ext uri="{BB962C8B-B14F-4D97-AF65-F5344CB8AC3E}">
        <p14:creationId xmlns:p14="http://schemas.microsoft.com/office/powerpoint/2010/main" val="241546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CB08C-88E6-71D9-7699-D450076FD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8D7230-A4AE-8A95-EFA7-5584BDF30923}"/>
              </a:ext>
            </a:extLst>
          </p:cNvPr>
          <p:cNvSpPr/>
          <p:nvPr/>
        </p:nvSpPr>
        <p:spPr>
          <a:xfrm>
            <a:off x="535404" y="791441"/>
            <a:ext cx="7176838" cy="263755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A02D8-CF06-7490-C755-8C629E7814F0}"/>
              </a:ext>
            </a:extLst>
          </p:cNvPr>
          <p:cNvSpPr txBox="1"/>
          <p:nvPr/>
        </p:nvSpPr>
        <p:spPr>
          <a:xfrm>
            <a:off x="2323527" y="843677"/>
            <a:ext cx="49489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Jokaisella yksittäisellä kohteella on Tievelhossa sitä yksilöivä OID tunnus. 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Kohdeluokkakohtaisista ohjeista näette kohdeluokan OID </a:t>
            </a:r>
            <a:r>
              <a:rPr lang="fi-FI" dirty="0" err="1">
                <a:solidFill>
                  <a:schemeClr val="bg1"/>
                </a:solidFill>
              </a:rPr>
              <a:t>prefixin</a:t>
            </a:r>
            <a:r>
              <a:rPr lang="fi-FI" dirty="0">
                <a:solidFill>
                  <a:schemeClr val="bg1"/>
                </a:solidFill>
              </a:rPr>
              <a:t>/alun.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Lue lisää Tievelhon peruskäsitteistä: </a:t>
            </a:r>
            <a:r>
              <a:rPr lang="fi-FI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https://ohje.velho.vaylapilvi.fi/tievelho/tietorakenne/perustiedot/</a:t>
            </a:r>
            <a:r>
              <a:rPr lang="fi-FI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A5C0E6-582D-DF1E-9C9D-41601612DE1E}"/>
              </a:ext>
            </a:extLst>
          </p:cNvPr>
          <p:cNvSpPr/>
          <p:nvPr/>
        </p:nvSpPr>
        <p:spPr>
          <a:xfrm>
            <a:off x="535404" y="3922497"/>
            <a:ext cx="7176839" cy="213899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D5DDE832-2020-A0ED-E3E8-6798B6973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625" y="1284938"/>
            <a:ext cx="1321903" cy="1321903"/>
          </a:xfrm>
          <a:prstGeom prst="rect">
            <a:avLst/>
          </a:prstGeom>
        </p:spPr>
      </p:pic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D7786BBA-24A1-3E6E-064B-647577205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624" y="4251159"/>
            <a:ext cx="1321903" cy="13219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19BA45-4483-06DF-977A-56AF8FC98A27}"/>
              </a:ext>
            </a:extLst>
          </p:cNvPr>
          <p:cNvSpPr txBox="1"/>
          <p:nvPr/>
        </p:nvSpPr>
        <p:spPr>
          <a:xfrm>
            <a:off x="2452938" y="4372733"/>
            <a:ext cx="4994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1800" dirty="0">
                <a:solidFill>
                  <a:schemeClr val="bg1"/>
                </a:solidFill>
              </a:rPr>
              <a:t>Ohje (tiekohdehaku): </a:t>
            </a:r>
            <a:r>
              <a:rPr lang="fi-FI" sz="1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https://ohje.velho.vaylapilvi.fi/tievelho/tietojen-viemisen-kayttoohjeet/tiedon-hakeminen/tiekohdehaku/</a:t>
            </a:r>
            <a:r>
              <a:rPr lang="fi-FI" sz="1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A3907C1-661F-59BB-7702-E83120B014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7531" y="632399"/>
            <a:ext cx="3984803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EA529-998A-F8A3-8495-82DBCC3B4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5015CE-4F14-B5E3-EC68-F7E37D0D1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95461" y="2748967"/>
            <a:ext cx="6392177" cy="1325563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fi-FI" sz="4400" dirty="0">
                <a:solidFill>
                  <a:schemeClr val="bg1"/>
                </a:solidFill>
              </a:rPr>
              <a:t>DEMO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0CDC898-1195-DF7C-B581-091136802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BD4A0EF-951A-4343-A672-F31B58E6828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1E1A11E-D9C0-ED62-110E-FD83D1D036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7585359"/>
              </p:ext>
            </p:extLst>
          </p:nvPr>
        </p:nvGraphicFramePr>
        <p:xfrm>
          <a:off x="2291281" y="421105"/>
          <a:ext cx="8803235" cy="5851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225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9AF401-E58C-B002-4611-6FDF891FB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8636"/>
            <a:ext cx="12192000" cy="705686"/>
          </a:xfrm>
        </p:spPr>
        <p:txBody>
          <a:bodyPr/>
          <a:lstStyle/>
          <a:p>
            <a:pPr algn="ctr"/>
            <a:r>
              <a:rPr lang="fi-FI" dirty="0"/>
              <a:t>Mitä tietoa sait koulutuksessa?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AF603B8-E22C-E12B-6800-14EA4CC01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374" y="2983831"/>
            <a:ext cx="10801852" cy="3621505"/>
          </a:xfrm>
        </p:spPr>
        <p:txBody>
          <a:bodyPr>
            <a:normAutofit/>
          </a:bodyPr>
          <a:lstStyle/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1800" b="1" dirty="0"/>
              <a:t>Muistutus!</a:t>
            </a:r>
          </a:p>
          <a:p>
            <a:r>
              <a:rPr lang="fi-FI" sz="1800" dirty="0"/>
              <a:t>Et voi hajottaa/rikkoa hakua omalla toiminnallasi käyttöliittymässä, joten rohkeasti vain testailemaan hakuja!!!</a:t>
            </a:r>
          </a:p>
          <a:p>
            <a:r>
              <a:rPr lang="fi-FI" sz="1800" dirty="0"/>
              <a:t>Tievelho –varteissa lisää tietoa käyttöliittymäkehityksestä: </a:t>
            </a:r>
            <a:r>
              <a:rPr lang="fi-FI" sz="1800" dirty="0">
                <a:hlinkClick r:id="rId2"/>
              </a:rPr>
              <a:t>https://ohje.velho.vaylapilvi.fi/tievelho/koulutukset-ja-tilaisuudet/tievelho-vartit/</a:t>
            </a:r>
            <a:r>
              <a:rPr lang="fi-FI" sz="1800" dirty="0"/>
              <a:t> </a:t>
            </a:r>
          </a:p>
          <a:p>
            <a:r>
              <a:rPr lang="fi-FI" sz="1800" dirty="0"/>
              <a:t>Jos tulee kehitysideoita/kommentteja käyttöliittymän toiminnallisuuksista, palautteen voi laittaa sähköpostilla </a:t>
            </a:r>
            <a:r>
              <a:rPr lang="fi-FI" sz="1800" dirty="0">
                <a:hlinkClick r:id="rId3"/>
              </a:rPr>
              <a:t>tiestotuki@vayla.fi</a:t>
            </a:r>
            <a:r>
              <a:rPr lang="fi-FI" sz="1800" dirty="0"/>
              <a:t> osoitteeseen. Jos haku ei toiminut, muistakaa lisätä palautteeseen hakujson! 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F0039D7-D8CA-E797-522D-F42549ED1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67887F-9539-0A2A-61B7-D568BA942153}"/>
              </a:ext>
            </a:extLst>
          </p:cNvPr>
          <p:cNvSpPr/>
          <p:nvPr/>
        </p:nvSpPr>
        <p:spPr>
          <a:xfrm>
            <a:off x="581026" y="1130285"/>
            <a:ext cx="10744200" cy="24626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7A8B5-DAC9-317E-0FF7-45A030577CA1}"/>
              </a:ext>
            </a:extLst>
          </p:cNvPr>
          <p:cNvSpPr txBox="1"/>
          <p:nvPr/>
        </p:nvSpPr>
        <p:spPr>
          <a:xfrm>
            <a:off x="2887579" y="1431758"/>
            <a:ext cx="81453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</a:rPr>
              <a:t>Sait yleistason ymmärryksen tietojen rajaamisesta usealla eri tavalla.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</a:rPr>
              <a:t>Sait yleistason ymmärryksen tietojen katselusta tulosnäkymässä.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</a:rPr>
              <a:t>Tiedät, kuinka tietoja voi exportoida ulos järjestelmästä.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</a:rPr>
              <a:t>Tiedät, kuinka yksittäisen kohteen tietoja voidaan hakea ja katsella Tievelhossa.</a:t>
            </a:r>
          </a:p>
          <a:p>
            <a:endParaRPr lang="fi-FI" dirty="0"/>
          </a:p>
        </p:txBody>
      </p:sp>
      <p:pic>
        <p:nvPicPr>
          <p:cNvPr id="8" name="Graphic 7" descr="Smiling face outline with solid fill">
            <a:extLst>
              <a:ext uri="{FF2B5EF4-FFF2-40B4-BE49-F238E27FC236}">
                <a16:creationId xmlns:a16="http://schemas.microsoft.com/office/drawing/2014/main" id="{7ED32080-92D1-C9EE-FAC6-06558971A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9042" y="1605624"/>
            <a:ext cx="1363579" cy="136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7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E84C36-71AA-0F9E-113D-D529D066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321" y="2609015"/>
            <a:ext cx="3186363" cy="1325563"/>
          </a:xfrm>
        </p:spPr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2CBDB97-7902-2724-2A6F-7E952B004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60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702250"/>
      </p:ext>
    </p:extLst>
  </p:cSld>
  <p:clrMapOvr>
    <a:masterClrMapping/>
  </p:clrMapOvr>
</p:sld>
</file>

<file path=ppt/theme/theme1.xml><?xml version="1.0" encoding="utf-8"?>
<a:theme xmlns:a="http://schemas.openxmlformats.org/drawingml/2006/main" name="vayla">
  <a:themeElements>
    <a:clrScheme name="Uudet_Vayla">
      <a:dk1>
        <a:srgbClr val="000000"/>
      </a:dk1>
      <a:lt1>
        <a:srgbClr val="FFFFFF"/>
      </a:lt1>
      <a:dk2>
        <a:srgbClr val="000000"/>
      </a:dk2>
      <a:lt2>
        <a:srgbClr val="FDFCFF"/>
      </a:lt2>
      <a:accent1>
        <a:srgbClr val="0064AF"/>
      </a:accent1>
      <a:accent2>
        <a:srgbClr val="009BFF"/>
      </a:accent2>
      <a:accent3>
        <a:srgbClr val="4AC2F1"/>
      </a:accent3>
      <a:accent4>
        <a:srgbClr val="228848"/>
      </a:accent4>
      <a:accent5>
        <a:srgbClr val="910AA3"/>
      </a:accent5>
      <a:accent6>
        <a:srgbClr val="C73F00"/>
      </a:accent6>
      <a:hlink>
        <a:srgbClr val="00AFCB"/>
      </a:hlink>
      <a:folHlink>
        <a:srgbClr val="49C2EF"/>
      </a:folHlink>
    </a:clrScheme>
    <a:fontScheme name="Mukautettu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yla_ilmeella_fi.potx" id="{6087FC15-722D-48F6-A6D4-5FEB3B899A2E}" vid="{76B0F94A-6A46-413B-84AA-E57DC17D238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492dc24b-f7ee-4c52-8521-8a00f1955f26" xsi:nil="true"/>
    <_ip_UnifiedCompliancePolicyProperties xmlns="http://schemas.microsoft.com/sharepoint/v3" xsi:nil="true"/>
  </documentManagement>
</p:properties>
</file>

<file path=customXml/item3.xml><?xml version="1.0" encoding="utf-8"?>
<livi_kameleon xmlns="" xmlns:xsi="http://www.w3.org/2001/XMLSchema-instance">
  <tyyppi>Esitys</tyyppi>
  <author>Ilkka Aaltonen</author>
  <title>Tievelho_hankinnan kohteen_kucvaus</title>
  <paivays>10.6.2021</paivays>
</livi_kameleon>
</file>

<file path=customXml/item4.xml><?xml version="1.0" encoding="utf-8"?>
<xml_kameleon>
  <ddecree/>
  <dlevelofprotection/>
  <dsecrecy/>
  <dconfidentiality/>
</xml_kamele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A1403FF4DAA54CAF93AB773CA09A87" ma:contentTypeVersion="17" ma:contentTypeDescription="Create a new document." ma:contentTypeScope="" ma:versionID="48a35efa9c432721dfc4f70153c3bb23">
  <xsd:schema xmlns:xsd="http://www.w3.org/2001/XMLSchema" xmlns:xs="http://www.w3.org/2001/XMLSchema" xmlns:p="http://schemas.microsoft.com/office/2006/metadata/properties" xmlns:ns1="http://schemas.microsoft.com/sharepoint/v3" xmlns:ns3="492dc24b-f7ee-4c52-8521-8a00f1955f26" xmlns:ns4="3b1b636d-a69c-4b3b-88f1-43ddfd8f4d1b" targetNamespace="http://schemas.microsoft.com/office/2006/metadata/properties" ma:root="true" ma:fieldsID="b5c25683d79f39aeff56cd89b1f4441f" ns1:_="" ns3:_="" ns4:_="">
    <xsd:import namespace="http://schemas.microsoft.com/sharepoint/v3"/>
    <xsd:import namespace="492dc24b-f7ee-4c52-8521-8a00f1955f26"/>
    <xsd:import namespace="3b1b636d-a69c-4b3b-88f1-43ddfd8f4d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_activity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2dc24b-f7ee-4c52-8521-8a00f1955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b636d-a69c-4b3b-88f1-43ddfd8f4d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D0F685-F65A-456B-AC56-A588D9B131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0DE8AD-3B22-4F0B-9423-E6F4EC0C7837}">
  <ds:schemaRefs>
    <ds:schemaRef ds:uri="492dc24b-f7ee-4c52-8521-8a00f1955f26"/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3b1b636d-a69c-4b3b-88f1-43ddfd8f4d1b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AFB0CFF-6F10-477D-BFA9-52D658853CCB}">
  <ds:schemaRefs>
    <ds:schemaRef ds:uri=""/>
  </ds:schemaRefs>
</ds:datastoreItem>
</file>

<file path=customXml/itemProps4.xml><?xml version="1.0" encoding="utf-8"?>
<ds:datastoreItem xmlns:ds="http://schemas.openxmlformats.org/officeDocument/2006/customXml" ds:itemID="{A8012199-8EC8-45B0-B8CE-C879495E452F}">
  <ds:schemaRefs/>
</ds:datastoreItem>
</file>

<file path=customXml/itemProps5.xml><?xml version="1.0" encoding="utf-8"?>
<ds:datastoreItem xmlns:ds="http://schemas.openxmlformats.org/officeDocument/2006/customXml" ds:itemID="{DF0B9119-EEBF-4C0C-BC7C-F2AB167C31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92dc24b-f7ee-4c52-8521-8a00f1955f26"/>
    <ds:schemaRef ds:uri="3b1b636d-a69c-4b3b-88f1-43ddfd8f4d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vayla_ilmeella_fi</Template>
  <TotalTime>37785</TotalTime>
  <Words>507</Words>
  <Application>Microsoft Office PowerPoint</Application>
  <PresentationFormat>Laajakuva</PresentationFormat>
  <Paragraphs>84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7" baseType="lpstr">
      <vt:lpstr>Arial</vt:lpstr>
      <vt:lpstr>Calibri</vt:lpstr>
      <vt:lpstr>Exo 2</vt:lpstr>
      <vt:lpstr>Felbridge Pro</vt:lpstr>
      <vt:lpstr>Segoe UI</vt:lpstr>
      <vt:lpstr>Tahoma</vt:lpstr>
      <vt:lpstr>vayla</vt:lpstr>
      <vt:lpstr>Tievelhon tiekohdehaun jatkokoulutus Teams 03.09.2026/Koulutus</vt:lpstr>
      <vt:lpstr>Agenda</vt:lpstr>
      <vt:lpstr>Tievelhon koulutussarja syksy 2026</vt:lpstr>
      <vt:lpstr>Tiekohde- ja OID-haku</vt:lpstr>
      <vt:lpstr>Mikä on Tiekohde- ja OID – haku?</vt:lpstr>
      <vt:lpstr>PowerPoint-esitys</vt:lpstr>
      <vt:lpstr>DEMO</vt:lpstr>
      <vt:lpstr>Mitä tietoa sait koulutuksessa?</vt:lpstr>
      <vt:lpstr>KIITOS!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Tievelho_hankinnan kohteen_kucvaus</dc:title>
  <dc:creator>Ilkka Aaltonen</dc:creator>
  <cp:keywords>Esitys</cp:keywords>
  <cp:lastModifiedBy>Aaltonen Ilkka</cp:lastModifiedBy>
  <cp:revision>1268</cp:revision>
  <dcterms:created xsi:type="dcterms:W3CDTF">2021-06-10T07:52:25Z</dcterms:created>
  <dcterms:modified xsi:type="dcterms:W3CDTF">2026-09-03T11:51:14Z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473.983.02.010</vt:lpwstr>
  </property>
  <property fmtid="{D5CDD505-2E9C-101B-9397-08002B2CF9AE}" pid="3" name="dvSaved">
    <vt:lpwstr>1</vt:lpwstr>
  </property>
  <property fmtid="{D5CDD505-2E9C-101B-9397-08002B2CF9AE}" pid="4" name="dvLanguage">
    <vt:lpwstr>1035</vt:lpwstr>
  </property>
  <property fmtid="{D5CDD505-2E9C-101B-9397-08002B2CF9AE}" pid="5" name="dvTemplate">
    <vt:lpwstr>vayla_ilmeella_fi.potx</vt:lpwstr>
  </property>
  <property fmtid="{D5CDD505-2E9C-101B-9397-08002B2CF9AE}" pid="6" name="dvDefinition">
    <vt:lpwstr>702 (dd_default.xml)</vt:lpwstr>
  </property>
  <property fmtid="{D5CDD505-2E9C-101B-9397-08002B2CF9AE}" pid="7" name="dvDefinitionID">
    <vt:lpwstr>702</vt:lpwstr>
  </property>
  <property fmtid="{D5CDD505-2E9C-101B-9397-08002B2CF9AE}" pid="8" name="dvContentFile">
    <vt:lpwstr>dd_default.xml</vt:lpwstr>
  </property>
  <property fmtid="{D5CDD505-2E9C-101B-9397-08002B2CF9AE}" pid="9" name="dvGlobalVerID">
    <vt:lpwstr>473.85.02.232</vt:lpwstr>
  </property>
  <property fmtid="{D5CDD505-2E9C-101B-9397-08002B2CF9AE}" pid="10" name="dvDefinitionVersion">
    <vt:lpwstr>02.002 / 20.12.2018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2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>VAYL</vt:lpwstr>
  </property>
  <property fmtid="{D5CDD505-2E9C-101B-9397-08002B2CF9AE}" pid="21" name="dvSite">
    <vt:lpwstr>Lappeenrannan toimipiste</vt:lpwstr>
  </property>
  <property fmtid="{D5CDD505-2E9C-101B-9397-08002B2CF9AE}" pid="22" name="dvNumbering">
    <vt:lpwstr>0</vt:lpwstr>
  </property>
  <property fmtid="{D5CDD505-2E9C-101B-9397-08002B2CF9AE}" pid="23" name="dvDUname">
    <vt:lpwstr>Ilkka Aaltonen</vt:lpwstr>
  </property>
  <property fmtid="{D5CDD505-2E9C-101B-9397-08002B2CF9AE}" pid="24" name="dvDUFname">
    <vt:lpwstr>Ilkka</vt:lpwstr>
  </property>
  <property fmtid="{D5CDD505-2E9C-101B-9397-08002B2CF9AE}" pid="25" name="dvDULname">
    <vt:lpwstr>Aaltonen</vt:lpwstr>
  </property>
  <property fmtid="{D5CDD505-2E9C-101B-9397-08002B2CF9AE}" pid="26" name="dvDUBusinessarea">
    <vt:lpwstr>Väylien käyttö- ja tieto</vt:lpwstr>
  </property>
  <property fmtid="{D5CDD505-2E9C-101B-9397-08002B2CF9AE}" pid="27" name="dvDUdepartment">
    <vt:lpwstr>Tieto</vt:lpwstr>
  </property>
  <property fmtid="{D5CDD505-2E9C-101B-9397-08002B2CF9AE}" pid="28" name="dvLogoExist">
    <vt:lpwstr>0</vt:lpwstr>
  </property>
  <property fmtid="{D5CDD505-2E9C-101B-9397-08002B2CF9AE}" pid="29" name="dvCurrentlogo">
    <vt:lpwstr>vayla_fi.jpg</vt:lpwstr>
  </property>
  <property fmtid="{D5CDD505-2E9C-101B-9397-08002B2CF9AE}" pid="30" name="dvEULogoExist">
    <vt:lpwstr>0</vt:lpwstr>
  </property>
  <property fmtid="{D5CDD505-2E9C-101B-9397-08002B2CF9AE}" pid="31" name="dvCurrentEUListLogo">
    <vt:lpwstr/>
  </property>
  <property fmtid="{D5CDD505-2E9C-101B-9397-08002B2CF9AE}" pid="32" name="dvCurrentEUlogo">
    <vt:lpwstr/>
  </property>
  <property fmtid="{D5CDD505-2E9C-101B-9397-08002B2CF9AE}" pid="33" name="ddecree">
    <vt:lpwstr/>
  </property>
  <property fmtid="{D5CDD505-2E9C-101B-9397-08002B2CF9AE}" pid="34" name="dlevelofprotection">
    <vt:lpwstr/>
  </property>
  <property fmtid="{D5CDD505-2E9C-101B-9397-08002B2CF9AE}" pid="35" name="dsecrecy">
    <vt:lpwstr/>
  </property>
  <property fmtid="{D5CDD505-2E9C-101B-9397-08002B2CF9AE}" pid="36" name="dconfidentiality">
    <vt:lpwstr/>
  </property>
  <property fmtid="{D5CDD505-2E9C-101B-9397-08002B2CF9AE}" pid="37" name="tyyppi">
    <vt:lpwstr>Esitys</vt:lpwstr>
  </property>
  <property fmtid="{D5CDD505-2E9C-101B-9397-08002B2CF9AE}" pid="38" name="author">
    <vt:lpwstr>Ilkka Aaltonen</vt:lpwstr>
  </property>
  <property fmtid="{D5CDD505-2E9C-101B-9397-08002B2CF9AE}" pid="39" name="title">
    <vt:lpwstr>Tievelho_hankinnan kohteen_kucvaus</vt:lpwstr>
  </property>
  <property fmtid="{D5CDD505-2E9C-101B-9397-08002B2CF9AE}" pid="40" name="paivays">
    <vt:filetime>2021-06-09T21:00:00Z</vt:filetime>
  </property>
  <property fmtid="{D5CDD505-2E9C-101B-9397-08002B2CF9AE}" pid="41" name="ContentTypeId">
    <vt:lpwstr>0x010100CCA1403FF4DAA54CAF93AB773CA09A87</vt:lpwstr>
  </property>
</Properties>
</file>