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3"/>
  </p:sldMasterIdLst>
  <p:notesMasterIdLst>
    <p:notesMasterId r:id="rId11"/>
  </p:notesMasterIdLst>
  <p:handoutMasterIdLst>
    <p:handoutMasterId r:id="rId12"/>
  </p:handoutMasterIdLst>
  <p:sldIdLst>
    <p:sldId id="256" r:id="rId4"/>
    <p:sldId id="258" r:id="rId5"/>
    <p:sldId id="264" r:id="rId6"/>
    <p:sldId id="276" r:id="rId7"/>
    <p:sldId id="277" r:id="rId8"/>
    <p:sldId id="272" r:id="rId9"/>
    <p:sldId id="263" r:id="rId10"/>
  </p:sldIdLst>
  <p:sldSz cx="12192000" cy="6858000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024" autoAdjust="0"/>
    <p:restoredTop sz="86446" autoAdjust="0"/>
  </p:normalViewPr>
  <p:slideViewPr>
    <p:cSldViewPr snapToGrid="0">
      <p:cViewPr varScale="1">
        <p:scale>
          <a:sx n="159" d="100"/>
          <a:sy n="159" d="100"/>
        </p:scale>
        <p:origin x="684" y="13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95" d="100"/>
          <a:sy n="95" d="100"/>
        </p:scale>
        <p:origin x="2808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7" Type="http://schemas.openxmlformats.org/officeDocument/2006/relationships/slide" Target="slides/slide4.xml"/><Relationship Id="rId12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3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2.xml"/><Relationship Id="rId15" Type="http://schemas.openxmlformats.org/officeDocument/2006/relationships/theme" Target="theme/theme1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06DAE809-BFED-470A-BB70-DBC3965101A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BBF8A77-8EFF-4027-AE87-008AB85AAA70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7F50B1A-2E76-4083-8C1F-14365BFFBCBE}" type="datetimeFigureOut">
              <a:rPr lang="fi-FI" smtClean="0"/>
              <a:t>25.8.2026</a:t>
            </a:fld>
            <a:endParaRPr lang="fi-FI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A68A2CD-F4C2-4008-AF70-ABF6470F97CF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331BFC3-43BC-4C7E-89DB-CD3AFB70276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48CBF08-FC9C-4574-B237-348852A04FD8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47543601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2DAC96E-1DC8-4EA3-9268-8EA7D1653612}" type="datetimeFigureOut">
              <a:rPr lang="fi-FI" smtClean="0"/>
              <a:t>25.8.2026</a:t>
            </a:fld>
            <a:endParaRPr lang="fi-FI"/>
          </a:p>
        </p:txBody>
      </p:sp>
      <p:sp>
        <p:nvSpPr>
          <p:cNvPr id="4" name="Dian kuvan paikkamerkki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i-FI"/>
          </a:p>
        </p:txBody>
      </p:sp>
      <p:sp>
        <p:nvSpPr>
          <p:cNvPr id="5" name="Huomautusten paikkamerkki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D2D8B9A-264D-4165-A769-848A3FBDC0CD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0692754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D2D8B9A-264D-4165-A769-848A3FBDC0CD}" type="slidenum">
              <a:rPr lang="fi-FI" smtClean="0"/>
              <a:t>1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5508114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tsikkodia" preserve="1" userDrawn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tsikko 1">
            <a:extLst>
              <a:ext uri="{FF2B5EF4-FFF2-40B4-BE49-F238E27FC236}">
                <a16:creationId xmlns:a16="http://schemas.microsoft.com/office/drawing/2014/main" id="{9D0EB043-CA1E-AC09-354B-2AB400561FC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800" y="457200"/>
            <a:ext cx="5198400" cy="1602000"/>
          </a:xfrm>
        </p:spPr>
        <p:txBody>
          <a:bodyPr anchor="ctr">
            <a:normAutofit/>
          </a:bodyPr>
          <a:lstStyle>
            <a:lvl1pPr algn="l">
              <a:defRPr sz="3200" b="1"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fi-FI" dirty="0"/>
          </a:p>
        </p:txBody>
      </p:sp>
      <p:sp>
        <p:nvSpPr>
          <p:cNvPr id="7" name="Alaotsikko 2">
            <a:extLst>
              <a:ext uri="{FF2B5EF4-FFF2-40B4-BE49-F238E27FC236}">
                <a16:creationId xmlns:a16="http://schemas.microsoft.com/office/drawing/2014/main" id="{C0A0CC28-71E9-C488-EDD5-3D5A405D3FB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8800" y="2059200"/>
            <a:ext cx="3931200" cy="986400"/>
          </a:xfrm>
        </p:spPr>
        <p:txBody>
          <a:bodyPr>
            <a:normAutofit/>
          </a:bodyPr>
          <a:lstStyle>
            <a:lvl1pPr marL="0" indent="0" algn="l">
              <a:buNone/>
              <a:defRPr sz="2000"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fi-FI"/>
          </a:p>
        </p:txBody>
      </p:sp>
      <p:sp>
        <p:nvSpPr>
          <p:cNvPr id="18" name="Footer Placeholder 8">
            <a:extLst>
              <a:ext uri="{FF2B5EF4-FFF2-40B4-BE49-F238E27FC236}">
                <a16:creationId xmlns:a16="http://schemas.microsoft.com/office/drawing/2014/main" id="{B3795109-526B-31FD-2547-2E8C6C62E7DF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928800" y="3096000"/>
            <a:ext cx="2160000" cy="216000"/>
          </a:xfrm>
        </p:spPr>
        <p:txBody>
          <a:bodyPr vert="horz" lIns="0" tIns="0" rIns="0" bIns="0" rtlCol="0" anchor="t" anchorCtr="0"/>
          <a:lstStyle>
            <a:lvl1pPr>
              <a:defRPr lang="en-US" sz="1400" smtClean="0"/>
            </a:lvl1pPr>
          </a:lstStyle>
          <a:p>
            <a:r>
              <a:rPr lang="fi-FI"/>
              <a:t> </a:t>
            </a:r>
            <a:endParaRPr lang="fi-FI" dirty="0"/>
          </a:p>
        </p:txBody>
      </p:sp>
      <p:sp>
        <p:nvSpPr>
          <p:cNvPr id="15" name="duser_1">
            <a:extLst>
              <a:ext uri="{FF2B5EF4-FFF2-40B4-BE49-F238E27FC236}">
                <a16:creationId xmlns:a16="http://schemas.microsoft.com/office/drawing/2014/main" id="{384B469D-48C8-2202-9444-3E26CCDDE2E9}"/>
              </a:ext>
            </a:extLst>
          </p:cNvPr>
          <p:cNvSpPr txBox="1">
            <a:spLocks/>
          </p:cNvSpPr>
          <p:nvPr userDrawn="1"/>
        </p:nvSpPr>
        <p:spPr>
          <a:xfrm>
            <a:off x="928799" y="3420000"/>
            <a:ext cx="2160000" cy="232919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defPPr>
              <a:defRPr lang="fi-FI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400" dirty="0"/>
          </a:p>
        </p:txBody>
      </p:sp>
      <p:sp>
        <p:nvSpPr>
          <p:cNvPr id="16" name="duser_2">
            <a:extLst>
              <a:ext uri="{FF2B5EF4-FFF2-40B4-BE49-F238E27FC236}">
                <a16:creationId xmlns:a16="http://schemas.microsoft.com/office/drawing/2014/main" id="{21C13BDF-CE13-A8A8-374A-828D070C76AB}"/>
              </a:ext>
            </a:extLst>
          </p:cNvPr>
          <p:cNvSpPr txBox="1">
            <a:spLocks/>
          </p:cNvSpPr>
          <p:nvPr userDrawn="1"/>
        </p:nvSpPr>
        <p:spPr>
          <a:xfrm>
            <a:off x="3239999" y="3096000"/>
            <a:ext cx="2160000" cy="232919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defPPr>
              <a:defRPr lang="fi-FI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400" dirty="0"/>
          </a:p>
        </p:txBody>
      </p:sp>
      <p:sp>
        <p:nvSpPr>
          <p:cNvPr id="17" name="duser_3">
            <a:extLst>
              <a:ext uri="{FF2B5EF4-FFF2-40B4-BE49-F238E27FC236}">
                <a16:creationId xmlns:a16="http://schemas.microsoft.com/office/drawing/2014/main" id="{81945E5C-D926-6141-D2D2-B11128E22045}"/>
              </a:ext>
            </a:extLst>
          </p:cNvPr>
          <p:cNvSpPr txBox="1">
            <a:spLocks/>
          </p:cNvSpPr>
          <p:nvPr userDrawn="1"/>
        </p:nvSpPr>
        <p:spPr>
          <a:xfrm>
            <a:off x="3239999" y="3420000"/>
            <a:ext cx="2160000" cy="216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defPPr>
              <a:defRPr lang="fi-FI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400" dirty="0"/>
          </a:p>
        </p:txBody>
      </p:sp>
      <p:sp>
        <p:nvSpPr>
          <p:cNvPr id="9" name="Date Placeholder 3">
            <a:extLst>
              <a:ext uri="{FF2B5EF4-FFF2-40B4-BE49-F238E27FC236}">
                <a16:creationId xmlns:a16="http://schemas.microsoft.com/office/drawing/2014/main" id="{1C8758F4-D5A6-6EF5-F877-51D1432C64F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800" y="3600000"/>
            <a:ext cx="1650783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i-FI"/>
              <a:t>20.2.2023</a:t>
            </a:r>
            <a:endParaRPr lang="en-US"/>
          </a:p>
        </p:txBody>
      </p:sp>
      <p:sp>
        <p:nvSpPr>
          <p:cNvPr id="11" name="DConfidentiality">
            <a:extLst>
              <a:ext uri="{FF2B5EF4-FFF2-40B4-BE49-F238E27FC236}">
                <a16:creationId xmlns:a16="http://schemas.microsoft.com/office/drawing/2014/main" id="{7CA352CF-2876-B635-B133-F5D57F3531C2}"/>
              </a:ext>
            </a:extLst>
          </p:cNvPr>
          <p:cNvSpPr txBox="1">
            <a:spLocks/>
          </p:cNvSpPr>
          <p:nvPr userDrawn="1"/>
        </p:nvSpPr>
        <p:spPr>
          <a:xfrm>
            <a:off x="838800" y="4320000"/>
            <a:ext cx="1811094" cy="216000"/>
          </a:xfrm>
          <a:prstGeom prst="rect">
            <a:avLst/>
          </a:prstGeom>
        </p:spPr>
        <p:txBody>
          <a:bodyPr vert="horz" lIns="91440" tIns="45720" rIns="0" bIns="45720" rtlCol="0" anchor="b"/>
          <a:lstStyle>
            <a:defPPr>
              <a:defRPr lang="fi-FI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13" name="DDecree">
            <a:extLst>
              <a:ext uri="{FF2B5EF4-FFF2-40B4-BE49-F238E27FC236}">
                <a16:creationId xmlns:a16="http://schemas.microsoft.com/office/drawing/2014/main" id="{704FB1C0-8CE8-9326-EA85-86F137F51779}"/>
              </a:ext>
            </a:extLst>
          </p:cNvPr>
          <p:cNvSpPr txBox="1">
            <a:spLocks/>
          </p:cNvSpPr>
          <p:nvPr userDrawn="1"/>
        </p:nvSpPr>
        <p:spPr>
          <a:xfrm>
            <a:off x="2616249" y="4320000"/>
            <a:ext cx="2326280" cy="2160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defPPr>
              <a:defRPr lang="fi-FI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4" name="DSecrecy">
            <a:extLst>
              <a:ext uri="{FF2B5EF4-FFF2-40B4-BE49-F238E27FC236}">
                <a16:creationId xmlns:a16="http://schemas.microsoft.com/office/drawing/2014/main" id="{36D4D699-55A8-C147-9313-552C607E8A0D}"/>
              </a:ext>
            </a:extLst>
          </p:cNvPr>
          <p:cNvSpPr txBox="1">
            <a:spLocks/>
          </p:cNvSpPr>
          <p:nvPr userDrawn="1"/>
        </p:nvSpPr>
        <p:spPr>
          <a:xfrm>
            <a:off x="838800" y="4572000"/>
            <a:ext cx="2326280" cy="2160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defPPr>
              <a:defRPr lang="fi-FI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2" name="Kuvan paikkamerkki 11">
            <a:extLst>
              <a:ext uri="{FF2B5EF4-FFF2-40B4-BE49-F238E27FC236}">
                <a16:creationId xmlns:a16="http://schemas.microsoft.com/office/drawing/2014/main" id="{ECF45415-D8F0-70FA-28BC-973F90567516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037200" y="0"/>
            <a:ext cx="6156000" cy="2621118"/>
          </a:xfrm>
          <a:custGeom>
            <a:avLst/>
            <a:gdLst>
              <a:gd name="connsiteX0" fmla="*/ 0 w 6156000"/>
              <a:gd name="connsiteY0" fmla="*/ 0 h 2620800"/>
              <a:gd name="connsiteX1" fmla="*/ 6156000 w 6156000"/>
              <a:gd name="connsiteY1" fmla="*/ 0 h 2620800"/>
              <a:gd name="connsiteX2" fmla="*/ 6156000 w 6156000"/>
              <a:gd name="connsiteY2" fmla="*/ 2620800 h 2620800"/>
              <a:gd name="connsiteX3" fmla="*/ 0 w 6156000"/>
              <a:gd name="connsiteY3" fmla="*/ 2620800 h 2620800"/>
              <a:gd name="connsiteX4" fmla="*/ 0 w 6156000"/>
              <a:gd name="connsiteY4" fmla="*/ 0 h 2620800"/>
              <a:gd name="connsiteX0" fmla="*/ 0 w 6156000"/>
              <a:gd name="connsiteY0" fmla="*/ 0 h 2620800"/>
              <a:gd name="connsiteX1" fmla="*/ 6156000 w 6156000"/>
              <a:gd name="connsiteY1" fmla="*/ 0 h 2620800"/>
              <a:gd name="connsiteX2" fmla="*/ 6156000 w 6156000"/>
              <a:gd name="connsiteY2" fmla="*/ 2620800 h 2620800"/>
              <a:gd name="connsiteX3" fmla="*/ 0 w 6156000"/>
              <a:gd name="connsiteY3" fmla="*/ 2620800 h 2620800"/>
              <a:gd name="connsiteX4" fmla="*/ 0 w 6156000"/>
              <a:gd name="connsiteY4" fmla="*/ 0 h 2620800"/>
              <a:gd name="connsiteX0" fmla="*/ 0 w 6156000"/>
              <a:gd name="connsiteY0" fmla="*/ 318 h 2621118"/>
              <a:gd name="connsiteX1" fmla="*/ 721043 w 6156000"/>
              <a:gd name="connsiteY1" fmla="*/ 0 h 2621118"/>
              <a:gd name="connsiteX2" fmla="*/ 6156000 w 6156000"/>
              <a:gd name="connsiteY2" fmla="*/ 318 h 2621118"/>
              <a:gd name="connsiteX3" fmla="*/ 6156000 w 6156000"/>
              <a:gd name="connsiteY3" fmla="*/ 2621118 h 2621118"/>
              <a:gd name="connsiteX4" fmla="*/ 0 w 6156000"/>
              <a:gd name="connsiteY4" fmla="*/ 2621118 h 2621118"/>
              <a:gd name="connsiteX5" fmla="*/ 0 w 6156000"/>
              <a:gd name="connsiteY5" fmla="*/ 318 h 2621118"/>
              <a:gd name="connsiteX0" fmla="*/ 0 w 6156000"/>
              <a:gd name="connsiteY0" fmla="*/ 2621118 h 2621118"/>
              <a:gd name="connsiteX1" fmla="*/ 721043 w 6156000"/>
              <a:gd name="connsiteY1" fmla="*/ 0 h 2621118"/>
              <a:gd name="connsiteX2" fmla="*/ 6156000 w 6156000"/>
              <a:gd name="connsiteY2" fmla="*/ 318 h 2621118"/>
              <a:gd name="connsiteX3" fmla="*/ 6156000 w 6156000"/>
              <a:gd name="connsiteY3" fmla="*/ 2621118 h 2621118"/>
              <a:gd name="connsiteX4" fmla="*/ 0 w 6156000"/>
              <a:gd name="connsiteY4" fmla="*/ 2621118 h 2621118"/>
              <a:gd name="connsiteX0" fmla="*/ 0 w 6156000"/>
              <a:gd name="connsiteY0" fmla="*/ 2621118 h 2621118"/>
              <a:gd name="connsiteX1" fmla="*/ 721043 w 6156000"/>
              <a:gd name="connsiteY1" fmla="*/ 0 h 2621118"/>
              <a:gd name="connsiteX2" fmla="*/ 6156000 w 6156000"/>
              <a:gd name="connsiteY2" fmla="*/ 318 h 2621118"/>
              <a:gd name="connsiteX3" fmla="*/ 6147687 w 6156000"/>
              <a:gd name="connsiteY3" fmla="*/ 1739969 h 2621118"/>
              <a:gd name="connsiteX4" fmla="*/ 0 w 6156000"/>
              <a:gd name="connsiteY4" fmla="*/ 2621118 h 2621118"/>
              <a:gd name="connsiteX0" fmla="*/ 0 w 6164312"/>
              <a:gd name="connsiteY0" fmla="*/ 2621118 h 2621118"/>
              <a:gd name="connsiteX1" fmla="*/ 721043 w 6164312"/>
              <a:gd name="connsiteY1" fmla="*/ 0 h 2621118"/>
              <a:gd name="connsiteX2" fmla="*/ 6156000 w 6164312"/>
              <a:gd name="connsiteY2" fmla="*/ 318 h 2621118"/>
              <a:gd name="connsiteX3" fmla="*/ 6164312 w 6164312"/>
              <a:gd name="connsiteY3" fmla="*/ 1931162 h 2621118"/>
              <a:gd name="connsiteX4" fmla="*/ 0 w 6164312"/>
              <a:gd name="connsiteY4" fmla="*/ 2621118 h 2621118"/>
              <a:gd name="connsiteX0" fmla="*/ 0 w 6164312"/>
              <a:gd name="connsiteY0" fmla="*/ 2621118 h 2621118"/>
              <a:gd name="connsiteX1" fmla="*/ 679479 w 6164312"/>
              <a:gd name="connsiteY1" fmla="*/ 0 h 2621118"/>
              <a:gd name="connsiteX2" fmla="*/ 6156000 w 6164312"/>
              <a:gd name="connsiteY2" fmla="*/ 318 h 2621118"/>
              <a:gd name="connsiteX3" fmla="*/ 6164312 w 6164312"/>
              <a:gd name="connsiteY3" fmla="*/ 1931162 h 2621118"/>
              <a:gd name="connsiteX4" fmla="*/ 0 w 6164312"/>
              <a:gd name="connsiteY4" fmla="*/ 2621118 h 26211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164312" h="2621118">
                <a:moveTo>
                  <a:pt x="0" y="2621118"/>
                </a:moveTo>
                <a:lnTo>
                  <a:pt x="679479" y="0"/>
                </a:lnTo>
                <a:lnTo>
                  <a:pt x="6156000" y="318"/>
                </a:lnTo>
                <a:cubicBezTo>
                  <a:pt x="6158771" y="643933"/>
                  <a:pt x="6161541" y="1287547"/>
                  <a:pt x="6164312" y="1931162"/>
                </a:cubicBezTo>
                <a:lnTo>
                  <a:pt x="0" y="2621118"/>
                </a:lnTo>
                <a:close/>
              </a:path>
            </a:pathLst>
          </a:custGeom>
        </p:spPr>
        <p:txBody>
          <a:bodyPr/>
          <a:lstStyle>
            <a:lvl1pPr marL="0" indent="0" algn="r">
              <a:buFontTx/>
              <a:buNone/>
              <a:defRPr sz="1600"/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i-FI" dirty="0"/>
              <a:t>Lisää 1. kuva kuvagalleriasta, Väylän kuvapankista tai omista tiedostoista</a:t>
            </a:r>
            <a:endParaRPr lang="en-US" dirty="0"/>
          </a:p>
          <a:p>
            <a:endParaRPr lang="fi-FI" dirty="0"/>
          </a:p>
        </p:txBody>
      </p:sp>
      <p:sp>
        <p:nvSpPr>
          <p:cNvPr id="3" name="Kuvan paikkamerkki 11">
            <a:extLst>
              <a:ext uri="{FF2B5EF4-FFF2-40B4-BE49-F238E27FC236}">
                <a16:creationId xmlns:a16="http://schemas.microsoft.com/office/drawing/2014/main" id="{213398F5-290C-A9DF-6523-5B429DFCCF24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5730289" y="1998000"/>
            <a:ext cx="6459311" cy="3207600"/>
          </a:xfrm>
          <a:custGeom>
            <a:avLst/>
            <a:gdLst>
              <a:gd name="connsiteX0" fmla="*/ 0 w 6469200"/>
              <a:gd name="connsiteY0" fmla="*/ 0 h 3207600"/>
              <a:gd name="connsiteX1" fmla="*/ 6469200 w 6469200"/>
              <a:gd name="connsiteY1" fmla="*/ 0 h 3207600"/>
              <a:gd name="connsiteX2" fmla="*/ 6469200 w 6469200"/>
              <a:gd name="connsiteY2" fmla="*/ 3207600 h 3207600"/>
              <a:gd name="connsiteX3" fmla="*/ 0 w 6469200"/>
              <a:gd name="connsiteY3" fmla="*/ 3207600 h 3207600"/>
              <a:gd name="connsiteX4" fmla="*/ 0 w 6469200"/>
              <a:gd name="connsiteY4" fmla="*/ 0 h 3207600"/>
              <a:gd name="connsiteX0" fmla="*/ 261257 w 6469200"/>
              <a:gd name="connsiteY0" fmla="*/ 718457 h 3207600"/>
              <a:gd name="connsiteX1" fmla="*/ 6469200 w 6469200"/>
              <a:gd name="connsiteY1" fmla="*/ 0 h 3207600"/>
              <a:gd name="connsiteX2" fmla="*/ 6469200 w 6469200"/>
              <a:gd name="connsiteY2" fmla="*/ 3207600 h 3207600"/>
              <a:gd name="connsiteX3" fmla="*/ 0 w 6469200"/>
              <a:gd name="connsiteY3" fmla="*/ 3207600 h 3207600"/>
              <a:gd name="connsiteX4" fmla="*/ 261257 w 6469200"/>
              <a:gd name="connsiteY4" fmla="*/ 718457 h 3207600"/>
              <a:gd name="connsiteX0" fmla="*/ 111968 w 6319911"/>
              <a:gd name="connsiteY0" fmla="*/ 718457 h 3207600"/>
              <a:gd name="connsiteX1" fmla="*/ 6319911 w 6319911"/>
              <a:gd name="connsiteY1" fmla="*/ 0 h 3207600"/>
              <a:gd name="connsiteX2" fmla="*/ 6319911 w 6319911"/>
              <a:gd name="connsiteY2" fmla="*/ 3207600 h 3207600"/>
              <a:gd name="connsiteX3" fmla="*/ 0 w 6319911"/>
              <a:gd name="connsiteY3" fmla="*/ 1770685 h 3207600"/>
              <a:gd name="connsiteX4" fmla="*/ 111968 w 6319911"/>
              <a:gd name="connsiteY4" fmla="*/ 718457 h 3207600"/>
              <a:gd name="connsiteX0" fmla="*/ 158621 w 6319911"/>
              <a:gd name="connsiteY0" fmla="*/ 699796 h 3207600"/>
              <a:gd name="connsiteX1" fmla="*/ 6319911 w 6319911"/>
              <a:gd name="connsiteY1" fmla="*/ 0 h 3207600"/>
              <a:gd name="connsiteX2" fmla="*/ 6319911 w 6319911"/>
              <a:gd name="connsiteY2" fmla="*/ 3207600 h 3207600"/>
              <a:gd name="connsiteX3" fmla="*/ 0 w 6319911"/>
              <a:gd name="connsiteY3" fmla="*/ 1770685 h 3207600"/>
              <a:gd name="connsiteX4" fmla="*/ 158621 w 6319911"/>
              <a:gd name="connsiteY4" fmla="*/ 699796 h 3207600"/>
              <a:gd name="connsiteX0" fmla="*/ 270589 w 6431879"/>
              <a:gd name="connsiteY0" fmla="*/ 699796 h 3207600"/>
              <a:gd name="connsiteX1" fmla="*/ 6431879 w 6431879"/>
              <a:gd name="connsiteY1" fmla="*/ 0 h 3207600"/>
              <a:gd name="connsiteX2" fmla="*/ 6431879 w 6431879"/>
              <a:gd name="connsiteY2" fmla="*/ 3207600 h 3207600"/>
              <a:gd name="connsiteX3" fmla="*/ 0 w 6431879"/>
              <a:gd name="connsiteY3" fmla="*/ 1696040 h 3207600"/>
              <a:gd name="connsiteX4" fmla="*/ 270589 w 6431879"/>
              <a:gd name="connsiteY4" fmla="*/ 699796 h 3207600"/>
              <a:gd name="connsiteX0" fmla="*/ 298021 w 6459311"/>
              <a:gd name="connsiteY0" fmla="*/ 699796 h 3207600"/>
              <a:gd name="connsiteX1" fmla="*/ 6459311 w 6459311"/>
              <a:gd name="connsiteY1" fmla="*/ 0 h 3207600"/>
              <a:gd name="connsiteX2" fmla="*/ 6459311 w 6459311"/>
              <a:gd name="connsiteY2" fmla="*/ 3207600 h 3207600"/>
              <a:gd name="connsiteX3" fmla="*/ 0 w 6459311"/>
              <a:gd name="connsiteY3" fmla="*/ 1824056 h 3207600"/>
              <a:gd name="connsiteX4" fmla="*/ 298021 w 6459311"/>
              <a:gd name="connsiteY4" fmla="*/ 699796 h 3207600"/>
              <a:gd name="connsiteX0" fmla="*/ 298021 w 6459311"/>
              <a:gd name="connsiteY0" fmla="*/ 699796 h 3207600"/>
              <a:gd name="connsiteX1" fmla="*/ 6459311 w 6459311"/>
              <a:gd name="connsiteY1" fmla="*/ 0 h 3207600"/>
              <a:gd name="connsiteX2" fmla="*/ 6459311 w 6459311"/>
              <a:gd name="connsiteY2" fmla="*/ 3207600 h 3207600"/>
              <a:gd name="connsiteX3" fmla="*/ 0 w 6459311"/>
              <a:gd name="connsiteY3" fmla="*/ 1824056 h 3207600"/>
              <a:gd name="connsiteX4" fmla="*/ 298021 w 6459311"/>
              <a:gd name="connsiteY4" fmla="*/ 699796 h 3207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59311" h="3207600">
                <a:moveTo>
                  <a:pt x="298021" y="699796"/>
                </a:moveTo>
                <a:lnTo>
                  <a:pt x="6459311" y="0"/>
                </a:lnTo>
                <a:lnTo>
                  <a:pt x="6459311" y="3207600"/>
                </a:lnTo>
                <a:lnTo>
                  <a:pt x="0" y="1824056"/>
                </a:lnTo>
                <a:lnTo>
                  <a:pt x="298021" y="699796"/>
                </a:lnTo>
                <a:close/>
              </a:path>
            </a:pathLst>
          </a:custGeom>
        </p:spPr>
        <p:txBody>
          <a:bodyPr anchor="ctr"/>
          <a:lstStyle>
            <a:lvl1pPr marL="0" indent="0" algn="r">
              <a:buFontTx/>
              <a:buNone/>
              <a:defRPr sz="1600"/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i-FI" dirty="0"/>
              <a:t>Lisää 2. kuva kuvagalleriasta, Väylän kuvapankista tai omista tiedostoista</a:t>
            </a:r>
            <a:endParaRPr lang="en-US" dirty="0"/>
          </a:p>
          <a:p>
            <a:endParaRPr lang="fi-FI" dirty="0"/>
          </a:p>
        </p:txBody>
      </p:sp>
      <p:pic>
        <p:nvPicPr>
          <p:cNvPr id="2" name="Picture 14" descr="Väyläviraston logo">
            <a:extLst>
              <a:ext uri="{FF2B5EF4-FFF2-40B4-BE49-F238E27FC236}">
                <a16:creationId xmlns:a16="http://schemas.microsoft.com/office/drawing/2014/main" id="{5E12AA34-FFF2-FE13-8019-1E02E25CACD1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116" y="5124315"/>
            <a:ext cx="1673549" cy="1394625"/>
          </a:xfrm>
          <a:prstGeom prst="rect">
            <a:avLst/>
          </a:prstGeom>
        </p:spPr>
      </p:pic>
      <p:sp>
        <p:nvSpPr>
          <p:cNvPr id="35" name="eukarelialogoplaceholder">
            <a:extLst>
              <a:ext uri="{FF2B5EF4-FFF2-40B4-BE49-F238E27FC236}">
                <a16:creationId xmlns:a16="http://schemas.microsoft.com/office/drawing/2014/main" id="{831C392D-7A55-F2F2-6708-FC7C0AD602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 userDrawn="1"/>
        </p:nvSpPr>
        <p:spPr>
          <a:xfrm>
            <a:off x="2160000" y="5364273"/>
            <a:ext cx="1115988" cy="2359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fi-FI" sz="1400" b="1" baseline="30000" dirty="0">
              <a:solidFill>
                <a:srgbClr val="000000"/>
              </a:solidFill>
              <a:latin typeface="Felbridge Pro"/>
              <a:cs typeface="Felbridge Pro"/>
            </a:endParaRPr>
          </a:p>
        </p:txBody>
      </p:sp>
      <p:sp>
        <p:nvSpPr>
          <p:cNvPr id="36" name="eulogotenplaceholder">
            <a:extLst>
              <a:ext uri="{FF2B5EF4-FFF2-40B4-BE49-F238E27FC236}">
                <a16:creationId xmlns:a16="http://schemas.microsoft.com/office/drawing/2014/main" id="{3E1949BE-72A6-B501-1B87-1ADB8B2798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 userDrawn="1"/>
        </p:nvSpPr>
        <p:spPr>
          <a:xfrm>
            <a:off x="2160000" y="5589741"/>
            <a:ext cx="3960000" cy="450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fi-FI" sz="1400" b="1" baseline="30000" dirty="0">
              <a:solidFill>
                <a:srgbClr val="000000"/>
              </a:solidFill>
              <a:latin typeface="Felbridge Pro"/>
              <a:cs typeface="Felbridge Pro"/>
            </a:endParaRPr>
          </a:p>
        </p:txBody>
      </p:sp>
      <p:sp>
        <p:nvSpPr>
          <p:cNvPr id="37" name="eulogoplaceholder">
            <a:extLst>
              <a:ext uri="{FF2B5EF4-FFF2-40B4-BE49-F238E27FC236}">
                <a16:creationId xmlns:a16="http://schemas.microsoft.com/office/drawing/2014/main" id="{1B9C94C1-FC64-6CE5-CB5C-F93889A10A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 userDrawn="1"/>
        </p:nvSpPr>
        <p:spPr>
          <a:xfrm>
            <a:off x="2160000" y="5344806"/>
            <a:ext cx="3960000" cy="450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fi-FI" sz="1400" b="1" baseline="30000" dirty="0">
              <a:solidFill>
                <a:srgbClr val="000000"/>
              </a:solidFill>
              <a:latin typeface="Felbridge Pro"/>
              <a:cs typeface="Felbridge Pro"/>
            </a:endParaRPr>
          </a:p>
        </p:txBody>
      </p:sp>
      <p:sp>
        <p:nvSpPr>
          <p:cNvPr id="38" name="eufinancelogoplaceholder">
            <a:extLst>
              <a:ext uri="{FF2B5EF4-FFF2-40B4-BE49-F238E27FC236}">
                <a16:creationId xmlns:a16="http://schemas.microsoft.com/office/drawing/2014/main" id="{8EB54258-FC49-62FB-FC67-94DFDD3501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 userDrawn="1"/>
        </p:nvSpPr>
        <p:spPr>
          <a:xfrm>
            <a:off x="2160000" y="5589741"/>
            <a:ext cx="3379905" cy="3754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fi-FI" sz="1400" b="1" baseline="30000" dirty="0">
              <a:solidFill>
                <a:srgbClr val="000000"/>
              </a:solidFill>
              <a:latin typeface="Felbridge Pro"/>
              <a:cs typeface="Felbridge Pro"/>
            </a:endParaRPr>
          </a:p>
        </p:txBody>
      </p:sp>
      <p:sp>
        <p:nvSpPr>
          <p:cNvPr id="4" name="Freeform: Shape 13">
            <a:extLst>
              <a:ext uri="{FF2B5EF4-FFF2-40B4-BE49-F238E27FC236}">
                <a16:creationId xmlns:a16="http://schemas.microsoft.com/office/drawing/2014/main" id="{1DF13E9C-88E0-9FAE-ED4D-11B2B2C4C7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942529" y="3889679"/>
            <a:ext cx="7249471" cy="2966677"/>
          </a:xfrm>
          <a:custGeom>
            <a:avLst/>
            <a:gdLst>
              <a:gd name="connsiteX0" fmla="*/ 7249471 w 7249471"/>
              <a:gd name="connsiteY0" fmla="*/ 1375031 h 2966677"/>
              <a:gd name="connsiteX1" fmla="*/ 7249471 w 7249471"/>
              <a:gd name="connsiteY1" fmla="*/ 2966677 h 2966677"/>
              <a:gd name="connsiteX2" fmla="*/ 0 w 7249471"/>
              <a:gd name="connsiteY2" fmla="*/ 2966677 h 2966677"/>
              <a:gd name="connsiteX3" fmla="*/ 765931 w 7249471"/>
              <a:gd name="connsiteY3" fmla="*/ 0 h 2966677"/>
              <a:gd name="connsiteX4" fmla="*/ 7249471 w 7249471"/>
              <a:gd name="connsiteY4" fmla="*/ 1375031 h 29666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49471" h="2966677">
                <a:moveTo>
                  <a:pt x="7249471" y="1375031"/>
                </a:moveTo>
                <a:lnTo>
                  <a:pt x="7249471" y="2966677"/>
                </a:lnTo>
                <a:lnTo>
                  <a:pt x="0" y="2966677"/>
                </a:lnTo>
                <a:lnTo>
                  <a:pt x="765931" y="0"/>
                </a:lnTo>
                <a:lnTo>
                  <a:pt x="7249471" y="1375031"/>
                </a:lnTo>
                <a:close/>
              </a:path>
            </a:pathLst>
          </a:custGeom>
          <a:gradFill>
            <a:gsLst>
              <a:gs pos="54000">
                <a:schemeClr val="tx2"/>
              </a:gs>
              <a:gs pos="100000">
                <a:schemeClr val="accent1"/>
              </a:gs>
            </a:gsLst>
            <a:lin ang="0" scaled="0"/>
          </a:gradFill>
          <a:ln w="4832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endParaRPr lang="fi-FI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9E050CF-CA83-6A6F-CAA4-045B7F70A59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4926" y="5344806"/>
            <a:ext cx="2688925" cy="5646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871974"/>
      </p:ext>
    </p:extLst>
  </p:cSld>
  <p:clrMapOvr>
    <a:masterClrMapping/>
  </p:clrMapOvr>
  <p:hf hdr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aripalkki_teksti_vihrea" preserve="1" userDrawn="1">
  <p:cSld name="varipalkki_teksti_vihre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199" y="365125"/>
            <a:ext cx="8029575" cy="1325563"/>
          </a:xfrm>
        </p:spPr>
        <p:txBody>
          <a:bodyPr>
            <a:normAutofit/>
          </a:bodyPr>
          <a:lstStyle>
            <a:lvl1pPr>
              <a:defRPr sz="3200" b="1" i="0" baseline="0">
                <a:latin typeface="+mj-lt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F289C589-D0B7-CF7C-D481-B7C91F6295E3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38199" y="1813968"/>
            <a:ext cx="8029576" cy="41601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8" name="Dian numeron paikkamerkki 7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rgbClr val="898989"/>
                </a:solidFill>
              </a:defRPr>
            </a:lvl1pPr>
          </a:lstStyle>
          <a:p>
            <a:fld id="{6BD4A0EF-951A-4343-A672-F31B58E6828E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6" name="Ryhmä 5">
            <a:extLst>
              <a:ext uri="{FF2B5EF4-FFF2-40B4-BE49-F238E27FC236}">
                <a16:creationId xmlns:a16="http://schemas.microsoft.com/office/drawing/2014/main" id="{FE12A800-B557-2BF7-459A-AE820A3891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9645719" y="0"/>
            <a:ext cx="2548020" cy="6858000"/>
            <a:chOff x="9645719" y="0"/>
            <a:chExt cx="2548020" cy="6858000"/>
          </a:xfrm>
        </p:grpSpPr>
        <p:pic>
          <p:nvPicPr>
            <p:cNvPr id="4" name="Picture 3" descr="Logo&#10;&#10;Description automatically generated">
              <a:extLst>
                <a:ext uri="{FF2B5EF4-FFF2-40B4-BE49-F238E27FC236}">
                  <a16:creationId xmlns:a16="http://schemas.microsoft.com/office/drawing/2014/main" id="{F3ED7395-83A3-3DD8-B91B-C6FD2DD5125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877226" y="292735"/>
              <a:ext cx="1833562" cy="1571625"/>
            </a:xfrm>
            <a:prstGeom prst="rect">
              <a:avLst/>
            </a:prstGeom>
          </p:spPr>
        </p:pic>
        <p:grpSp>
          <p:nvGrpSpPr>
            <p:cNvPr id="3" name="Ryhmä 2">
              <a:extLst>
                <a:ext uri="{FF2B5EF4-FFF2-40B4-BE49-F238E27FC236}">
                  <a16:creationId xmlns:a16="http://schemas.microsoft.com/office/drawing/2014/main" id="{AE4EC138-9B2A-E5AC-E31B-690AB90F59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 userDrawn="1"/>
          </p:nvGrpSpPr>
          <p:grpSpPr>
            <a:xfrm>
              <a:off x="9645719" y="0"/>
              <a:ext cx="2548020" cy="6858000"/>
              <a:chOff x="9645719" y="0"/>
              <a:chExt cx="2548020" cy="6858000"/>
            </a:xfrm>
          </p:grpSpPr>
          <p:sp>
            <p:nvSpPr>
              <p:cNvPr id="9" name="Suorakulmio 8">
                <a:extLst>
                  <a:ext uri="{FF2B5EF4-FFF2-40B4-BE49-F238E27FC236}">
                    <a16:creationId xmlns:a16="http://schemas.microsoft.com/office/drawing/2014/main" id="{9B5879DD-5458-8E90-5B78-B61A4B3E2A3B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 userDrawn="1"/>
            </p:nvSpPr>
            <p:spPr>
              <a:xfrm>
                <a:off x="9645719" y="0"/>
                <a:ext cx="2548020" cy="6858000"/>
              </a:xfrm>
              <a:custGeom>
                <a:avLst/>
                <a:gdLst>
                  <a:gd name="connsiteX0" fmla="*/ 0 w 2246811"/>
                  <a:gd name="connsiteY0" fmla="*/ 0 h 6858000"/>
                  <a:gd name="connsiteX1" fmla="*/ 2246811 w 2246811"/>
                  <a:gd name="connsiteY1" fmla="*/ 0 h 6858000"/>
                  <a:gd name="connsiteX2" fmla="*/ 2246811 w 2246811"/>
                  <a:gd name="connsiteY2" fmla="*/ 6858000 h 6858000"/>
                  <a:gd name="connsiteX3" fmla="*/ 0 w 2246811"/>
                  <a:gd name="connsiteY3" fmla="*/ 6858000 h 6858000"/>
                  <a:gd name="connsiteX4" fmla="*/ 0 w 2246811"/>
                  <a:gd name="connsiteY4" fmla="*/ 0 h 6858000"/>
                  <a:gd name="connsiteX0" fmla="*/ 0 w 2246811"/>
                  <a:gd name="connsiteY0" fmla="*/ 0 h 6858000"/>
                  <a:gd name="connsiteX1" fmla="*/ 2246811 w 2246811"/>
                  <a:gd name="connsiteY1" fmla="*/ 0 h 6858000"/>
                  <a:gd name="connsiteX2" fmla="*/ 2246811 w 2246811"/>
                  <a:gd name="connsiteY2" fmla="*/ 6858000 h 6858000"/>
                  <a:gd name="connsiteX3" fmla="*/ 627017 w 2246811"/>
                  <a:gd name="connsiteY3" fmla="*/ 6858000 h 6858000"/>
                  <a:gd name="connsiteX4" fmla="*/ 0 w 2246811"/>
                  <a:gd name="connsiteY4" fmla="*/ 0 h 6858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246811" h="6858000">
                    <a:moveTo>
                      <a:pt x="0" y="0"/>
                    </a:moveTo>
                    <a:lnTo>
                      <a:pt x="2246811" y="0"/>
                    </a:lnTo>
                    <a:lnTo>
                      <a:pt x="2246811" y="6858000"/>
                    </a:lnTo>
                    <a:lnTo>
                      <a:pt x="627017" y="6858000"/>
                    </a:lnTo>
                    <a:lnTo>
                      <a:pt x="0" y="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4"/>
                  </a:gs>
                  <a:gs pos="100000">
                    <a:schemeClr val="bg2"/>
                  </a:gs>
                </a:gsLst>
                <a:lin ang="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i-FI"/>
              </a:p>
            </p:txBody>
          </p:sp>
          <p:pic>
            <p:nvPicPr>
              <p:cNvPr id="14" name="Picture 3">
                <a:extLst>
                  <a:ext uri="{FF2B5EF4-FFF2-40B4-BE49-F238E27FC236}">
                    <a16:creationId xmlns:a16="http://schemas.microsoft.com/office/drawing/2014/main" id="{66BB957A-A95B-0424-ED14-DE7325DA534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0177462" y="292735"/>
                <a:ext cx="1833562" cy="1571625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2865710695"/>
      </p:ext>
    </p:extLst>
  </p:cSld>
  <p:clrMapOvr>
    <a:masterClrMapping/>
  </p:clrMapOvr>
  <p:hf hdr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aripalkki_teksti_pinkki" preserve="1" userDrawn="1">
  <p:cSld name="varipalkki_teksti_pinkk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199" y="365125"/>
            <a:ext cx="8029575" cy="1325563"/>
          </a:xfrm>
        </p:spPr>
        <p:txBody>
          <a:bodyPr>
            <a:normAutofit/>
          </a:bodyPr>
          <a:lstStyle>
            <a:lvl1pPr>
              <a:defRPr sz="3200" b="1" i="0" baseline="0">
                <a:latin typeface="+mj-lt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F289C589-D0B7-CF7C-D481-B7C91F6295E3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38199" y="1813968"/>
            <a:ext cx="8029576" cy="41601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8" name="Dian numeron paikkamerkki 7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rgbClr val="898989"/>
                </a:solidFill>
              </a:defRPr>
            </a:lvl1pPr>
          </a:lstStyle>
          <a:p>
            <a:fld id="{6BD4A0EF-951A-4343-A672-F31B58E6828E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6" name="Ryhmä 5">
            <a:extLst>
              <a:ext uri="{FF2B5EF4-FFF2-40B4-BE49-F238E27FC236}">
                <a16:creationId xmlns:a16="http://schemas.microsoft.com/office/drawing/2014/main" id="{E58E1E22-330C-39F9-E7F4-1D54989B96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9655244" y="0"/>
            <a:ext cx="2548020" cy="6858000"/>
            <a:chOff x="9655244" y="0"/>
            <a:chExt cx="2548020" cy="6858000"/>
          </a:xfrm>
        </p:grpSpPr>
        <p:pic>
          <p:nvPicPr>
            <p:cNvPr id="4" name="Picture 3" descr="Logo&#10;&#10;Description automatically generated">
              <a:extLst>
                <a:ext uri="{FF2B5EF4-FFF2-40B4-BE49-F238E27FC236}">
                  <a16:creationId xmlns:a16="http://schemas.microsoft.com/office/drawing/2014/main" id="{F3ED7395-83A3-3DD8-B91B-C6FD2DD5125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877226" y="292735"/>
              <a:ext cx="1833562" cy="1571625"/>
            </a:xfrm>
            <a:prstGeom prst="rect">
              <a:avLst/>
            </a:prstGeom>
          </p:spPr>
        </p:pic>
        <p:grpSp>
          <p:nvGrpSpPr>
            <p:cNvPr id="3" name="Ryhmä 2">
              <a:extLst>
                <a:ext uri="{FF2B5EF4-FFF2-40B4-BE49-F238E27FC236}">
                  <a16:creationId xmlns:a16="http://schemas.microsoft.com/office/drawing/2014/main" id="{6B19C80A-C58F-C557-85A0-9708574957E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 userDrawn="1"/>
          </p:nvGrpSpPr>
          <p:grpSpPr>
            <a:xfrm>
              <a:off x="9655244" y="0"/>
              <a:ext cx="2548020" cy="6858000"/>
              <a:chOff x="9636194" y="0"/>
              <a:chExt cx="2548020" cy="6858000"/>
            </a:xfrm>
          </p:grpSpPr>
          <p:sp>
            <p:nvSpPr>
              <p:cNvPr id="9" name="Suorakulmio 8">
                <a:extLst>
                  <a:ext uri="{FF2B5EF4-FFF2-40B4-BE49-F238E27FC236}">
                    <a16:creationId xmlns:a16="http://schemas.microsoft.com/office/drawing/2014/main" id="{9B5879DD-5458-8E90-5B78-B61A4B3E2A3B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 userDrawn="1"/>
            </p:nvSpPr>
            <p:spPr>
              <a:xfrm>
                <a:off x="9636194" y="0"/>
                <a:ext cx="2548020" cy="6858000"/>
              </a:xfrm>
              <a:custGeom>
                <a:avLst/>
                <a:gdLst>
                  <a:gd name="connsiteX0" fmla="*/ 0 w 2246811"/>
                  <a:gd name="connsiteY0" fmla="*/ 0 h 6858000"/>
                  <a:gd name="connsiteX1" fmla="*/ 2246811 w 2246811"/>
                  <a:gd name="connsiteY1" fmla="*/ 0 h 6858000"/>
                  <a:gd name="connsiteX2" fmla="*/ 2246811 w 2246811"/>
                  <a:gd name="connsiteY2" fmla="*/ 6858000 h 6858000"/>
                  <a:gd name="connsiteX3" fmla="*/ 0 w 2246811"/>
                  <a:gd name="connsiteY3" fmla="*/ 6858000 h 6858000"/>
                  <a:gd name="connsiteX4" fmla="*/ 0 w 2246811"/>
                  <a:gd name="connsiteY4" fmla="*/ 0 h 6858000"/>
                  <a:gd name="connsiteX0" fmla="*/ 0 w 2246811"/>
                  <a:gd name="connsiteY0" fmla="*/ 0 h 6858000"/>
                  <a:gd name="connsiteX1" fmla="*/ 2246811 w 2246811"/>
                  <a:gd name="connsiteY1" fmla="*/ 0 h 6858000"/>
                  <a:gd name="connsiteX2" fmla="*/ 2246811 w 2246811"/>
                  <a:gd name="connsiteY2" fmla="*/ 6858000 h 6858000"/>
                  <a:gd name="connsiteX3" fmla="*/ 627017 w 2246811"/>
                  <a:gd name="connsiteY3" fmla="*/ 6858000 h 6858000"/>
                  <a:gd name="connsiteX4" fmla="*/ 0 w 2246811"/>
                  <a:gd name="connsiteY4" fmla="*/ 0 h 6858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246811" h="6858000">
                    <a:moveTo>
                      <a:pt x="0" y="0"/>
                    </a:moveTo>
                    <a:lnTo>
                      <a:pt x="2246811" y="0"/>
                    </a:lnTo>
                    <a:lnTo>
                      <a:pt x="2246811" y="6858000"/>
                    </a:lnTo>
                    <a:lnTo>
                      <a:pt x="627017" y="6858000"/>
                    </a:lnTo>
                    <a:lnTo>
                      <a:pt x="0" y="0"/>
                    </a:lnTo>
                    <a:close/>
                  </a:path>
                </a:pathLst>
              </a:custGeom>
              <a:gradFill>
                <a:gsLst>
                  <a:gs pos="99500">
                    <a:srgbClr val="E50083"/>
                  </a:gs>
                  <a:gs pos="99000">
                    <a:schemeClr val="accent5">
                      <a:alpha val="72000"/>
                    </a:schemeClr>
                  </a:gs>
                  <a:gs pos="0">
                    <a:schemeClr val="accent5"/>
                  </a:gs>
                </a:gsLst>
                <a:lin ang="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i-FI"/>
              </a:p>
            </p:txBody>
          </p:sp>
          <p:pic>
            <p:nvPicPr>
              <p:cNvPr id="14" name="Picture 3">
                <a:extLst>
                  <a:ext uri="{FF2B5EF4-FFF2-40B4-BE49-F238E27FC236}">
                    <a16:creationId xmlns:a16="http://schemas.microsoft.com/office/drawing/2014/main" id="{66BB957A-A95B-0424-ED14-DE7325DA534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0177462" y="292735"/>
                <a:ext cx="1833562" cy="1571625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2170866581"/>
      </p:ext>
    </p:extLst>
  </p:cSld>
  <p:clrMapOvr>
    <a:masterClrMapping/>
  </p:clrMapOvr>
  <p:hf hdr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ksti_kaksi_kuvaa" preserve="1" userDrawn="1">
  <p:cSld name="teksti_kaksi_kuva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5057776" cy="1325563"/>
          </a:xfrm>
        </p:spPr>
        <p:txBody>
          <a:bodyPr>
            <a:normAutofit/>
          </a:bodyPr>
          <a:lstStyle>
            <a:lvl1pPr>
              <a:defRPr sz="3200" b="1" i="0" baseline="0">
                <a:latin typeface="+mj-lt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F289C589-D0B7-CF7C-D481-B7C91F6295E3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38199" y="1813968"/>
            <a:ext cx="4371975" cy="41601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7" name="Kuvan paikkamerkki 6">
            <a:extLst>
              <a:ext uri="{FF2B5EF4-FFF2-40B4-BE49-F238E27FC236}">
                <a16:creationId xmlns:a16="http://schemas.microsoft.com/office/drawing/2014/main" id="{525CEE5C-0ABB-5FAD-CD62-63A0C7F3CDC8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5792400" y="0"/>
            <a:ext cx="6399600" cy="3423600"/>
          </a:xfrm>
          <a:custGeom>
            <a:avLst/>
            <a:gdLst>
              <a:gd name="connsiteX0" fmla="*/ 0 w 6399600"/>
              <a:gd name="connsiteY0" fmla="*/ 0 h 3430800"/>
              <a:gd name="connsiteX1" fmla="*/ 6399600 w 6399600"/>
              <a:gd name="connsiteY1" fmla="*/ 0 h 3430800"/>
              <a:gd name="connsiteX2" fmla="*/ 6399600 w 6399600"/>
              <a:gd name="connsiteY2" fmla="*/ 3430800 h 3430800"/>
              <a:gd name="connsiteX3" fmla="*/ 0 w 6399600"/>
              <a:gd name="connsiteY3" fmla="*/ 3430800 h 3430800"/>
              <a:gd name="connsiteX4" fmla="*/ 0 w 6399600"/>
              <a:gd name="connsiteY4" fmla="*/ 0 h 3430800"/>
              <a:gd name="connsiteX0" fmla="*/ 504825 w 6399600"/>
              <a:gd name="connsiteY0" fmla="*/ 0 h 3430800"/>
              <a:gd name="connsiteX1" fmla="*/ 6399600 w 6399600"/>
              <a:gd name="connsiteY1" fmla="*/ 0 h 3430800"/>
              <a:gd name="connsiteX2" fmla="*/ 6399600 w 6399600"/>
              <a:gd name="connsiteY2" fmla="*/ 3430800 h 3430800"/>
              <a:gd name="connsiteX3" fmla="*/ 0 w 6399600"/>
              <a:gd name="connsiteY3" fmla="*/ 3430800 h 3430800"/>
              <a:gd name="connsiteX4" fmla="*/ 504825 w 6399600"/>
              <a:gd name="connsiteY4" fmla="*/ 0 h 3430800"/>
              <a:gd name="connsiteX0" fmla="*/ 581025 w 6399600"/>
              <a:gd name="connsiteY0" fmla="*/ 0 h 3440325"/>
              <a:gd name="connsiteX1" fmla="*/ 6399600 w 6399600"/>
              <a:gd name="connsiteY1" fmla="*/ 9525 h 3440325"/>
              <a:gd name="connsiteX2" fmla="*/ 6399600 w 6399600"/>
              <a:gd name="connsiteY2" fmla="*/ 3440325 h 3440325"/>
              <a:gd name="connsiteX3" fmla="*/ 0 w 6399600"/>
              <a:gd name="connsiteY3" fmla="*/ 3440325 h 3440325"/>
              <a:gd name="connsiteX4" fmla="*/ 581025 w 6399600"/>
              <a:gd name="connsiteY4" fmla="*/ 0 h 3440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399600" h="3440325">
                <a:moveTo>
                  <a:pt x="581025" y="0"/>
                </a:moveTo>
                <a:lnTo>
                  <a:pt x="6399600" y="9525"/>
                </a:lnTo>
                <a:lnTo>
                  <a:pt x="6399600" y="3440325"/>
                </a:lnTo>
                <a:lnTo>
                  <a:pt x="0" y="3440325"/>
                </a:lnTo>
                <a:lnTo>
                  <a:pt x="581025" y="0"/>
                </a:lnTo>
                <a:close/>
              </a:path>
            </a:pathLst>
          </a:custGeo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65AF"/>
              </a:buClr>
              <a:buSzTx/>
              <a:buFontTx/>
              <a:buNone/>
              <a:tabLst/>
              <a:defRPr/>
            </a:pPr>
            <a:r>
              <a:rPr lang="fi-FI" dirty="0"/>
              <a:t>Lisää kuva kuvagalleriasta, Väylän kuvapankista tai omista tiedostoista</a:t>
            </a:r>
            <a:endParaRPr lang="en-US" dirty="0"/>
          </a:p>
        </p:txBody>
      </p:sp>
      <p:sp>
        <p:nvSpPr>
          <p:cNvPr id="11" name="Kuvan paikkamerkki 6">
            <a:extLst>
              <a:ext uri="{FF2B5EF4-FFF2-40B4-BE49-F238E27FC236}">
                <a16:creationId xmlns:a16="http://schemas.microsoft.com/office/drawing/2014/main" id="{16011C4F-724D-8760-175C-BBD6FF19F176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5211374" y="3456000"/>
            <a:ext cx="6980625" cy="3420000"/>
          </a:xfrm>
          <a:custGeom>
            <a:avLst/>
            <a:gdLst>
              <a:gd name="connsiteX0" fmla="*/ 0 w 6399600"/>
              <a:gd name="connsiteY0" fmla="*/ 0 h 3430800"/>
              <a:gd name="connsiteX1" fmla="*/ 6399600 w 6399600"/>
              <a:gd name="connsiteY1" fmla="*/ 0 h 3430800"/>
              <a:gd name="connsiteX2" fmla="*/ 6399600 w 6399600"/>
              <a:gd name="connsiteY2" fmla="*/ 3430800 h 3430800"/>
              <a:gd name="connsiteX3" fmla="*/ 0 w 6399600"/>
              <a:gd name="connsiteY3" fmla="*/ 3430800 h 3430800"/>
              <a:gd name="connsiteX4" fmla="*/ 0 w 6399600"/>
              <a:gd name="connsiteY4" fmla="*/ 0 h 3430800"/>
              <a:gd name="connsiteX0" fmla="*/ 504825 w 6399600"/>
              <a:gd name="connsiteY0" fmla="*/ 0 h 3430800"/>
              <a:gd name="connsiteX1" fmla="*/ 6399600 w 6399600"/>
              <a:gd name="connsiteY1" fmla="*/ 0 h 3430800"/>
              <a:gd name="connsiteX2" fmla="*/ 6399600 w 6399600"/>
              <a:gd name="connsiteY2" fmla="*/ 3430800 h 3430800"/>
              <a:gd name="connsiteX3" fmla="*/ 0 w 6399600"/>
              <a:gd name="connsiteY3" fmla="*/ 3430800 h 3430800"/>
              <a:gd name="connsiteX4" fmla="*/ 504825 w 6399600"/>
              <a:gd name="connsiteY4" fmla="*/ 0 h 3430800"/>
              <a:gd name="connsiteX0" fmla="*/ 581025 w 6399600"/>
              <a:gd name="connsiteY0" fmla="*/ 0 h 3440325"/>
              <a:gd name="connsiteX1" fmla="*/ 6399600 w 6399600"/>
              <a:gd name="connsiteY1" fmla="*/ 9525 h 3440325"/>
              <a:gd name="connsiteX2" fmla="*/ 6399600 w 6399600"/>
              <a:gd name="connsiteY2" fmla="*/ 3440325 h 3440325"/>
              <a:gd name="connsiteX3" fmla="*/ 0 w 6399600"/>
              <a:gd name="connsiteY3" fmla="*/ 3440325 h 3440325"/>
              <a:gd name="connsiteX4" fmla="*/ 581025 w 6399600"/>
              <a:gd name="connsiteY4" fmla="*/ 0 h 3440325"/>
              <a:gd name="connsiteX0" fmla="*/ 19050 w 6399600"/>
              <a:gd name="connsiteY0" fmla="*/ 0 h 3430800"/>
              <a:gd name="connsiteX1" fmla="*/ 6399600 w 6399600"/>
              <a:gd name="connsiteY1" fmla="*/ 0 h 3430800"/>
              <a:gd name="connsiteX2" fmla="*/ 6399600 w 6399600"/>
              <a:gd name="connsiteY2" fmla="*/ 3430800 h 3430800"/>
              <a:gd name="connsiteX3" fmla="*/ 0 w 6399600"/>
              <a:gd name="connsiteY3" fmla="*/ 3430800 h 3430800"/>
              <a:gd name="connsiteX4" fmla="*/ 19050 w 6399600"/>
              <a:gd name="connsiteY4" fmla="*/ 0 h 3430800"/>
              <a:gd name="connsiteX0" fmla="*/ 600075 w 6980625"/>
              <a:gd name="connsiteY0" fmla="*/ 0 h 3430800"/>
              <a:gd name="connsiteX1" fmla="*/ 6980625 w 6980625"/>
              <a:gd name="connsiteY1" fmla="*/ 0 h 3430800"/>
              <a:gd name="connsiteX2" fmla="*/ 6980625 w 6980625"/>
              <a:gd name="connsiteY2" fmla="*/ 3430800 h 3430800"/>
              <a:gd name="connsiteX3" fmla="*/ 0 w 6980625"/>
              <a:gd name="connsiteY3" fmla="*/ 3421275 h 3430800"/>
              <a:gd name="connsiteX4" fmla="*/ 600075 w 6980625"/>
              <a:gd name="connsiteY4" fmla="*/ 0 h 3430800"/>
              <a:gd name="connsiteX0" fmla="*/ 579979 w 6980625"/>
              <a:gd name="connsiteY0" fmla="*/ 0 h 3430800"/>
              <a:gd name="connsiteX1" fmla="*/ 6980625 w 6980625"/>
              <a:gd name="connsiteY1" fmla="*/ 0 h 3430800"/>
              <a:gd name="connsiteX2" fmla="*/ 6980625 w 6980625"/>
              <a:gd name="connsiteY2" fmla="*/ 3430800 h 3430800"/>
              <a:gd name="connsiteX3" fmla="*/ 0 w 6980625"/>
              <a:gd name="connsiteY3" fmla="*/ 3421275 h 3430800"/>
              <a:gd name="connsiteX4" fmla="*/ 579979 w 6980625"/>
              <a:gd name="connsiteY4" fmla="*/ 0 h 3430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80625" h="3430800">
                <a:moveTo>
                  <a:pt x="579979" y="0"/>
                </a:moveTo>
                <a:lnTo>
                  <a:pt x="6980625" y="0"/>
                </a:lnTo>
                <a:lnTo>
                  <a:pt x="6980625" y="3430800"/>
                </a:lnTo>
                <a:lnTo>
                  <a:pt x="0" y="3421275"/>
                </a:lnTo>
                <a:lnTo>
                  <a:pt x="579979" y="0"/>
                </a:lnTo>
                <a:close/>
              </a:path>
            </a:pathLst>
          </a:custGeo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65AF"/>
              </a:buClr>
              <a:buSzTx/>
              <a:buFontTx/>
              <a:buNone/>
              <a:tabLst/>
              <a:defRPr/>
            </a:pPr>
            <a:r>
              <a:rPr lang="fi-FI" dirty="0"/>
              <a:t>Lisää kuva kuvagalleriasta, Väylän kuvapankista tai omista tiedostoista</a:t>
            </a:r>
            <a:endParaRPr lang="en-US" dirty="0"/>
          </a:p>
        </p:txBody>
      </p:sp>
      <p:sp>
        <p:nvSpPr>
          <p:cNvPr id="8" name="Dian numeron paikkamerkki 7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rgbClr val="898989"/>
                </a:solidFill>
              </a:defRPr>
            </a:lvl1pPr>
          </a:lstStyle>
          <a:p>
            <a:fld id="{6BD4A0EF-951A-4343-A672-F31B58E6828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0580185"/>
      </p:ext>
    </p:extLst>
  </p:cSld>
  <p:clrMapOvr>
    <a:masterClrMapping/>
  </p:clrMapOvr>
  <p:hf hdr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kstidia" preserve="1" userDrawn="1">
  <p:cSld name="teksti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61A08C71-DAD5-0172-0B72-20CFAEED07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8640000" cy="1325563"/>
          </a:xfrm>
        </p:spPr>
        <p:txBody>
          <a:bodyPr>
            <a:normAutofit/>
          </a:bodyPr>
          <a:lstStyle>
            <a:lvl1pPr>
              <a:defRPr sz="3200" b="1"/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7" name="Tekstin paikkamerkki 6">
            <a:extLst>
              <a:ext uri="{FF2B5EF4-FFF2-40B4-BE49-F238E27FC236}">
                <a16:creationId xmlns:a16="http://schemas.microsoft.com/office/drawing/2014/main" id="{35AEEA0D-4DDB-7C80-D5A9-2BC0F6746B3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200" y="1690688"/>
            <a:ext cx="5067300" cy="4161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8" name="Tekstin paikkamerkki 6">
            <a:extLst>
              <a:ext uri="{FF2B5EF4-FFF2-40B4-BE49-F238E27FC236}">
                <a16:creationId xmlns:a16="http://schemas.microsoft.com/office/drawing/2014/main" id="{9952975F-EC22-4458-763E-93FFB91847F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076950" y="1690688"/>
            <a:ext cx="5067300" cy="4161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pic>
        <p:nvPicPr>
          <p:cNvPr id="9" name="Picture 10" descr="Väyläviraston logo">
            <a:extLst>
              <a:ext uri="{FF2B5EF4-FFF2-40B4-BE49-F238E27FC236}">
                <a16:creationId xmlns:a16="http://schemas.microsoft.com/office/drawing/2014/main" id="{6FCB4996-D36E-B9B0-A1BC-A9C9A53035B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57469" y="381235"/>
            <a:ext cx="1673549" cy="1394625"/>
          </a:xfrm>
          <a:prstGeom prst="rect">
            <a:avLst/>
          </a:prstGeom>
        </p:spPr>
      </p:pic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1EA835E9-4402-B8D6-CFD0-FE95BCF035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D4A0EF-951A-4343-A672-F31B58E6828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3085430"/>
      </p:ext>
    </p:extLst>
  </p:cSld>
  <p:clrMapOvr>
    <a:masterClrMapping/>
  </p:clrMapOvr>
  <p:hf hdr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ksti_graafi" preserve="1" userDrawn="1">
  <p:cSld name="teksti_graaf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61A08C71-DAD5-0172-0B72-20CFAEED07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8640000" cy="1325563"/>
          </a:xfrm>
        </p:spPr>
        <p:txBody>
          <a:bodyPr>
            <a:normAutofit/>
          </a:bodyPr>
          <a:lstStyle>
            <a:lvl1pPr>
              <a:defRPr sz="3200" b="1"/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7" name="Tekstin paikkamerkki 6">
            <a:extLst>
              <a:ext uri="{FF2B5EF4-FFF2-40B4-BE49-F238E27FC236}">
                <a16:creationId xmlns:a16="http://schemas.microsoft.com/office/drawing/2014/main" id="{35AEEA0D-4DDB-7C80-D5A9-2BC0F6746B3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199" y="1775860"/>
            <a:ext cx="2486025" cy="4161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10" name="Kaavion paikkamerkki 9">
            <a:extLst>
              <a:ext uri="{FF2B5EF4-FFF2-40B4-BE49-F238E27FC236}">
                <a16:creationId xmlns:a16="http://schemas.microsoft.com/office/drawing/2014/main" id="{CFB0F0F9-2B0C-1D59-6D78-D7BEBF88F50B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3495674" y="1776413"/>
            <a:ext cx="8373600" cy="4161048"/>
          </a:xfrm>
        </p:spPr>
        <p:txBody>
          <a:bodyPr/>
          <a:lstStyle/>
          <a:p>
            <a:r>
              <a:rPr lang="en-US"/>
              <a:t>Click icon to add chart</a:t>
            </a:r>
            <a:endParaRPr lang="fi-FI"/>
          </a:p>
        </p:txBody>
      </p:sp>
      <p:pic>
        <p:nvPicPr>
          <p:cNvPr id="9" name="Picture 10" descr="Väyläviraston logo">
            <a:extLst>
              <a:ext uri="{FF2B5EF4-FFF2-40B4-BE49-F238E27FC236}">
                <a16:creationId xmlns:a16="http://schemas.microsoft.com/office/drawing/2014/main" id="{6FCB4996-D36E-B9B0-A1BC-A9C9A53035B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57469" y="381235"/>
            <a:ext cx="1673549" cy="1394625"/>
          </a:xfrm>
          <a:prstGeom prst="rect">
            <a:avLst/>
          </a:prstGeom>
        </p:spPr>
      </p:pic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1EA835E9-4402-B8D6-CFD0-FE95BCF035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D4A0EF-951A-4343-A672-F31B58E6828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0095581"/>
      </p:ext>
    </p:extLst>
  </p:cSld>
  <p:clrMapOvr>
    <a:masterClrMapping/>
  </p:clrMapOvr>
  <p:hf hdr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graafi" preserve="1" userDrawn="1">
  <p:cSld name="graaf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61A08C71-DAD5-0172-0B72-20CFAEED07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8640000" cy="1325563"/>
          </a:xfrm>
        </p:spPr>
        <p:txBody>
          <a:bodyPr>
            <a:normAutofit/>
          </a:bodyPr>
          <a:lstStyle>
            <a:lvl1pPr>
              <a:defRPr sz="3200" b="1"/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10" name="Kaavion paikkamerkki 9">
            <a:extLst>
              <a:ext uri="{FF2B5EF4-FFF2-40B4-BE49-F238E27FC236}">
                <a16:creationId xmlns:a16="http://schemas.microsoft.com/office/drawing/2014/main" id="{CFB0F0F9-2B0C-1D59-6D78-D7BEBF88F50B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838200" y="1776413"/>
            <a:ext cx="11031074" cy="4172400"/>
          </a:xfrm>
        </p:spPr>
        <p:txBody>
          <a:bodyPr/>
          <a:lstStyle/>
          <a:p>
            <a:r>
              <a:rPr lang="en-US"/>
              <a:t>Click icon to add chart</a:t>
            </a:r>
            <a:endParaRPr lang="fi-FI"/>
          </a:p>
        </p:txBody>
      </p:sp>
      <p:pic>
        <p:nvPicPr>
          <p:cNvPr id="9" name="Picture 10" descr="Väyläviraston logo">
            <a:extLst>
              <a:ext uri="{FF2B5EF4-FFF2-40B4-BE49-F238E27FC236}">
                <a16:creationId xmlns:a16="http://schemas.microsoft.com/office/drawing/2014/main" id="{6FCB4996-D36E-B9B0-A1BC-A9C9A53035B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57469" y="381235"/>
            <a:ext cx="1673549" cy="1394625"/>
          </a:xfrm>
          <a:prstGeom prst="rect">
            <a:avLst/>
          </a:prstGeom>
        </p:spPr>
      </p:pic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1EA835E9-4402-B8D6-CFD0-FE95BCF035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D4A0EF-951A-4343-A672-F31B58E6828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0975914"/>
      </p:ext>
    </p:extLst>
  </p:cSld>
  <p:clrMapOvr>
    <a:masterClrMapping/>
  </p:clrMapOvr>
  <p:hf hdr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evea_varipalkki_teksti_sininen" preserve="1" userDrawn="1">
  <p:cSld name="levea_varipalkki_teksti_sin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199" y="365125"/>
            <a:ext cx="4998823" cy="1325563"/>
          </a:xfrm>
        </p:spPr>
        <p:txBody>
          <a:bodyPr>
            <a:normAutofit/>
          </a:bodyPr>
          <a:lstStyle>
            <a:lvl1pPr>
              <a:defRPr sz="3200" b="1" i="0" baseline="0">
                <a:latin typeface="+mj-lt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F289C589-D0B7-CF7C-D481-B7C91F6295E3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38198" y="1813967"/>
            <a:ext cx="4998825" cy="4161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8" name="Dian numeron paikkamerkki 7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rgbClr val="898989"/>
                </a:solidFill>
              </a:defRPr>
            </a:lvl1pPr>
          </a:lstStyle>
          <a:p>
            <a:fld id="{6BD4A0EF-951A-4343-A672-F31B58E6828E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7" name="Ryhmä 6">
            <a:extLst>
              <a:ext uri="{FF2B5EF4-FFF2-40B4-BE49-F238E27FC236}">
                <a16:creationId xmlns:a16="http://schemas.microsoft.com/office/drawing/2014/main" id="{E83F3351-3664-E6F2-DD7C-91425A8008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6014701" y="0"/>
            <a:ext cx="6174000" cy="6872927"/>
            <a:chOff x="6014701" y="0"/>
            <a:chExt cx="6174000" cy="6872927"/>
          </a:xfrm>
        </p:grpSpPr>
        <p:sp>
          <p:nvSpPr>
            <p:cNvPr id="9" name="Suorakulmio 8" descr="ogo&#10;&#10;Description automatically generated">
              <a:extLst>
                <a:ext uri="{FF2B5EF4-FFF2-40B4-BE49-F238E27FC236}">
                  <a16:creationId xmlns:a16="http://schemas.microsoft.com/office/drawing/2014/main" id="{9B5879DD-5458-8E90-5B78-B61A4B3E2A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>
              <a:off x="6014701" y="0"/>
              <a:ext cx="6174000" cy="6872927"/>
            </a:xfrm>
            <a:custGeom>
              <a:avLst/>
              <a:gdLst>
                <a:gd name="connsiteX0" fmla="*/ 0 w 2246811"/>
                <a:gd name="connsiteY0" fmla="*/ 0 h 6858000"/>
                <a:gd name="connsiteX1" fmla="*/ 2246811 w 2246811"/>
                <a:gd name="connsiteY1" fmla="*/ 0 h 6858000"/>
                <a:gd name="connsiteX2" fmla="*/ 2246811 w 2246811"/>
                <a:gd name="connsiteY2" fmla="*/ 6858000 h 6858000"/>
                <a:gd name="connsiteX3" fmla="*/ 0 w 2246811"/>
                <a:gd name="connsiteY3" fmla="*/ 6858000 h 6858000"/>
                <a:gd name="connsiteX4" fmla="*/ 0 w 2246811"/>
                <a:gd name="connsiteY4" fmla="*/ 0 h 6858000"/>
                <a:gd name="connsiteX0" fmla="*/ 0 w 2246811"/>
                <a:gd name="connsiteY0" fmla="*/ 0 h 6858000"/>
                <a:gd name="connsiteX1" fmla="*/ 2246811 w 2246811"/>
                <a:gd name="connsiteY1" fmla="*/ 0 h 6858000"/>
                <a:gd name="connsiteX2" fmla="*/ 2246811 w 2246811"/>
                <a:gd name="connsiteY2" fmla="*/ 6858000 h 6858000"/>
                <a:gd name="connsiteX3" fmla="*/ 627017 w 2246811"/>
                <a:gd name="connsiteY3" fmla="*/ 6858000 h 6858000"/>
                <a:gd name="connsiteX4" fmla="*/ 0 w 2246811"/>
                <a:gd name="connsiteY4" fmla="*/ 0 h 6858000"/>
                <a:gd name="connsiteX0" fmla="*/ 0 w 1657542"/>
                <a:gd name="connsiteY0" fmla="*/ 28575 h 6858000"/>
                <a:gd name="connsiteX1" fmla="*/ 1657542 w 1657542"/>
                <a:gd name="connsiteY1" fmla="*/ 0 h 6858000"/>
                <a:gd name="connsiteX2" fmla="*/ 1657542 w 1657542"/>
                <a:gd name="connsiteY2" fmla="*/ 6858000 h 6858000"/>
                <a:gd name="connsiteX3" fmla="*/ 37748 w 1657542"/>
                <a:gd name="connsiteY3" fmla="*/ 6858000 h 6858000"/>
                <a:gd name="connsiteX4" fmla="*/ 0 w 1657542"/>
                <a:gd name="connsiteY4" fmla="*/ 28575 h 6858000"/>
                <a:gd name="connsiteX0" fmla="*/ 717903 w 2375445"/>
                <a:gd name="connsiteY0" fmla="*/ 28575 h 6867525"/>
                <a:gd name="connsiteX1" fmla="*/ 2375445 w 2375445"/>
                <a:gd name="connsiteY1" fmla="*/ 0 h 6867525"/>
                <a:gd name="connsiteX2" fmla="*/ 2375445 w 2375445"/>
                <a:gd name="connsiteY2" fmla="*/ 6858000 h 6867525"/>
                <a:gd name="connsiteX3" fmla="*/ 0 w 2375445"/>
                <a:gd name="connsiteY3" fmla="*/ 6867525 h 6867525"/>
                <a:gd name="connsiteX4" fmla="*/ 717903 w 2375445"/>
                <a:gd name="connsiteY4" fmla="*/ 28575 h 6867525"/>
                <a:gd name="connsiteX0" fmla="*/ 717903 w 2375445"/>
                <a:gd name="connsiteY0" fmla="*/ 0 h 6867525"/>
                <a:gd name="connsiteX1" fmla="*/ 2375445 w 2375445"/>
                <a:gd name="connsiteY1" fmla="*/ 0 h 6867525"/>
                <a:gd name="connsiteX2" fmla="*/ 2375445 w 2375445"/>
                <a:gd name="connsiteY2" fmla="*/ 6858000 h 6867525"/>
                <a:gd name="connsiteX3" fmla="*/ 0 w 2375445"/>
                <a:gd name="connsiteY3" fmla="*/ 6867525 h 6867525"/>
                <a:gd name="connsiteX4" fmla="*/ 717903 w 2375445"/>
                <a:gd name="connsiteY4" fmla="*/ 0 h 6867525"/>
                <a:gd name="connsiteX0" fmla="*/ 717903 w 2375445"/>
                <a:gd name="connsiteY0" fmla="*/ 0 h 6867525"/>
                <a:gd name="connsiteX1" fmla="*/ 2375445 w 2375445"/>
                <a:gd name="connsiteY1" fmla="*/ 0 h 6867525"/>
                <a:gd name="connsiteX2" fmla="*/ 2375445 w 2375445"/>
                <a:gd name="connsiteY2" fmla="*/ 6858000 h 6867525"/>
                <a:gd name="connsiteX3" fmla="*/ 0 w 2375445"/>
                <a:gd name="connsiteY3" fmla="*/ 6867525 h 6867525"/>
                <a:gd name="connsiteX4" fmla="*/ 717903 w 2375445"/>
                <a:gd name="connsiteY4" fmla="*/ 0 h 6867525"/>
                <a:gd name="connsiteX0" fmla="*/ 472365 w 2375445"/>
                <a:gd name="connsiteY0" fmla="*/ 0 h 6886575"/>
                <a:gd name="connsiteX1" fmla="*/ 2375445 w 2375445"/>
                <a:gd name="connsiteY1" fmla="*/ 19050 h 6886575"/>
                <a:gd name="connsiteX2" fmla="*/ 2375445 w 2375445"/>
                <a:gd name="connsiteY2" fmla="*/ 6877050 h 6886575"/>
                <a:gd name="connsiteX3" fmla="*/ 0 w 2375445"/>
                <a:gd name="connsiteY3" fmla="*/ 6886575 h 6886575"/>
                <a:gd name="connsiteX4" fmla="*/ 472365 w 2375445"/>
                <a:gd name="connsiteY4" fmla="*/ 0 h 6886575"/>
                <a:gd name="connsiteX0" fmla="*/ 474991 w 2375445"/>
                <a:gd name="connsiteY0" fmla="*/ 0 h 6872927"/>
                <a:gd name="connsiteX1" fmla="*/ 2375445 w 2375445"/>
                <a:gd name="connsiteY1" fmla="*/ 5402 h 6872927"/>
                <a:gd name="connsiteX2" fmla="*/ 2375445 w 2375445"/>
                <a:gd name="connsiteY2" fmla="*/ 6863402 h 6872927"/>
                <a:gd name="connsiteX3" fmla="*/ 0 w 2375445"/>
                <a:gd name="connsiteY3" fmla="*/ 6872927 h 6872927"/>
                <a:gd name="connsiteX4" fmla="*/ 474991 w 2375445"/>
                <a:gd name="connsiteY4" fmla="*/ 0 h 68729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75445" h="6872927">
                  <a:moveTo>
                    <a:pt x="474991" y="0"/>
                  </a:moveTo>
                  <a:lnTo>
                    <a:pt x="2375445" y="5402"/>
                  </a:lnTo>
                  <a:lnTo>
                    <a:pt x="2375445" y="6863402"/>
                  </a:lnTo>
                  <a:lnTo>
                    <a:pt x="0" y="6872927"/>
                  </a:lnTo>
                  <a:lnTo>
                    <a:pt x="474991" y="0"/>
                  </a:lnTo>
                  <a:close/>
                </a:path>
              </a:pathLst>
            </a:custGeom>
            <a:gradFill>
              <a:gsLst>
                <a:gs pos="27000">
                  <a:schemeClr val="tx2"/>
                </a:gs>
                <a:gs pos="100000">
                  <a:schemeClr val="accent1"/>
                </a:gs>
              </a:gsLst>
              <a:lin ang="0" scaled="0"/>
            </a:gradFill>
            <a:ln>
              <a:gradFill flip="none" rotWithShape="1">
                <a:gsLst>
                  <a:gs pos="27000">
                    <a:schemeClr val="tx2"/>
                  </a:gs>
                  <a:gs pos="100000">
                    <a:schemeClr val="accent1"/>
                  </a:gs>
                </a:gsLst>
                <a:lin ang="0" scaled="0"/>
                <a:tileRect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 dirty="0"/>
            </a:p>
          </p:txBody>
        </p:sp>
        <p:pic>
          <p:nvPicPr>
            <p:cNvPr id="14" name="Picture 3">
              <a:extLst>
                <a:ext uri="{FF2B5EF4-FFF2-40B4-BE49-F238E27FC236}">
                  <a16:creationId xmlns:a16="http://schemas.microsoft.com/office/drawing/2014/main" id="{66BB957A-A95B-0424-ED14-DE7325DA534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177462" y="292735"/>
              <a:ext cx="1833562" cy="157162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318576461"/>
      </p:ext>
    </p:extLst>
  </p:cSld>
  <p:clrMapOvr>
    <a:masterClrMapping/>
  </p:clrMapOvr>
  <p:hf hdr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evea_varipalkki_teksti_vihrea" preserve="1" userDrawn="1">
  <p:cSld name="levea_varipalkki_teksti_vihre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199" y="365125"/>
            <a:ext cx="4998823" cy="1325563"/>
          </a:xfrm>
        </p:spPr>
        <p:txBody>
          <a:bodyPr>
            <a:normAutofit/>
          </a:bodyPr>
          <a:lstStyle>
            <a:lvl1pPr>
              <a:defRPr sz="3200" b="1" i="0" baseline="0">
                <a:latin typeface="+mj-lt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F289C589-D0B7-CF7C-D481-B7C91F6295E3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38198" y="1813968"/>
            <a:ext cx="4998825" cy="4161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8" name="Dian numeron paikkamerkki 7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rgbClr val="898989"/>
                </a:solidFill>
              </a:defRPr>
            </a:lvl1pPr>
          </a:lstStyle>
          <a:p>
            <a:fld id="{6BD4A0EF-951A-4343-A672-F31B58E6828E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7" name="Ryhmä 6">
            <a:extLst>
              <a:ext uri="{FF2B5EF4-FFF2-40B4-BE49-F238E27FC236}">
                <a16:creationId xmlns:a16="http://schemas.microsoft.com/office/drawing/2014/main" id="{591FEF7D-CAD8-A887-CD45-EA3B051F05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6024226" y="0"/>
            <a:ext cx="6174000" cy="6872927"/>
            <a:chOff x="6024226" y="0"/>
            <a:chExt cx="6174000" cy="6872927"/>
          </a:xfrm>
        </p:grpSpPr>
        <p:sp>
          <p:nvSpPr>
            <p:cNvPr id="9" name="Suorakulmio 8" descr="Logo&#10;&#10;Description automatically generated">
              <a:extLst>
                <a:ext uri="{FF2B5EF4-FFF2-40B4-BE49-F238E27FC236}">
                  <a16:creationId xmlns:a16="http://schemas.microsoft.com/office/drawing/2014/main" id="{9B5879DD-5458-8E90-5B78-B61A4B3E2A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>
              <a:off x="6024226" y="0"/>
              <a:ext cx="6174000" cy="6872927"/>
            </a:xfrm>
            <a:custGeom>
              <a:avLst/>
              <a:gdLst>
                <a:gd name="connsiteX0" fmla="*/ 0 w 2246811"/>
                <a:gd name="connsiteY0" fmla="*/ 0 h 6858000"/>
                <a:gd name="connsiteX1" fmla="*/ 2246811 w 2246811"/>
                <a:gd name="connsiteY1" fmla="*/ 0 h 6858000"/>
                <a:gd name="connsiteX2" fmla="*/ 2246811 w 2246811"/>
                <a:gd name="connsiteY2" fmla="*/ 6858000 h 6858000"/>
                <a:gd name="connsiteX3" fmla="*/ 0 w 2246811"/>
                <a:gd name="connsiteY3" fmla="*/ 6858000 h 6858000"/>
                <a:gd name="connsiteX4" fmla="*/ 0 w 2246811"/>
                <a:gd name="connsiteY4" fmla="*/ 0 h 6858000"/>
                <a:gd name="connsiteX0" fmla="*/ 0 w 2246811"/>
                <a:gd name="connsiteY0" fmla="*/ 0 h 6858000"/>
                <a:gd name="connsiteX1" fmla="*/ 2246811 w 2246811"/>
                <a:gd name="connsiteY1" fmla="*/ 0 h 6858000"/>
                <a:gd name="connsiteX2" fmla="*/ 2246811 w 2246811"/>
                <a:gd name="connsiteY2" fmla="*/ 6858000 h 6858000"/>
                <a:gd name="connsiteX3" fmla="*/ 627017 w 2246811"/>
                <a:gd name="connsiteY3" fmla="*/ 6858000 h 6858000"/>
                <a:gd name="connsiteX4" fmla="*/ 0 w 2246811"/>
                <a:gd name="connsiteY4" fmla="*/ 0 h 6858000"/>
                <a:gd name="connsiteX0" fmla="*/ 0 w 1657542"/>
                <a:gd name="connsiteY0" fmla="*/ 28575 h 6858000"/>
                <a:gd name="connsiteX1" fmla="*/ 1657542 w 1657542"/>
                <a:gd name="connsiteY1" fmla="*/ 0 h 6858000"/>
                <a:gd name="connsiteX2" fmla="*/ 1657542 w 1657542"/>
                <a:gd name="connsiteY2" fmla="*/ 6858000 h 6858000"/>
                <a:gd name="connsiteX3" fmla="*/ 37748 w 1657542"/>
                <a:gd name="connsiteY3" fmla="*/ 6858000 h 6858000"/>
                <a:gd name="connsiteX4" fmla="*/ 0 w 1657542"/>
                <a:gd name="connsiteY4" fmla="*/ 28575 h 6858000"/>
                <a:gd name="connsiteX0" fmla="*/ 717903 w 2375445"/>
                <a:gd name="connsiteY0" fmla="*/ 28575 h 6867525"/>
                <a:gd name="connsiteX1" fmla="*/ 2375445 w 2375445"/>
                <a:gd name="connsiteY1" fmla="*/ 0 h 6867525"/>
                <a:gd name="connsiteX2" fmla="*/ 2375445 w 2375445"/>
                <a:gd name="connsiteY2" fmla="*/ 6858000 h 6867525"/>
                <a:gd name="connsiteX3" fmla="*/ 0 w 2375445"/>
                <a:gd name="connsiteY3" fmla="*/ 6867525 h 6867525"/>
                <a:gd name="connsiteX4" fmla="*/ 717903 w 2375445"/>
                <a:gd name="connsiteY4" fmla="*/ 28575 h 6867525"/>
                <a:gd name="connsiteX0" fmla="*/ 717903 w 2375445"/>
                <a:gd name="connsiteY0" fmla="*/ 0 h 6867525"/>
                <a:gd name="connsiteX1" fmla="*/ 2375445 w 2375445"/>
                <a:gd name="connsiteY1" fmla="*/ 0 h 6867525"/>
                <a:gd name="connsiteX2" fmla="*/ 2375445 w 2375445"/>
                <a:gd name="connsiteY2" fmla="*/ 6858000 h 6867525"/>
                <a:gd name="connsiteX3" fmla="*/ 0 w 2375445"/>
                <a:gd name="connsiteY3" fmla="*/ 6867525 h 6867525"/>
                <a:gd name="connsiteX4" fmla="*/ 717903 w 2375445"/>
                <a:gd name="connsiteY4" fmla="*/ 0 h 6867525"/>
                <a:gd name="connsiteX0" fmla="*/ 717903 w 2375445"/>
                <a:gd name="connsiteY0" fmla="*/ 0 h 6867525"/>
                <a:gd name="connsiteX1" fmla="*/ 2375445 w 2375445"/>
                <a:gd name="connsiteY1" fmla="*/ 0 h 6867525"/>
                <a:gd name="connsiteX2" fmla="*/ 2375445 w 2375445"/>
                <a:gd name="connsiteY2" fmla="*/ 6858000 h 6867525"/>
                <a:gd name="connsiteX3" fmla="*/ 0 w 2375445"/>
                <a:gd name="connsiteY3" fmla="*/ 6867525 h 6867525"/>
                <a:gd name="connsiteX4" fmla="*/ 717903 w 2375445"/>
                <a:gd name="connsiteY4" fmla="*/ 0 h 6867525"/>
                <a:gd name="connsiteX0" fmla="*/ 472365 w 2375445"/>
                <a:gd name="connsiteY0" fmla="*/ 0 h 6886575"/>
                <a:gd name="connsiteX1" fmla="*/ 2375445 w 2375445"/>
                <a:gd name="connsiteY1" fmla="*/ 19050 h 6886575"/>
                <a:gd name="connsiteX2" fmla="*/ 2375445 w 2375445"/>
                <a:gd name="connsiteY2" fmla="*/ 6877050 h 6886575"/>
                <a:gd name="connsiteX3" fmla="*/ 0 w 2375445"/>
                <a:gd name="connsiteY3" fmla="*/ 6886575 h 6886575"/>
                <a:gd name="connsiteX4" fmla="*/ 472365 w 2375445"/>
                <a:gd name="connsiteY4" fmla="*/ 0 h 6886575"/>
                <a:gd name="connsiteX0" fmla="*/ 474991 w 2375445"/>
                <a:gd name="connsiteY0" fmla="*/ 0 h 6872927"/>
                <a:gd name="connsiteX1" fmla="*/ 2375445 w 2375445"/>
                <a:gd name="connsiteY1" fmla="*/ 5402 h 6872927"/>
                <a:gd name="connsiteX2" fmla="*/ 2375445 w 2375445"/>
                <a:gd name="connsiteY2" fmla="*/ 6863402 h 6872927"/>
                <a:gd name="connsiteX3" fmla="*/ 0 w 2375445"/>
                <a:gd name="connsiteY3" fmla="*/ 6872927 h 6872927"/>
                <a:gd name="connsiteX4" fmla="*/ 474991 w 2375445"/>
                <a:gd name="connsiteY4" fmla="*/ 0 h 68729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75445" h="6872927">
                  <a:moveTo>
                    <a:pt x="474991" y="0"/>
                  </a:moveTo>
                  <a:lnTo>
                    <a:pt x="2375445" y="5402"/>
                  </a:lnTo>
                  <a:lnTo>
                    <a:pt x="2375445" y="6863402"/>
                  </a:lnTo>
                  <a:lnTo>
                    <a:pt x="0" y="6872927"/>
                  </a:lnTo>
                  <a:lnTo>
                    <a:pt x="474991" y="0"/>
                  </a:lnTo>
                  <a:close/>
                </a:path>
              </a:pathLst>
            </a:custGeom>
            <a:gradFill>
              <a:gsLst>
                <a:gs pos="0">
                  <a:schemeClr val="accent4"/>
                </a:gs>
                <a:gs pos="100000">
                  <a:schemeClr val="bg2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  <p:pic>
          <p:nvPicPr>
            <p:cNvPr id="14" name="Picture 3">
              <a:extLst>
                <a:ext uri="{FF2B5EF4-FFF2-40B4-BE49-F238E27FC236}">
                  <a16:creationId xmlns:a16="http://schemas.microsoft.com/office/drawing/2014/main" id="{66BB957A-A95B-0424-ED14-DE7325DA534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177462" y="292735"/>
              <a:ext cx="1833562" cy="157162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697836350"/>
      </p:ext>
    </p:extLst>
  </p:cSld>
  <p:clrMapOvr>
    <a:masterClrMapping/>
  </p:clrMapOvr>
  <p:hf hdr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evea_varipalkki_teksti_pinkki" preserve="1" userDrawn="1">
  <p:cSld name="levea_varipalkki_teksti_pinkk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199" y="365125"/>
            <a:ext cx="4998823" cy="1325563"/>
          </a:xfrm>
        </p:spPr>
        <p:txBody>
          <a:bodyPr>
            <a:normAutofit/>
          </a:bodyPr>
          <a:lstStyle>
            <a:lvl1pPr>
              <a:defRPr sz="3200" b="1" i="0" baseline="0">
                <a:latin typeface="+mj-lt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F289C589-D0B7-CF7C-D481-B7C91F6295E3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38198" y="1813968"/>
            <a:ext cx="4998825" cy="4161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8" name="Dian numeron paikkamerkki 7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rgbClr val="898989"/>
                </a:solidFill>
              </a:defRPr>
            </a:lvl1pPr>
          </a:lstStyle>
          <a:p>
            <a:fld id="{6BD4A0EF-951A-4343-A672-F31B58E6828E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3" name="Ryhmä 2">
            <a:extLst>
              <a:ext uri="{FF2B5EF4-FFF2-40B4-BE49-F238E27FC236}">
                <a16:creationId xmlns:a16="http://schemas.microsoft.com/office/drawing/2014/main" id="{0FF513F4-A0EE-7D01-E70F-9949F2BAC684}"/>
              </a:ext>
            </a:extLst>
          </p:cNvPr>
          <p:cNvGrpSpPr/>
          <p:nvPr userDrawn="1"/>
        </p:nvGrpSpPr>
        <p:grpSpPr>
          <a:xfrm>
            <a:off x="6024226" y="0"/>
            <a:ext cx="6174000" cy="6872927"/>
            <a:chOff x="6024226" y="0"/>
            <a:chExt cx="6174000" cy="6872927"/>
          </a:xfrm>
        </p:grpSpPr>
        <p:sp>
          <p:nvSpPr>
            <p:cNvPr id="9" name="Suorakulmio 8">
              <a:extLst>
                <a:ext uri="{FF2B5EF4-FFF2-40B4-BE49-F238E27FC236}">
                  <a16:creationId xmlns:a16="http://schemas.microsoft.com/office/drawing/2014/main" id="{9B5879DD-5458-8E90-5B78-B61A4B3E2A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>
              <a:off x="6024226" y="0"/>
              <a:ext cx="6174000" cy="6872927"/>
            </a:xfrm>
            <a:custGeom>
              <a:avLst/>
              <a:gdLst>
                <a:gd name="connsiteX0" fmla="*/ 0 w 2246811"/>
                <a:gd name="connsiteY0" fmla="*/ 0 h 6858000"/>
                <a:gd name="connsiteX1" fmla="*/ 2246811 w 2246811"/>
                <a:gd name="connsiteY1" fmla="*/ 0 h 6858000"/>
                <a:gd name="connsiteX2" fmla="*/ 2246811 w 2246811"/>
                <a:gd name="connsiteY2" fmla="*/ 6858000 h 6858000"/>
                <a:gd name="connsiteX3" fmla="*/ 0 w 2246811"/>
                <a:gd name="connsiteY3" fmla="*/ 6858000 h 6858000"/>
                <a:gd name="connsiteX4" fmla="*/ 0 w 2246811"/>
                <a:gd name="connsiteY4" fmla="*/ 0 h 6858000"/>
                <a:gd name="connsiteX0" fmla="*/ 0 w 2246811"/>
                <a:gd name="connsiteY0" fmla="*/ 0 h 6858000"/>
                <a:gd name="connsiteX1" fmla="*/ 2246811 w 2246811"/>
                <a:gd name="connsiteY1" fmla="*/ 0 h 6858000"/>
                <a:gd name="connsiteX2" fmla="*/ 2246811 w 2246811"/>
                <a:gd name="connsiteY2" fmla="*/ 6858000 h 6858000"/>
                <a:gd name="connsiteX3" fmla="*/ 627017 w 2246811"/>
                <a:gd name="connsiteY3" fmla="*/ 6858000 h 6858000"/>
                <a:gd name="connsiteX4" fmla="*/ 0 w 2246811"/>
                <a:gd name="connsiteY4" fmla="*/ 0 h 6858000"/>
                <a:gd name="connsiteX0" fmla="*/ 0 w 1657542"/>
                <a:gd name="connsiteY0" fmla="*/ 28575 h 6858000"/>
                <a:gd name="connsiteX1" fmla="*/ 1657542 w 1657542"/>
                <a:gd name="connsiteY1" fmla="*/ 0 h 6858000"/>
                <a:gd name="connsiteX2" fmla="*/ 1657542 w 1657542"/>
                <a:gd name="connsiteY2" fmla="*/ 6858000 h 6858000"/>
                <a:gd name="connsiteX3" fmla="*/ 37748 w 1657542"/>
                <a:gd name="connsiteY3" fmla="*/ 6858000 h 6858000"/>
                <a:gd name="connsiteX4" fmla="*/ 0 w 1657542"/>
                <a:gd name="connsiteY4" fmla="*/ 28575 h 6858000"/>
                <a:gd name="connsiteX0" fmla="*/ 717903 w 2375445"/>
                <a:gd name="connsiteY0" fmla="*/ 28575 h 6867525"/>
                <a:gd name="connsiteX1" fmla="*/ 2375445 w 2375445"/>
                <a:gd name="connsiteY1" fmla="*/ 0 h 6867525"/>
                <a:gd name="connsiteX2" fmla="*/ 2375445 w 2375445"/>
                <a:gd name="connsiteY2" fmla="*/ 6858000 h 6867525"/>
                <a:gd name="connsiteX3" fmla="*/ 0 w 2375445"/>
                <a:gd name="connsiteY3" fmla="*/ 6867525 h 6867525"/>
                <a:gd name="connsiteX4" fmla="*/ 717903 w 2375445"/>
                <a:gd name="connsiteY4" fmla="*/ 28575 h 6867525"/>
                <a:gd name="connsiteX0" fmla="*/ 717903 w 2375445"/>
                <a:gd name="connsiteY0" fmla="*/ 0 h 6867525"/>
                <a:gd name="connsiteX1" fmla="*/ 2375445 w 2375445"/>
                <a:gd name="connsiteY1" fmla="*/ 0 h 6867525"/>
                <a:gd name="connsiteX2" fmla="*/ 2375445 w 2375445"/>
                <a:gd name="connsiteY2" fmla="*/ 6858000 h 6867525"/>
                <a:gd name="connsiteX3" fmla="*/ 0 w 2375445"/>
                <a:gd name="connsiteY3" fmla="*/ 6867525 h 6867525"/>
                <a:gd name="connsiteX4" fmla="*/ 717903 w 2375445"/>
                <a:gd name="connsiteY4" fmla="*/ 0 h 6867525"/>
                <a:gd name="connsiteX0" fmla="*/ 717903 w 2375445"/>
                <a:gd name="connsiteY0" fmla="*/ 0 h 6867525"/>
                <a:gd name="connsiteX1" fmla="*/ 2375445 w 2375445"/>
                <a:gd name="connsiteY1" fmla="*/ 0 h 6867525"/>
                <a:gd name="connsiteX2" fmla="*/ 2375445 w 2375445"/>
                <a:gd name="connsiteY2" fmla="*/ 6858000 h 6867525"/>
                <a:gd name="connsiteX3" fmla="*/ 0 w 2375445"/>
                <a:gd name="connsiteY3" fmla="*/ 6867525 h 6867525"/>
                <a:gd name="connsiteX4" fmla="*/ 717903 w 2375445"/>
                <a:gd name="connsiteY4" fmla="*/ 0 h 6867525"/>
                <a:gd name="connsiteX0" fmla="*/ 472365 w 2375445"/>
                <a:gd name="connsiteY0" fmla="*/ 0 h 6886575"/>
                <a:gd name="connsiteX1" fmla="*/ 2375445 w 2375445"/>
                <a:gd name="connsiteY1" fmla="*/ 19050 h 6886575"/>
                <a:gd name="connsiteX2" fmla="*/ 2375445 w 2375445"/>
                <a:gd name="connsiteY2" fmla="*/ 6877050 h 6886575"/>
                <a:gd name="connsiteX3" fmla="*/ 0 w 2375445"/>
                <a:gd name="connsiteY3" fmla="*/ 6886575 h 6886575"/>
                <a:gd name="connsiteX4" fmla="*/ 472365 w 2375445"/>
                <a:gd name="connsiteY4" fmla="*/ 0 h 6886575"/>
                <a:gd name="connsiteX0" fmla="*/ 474991 w 2375445"/>
                <a:gd name="connsiteY0" fmla="*/ 0 h 6872927"/>
                <a:gd name="connsiteX1" fmla="*/ 2375445 w 2375445"/>
                <a:gd name="connsiteY1" fmla="*/ 5402 h 6872927"/>
                <a:gd name="connsiteX2" fmla="*/ 2375445 w 2375445"/>
                <a:gd name="connsiteY2" fmla="*/ 6863402 h 6872927"/>
                <a:gd name="connsiteX3" fmla="*/ 0 w 2375445"/>
                <a:gd name="connsiteY3" fmla="*/ 6872927 h 6872927"/>
                <a:gd name="connsiteX4" fmla="*/ 474991 w 2375445"/>
                <a:gd name="connsiteY4" fmla="*/ 0 h 68729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75445" h="6872927">
                  <a:moveTo>
                    <a:pt x="474991" y="0"/>
                  </a:moveTo>
                  <a:lnTo>
                    <a:pt x="2375445" y="5402"/>
                  </a:lnTo>
                  <a:lnTo>
                    <a:pt x="2375445" y="6863402"/>
                  </a:lnTo>
                  <a:lnTo>
                    <a:pt x="0" y="6872927"/>
                  </a:lnTo>
                  <a:lnTo>
                    <a:pt x="474991" y="0"/>
                  </a:lnTo>
                  <a:close/>
                </a:path>
              </a:pathLst>
            </a:custGeom>
            <a:gradFill>
              <a:gsLst>
                <a:gs pos="0">
                  <a:schemeClr val="accent5"/>
                </a:gs>
                <a:gs pos="100000">
                  <a:schemeClr val="accent5">
                    <a:alpha val="63000"/>
                  </a:schemeClr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  <p:pic>
          <p:nvPicPr>
            <p:cNvPr id="14" name="Picture 3">
              <a:extLst>
                <a:ext uri="{FF2B5EF4-FFF2-40B4-BE49-F238E27FC236}">
                  <a16:creationId xmlns:a16="http://schemas.microsoft.com/office/drawing/2014/main" id="{66BB957A-A95B-0424-ED14-DE7325DA534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177462" y="292735"/>
              <a:ext cx="1833562" cy="157162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901605374"/>
      </p:ext>
    </p:extLst>
  </p:cSld>
  <p:clrMapOvr>
    <a:masterClrMapping/>
  </p:clrMapOvr>
  <p:hf hdr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petus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Esityksen loppudia">
            <a:extLst>
              <a:ext uri="{FF2B5EF4-FFF2-40B4-BE49-F238E27FC236}">
                <a16:creationId xmlns:a16="http://schemas.microsoft.com/office/drawing/2014/main" id="{8011D531-C477-E90E-BB81-1C49976BFEA9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35737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tsikkodia2" preserve="1" userDrawn="1">
  <p:cSld name="otsikkodia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tsikko 1">
            <a:extLst>
              <a:ext uri="{FF2B5EF4-FFF2-40B4-BE49-F238E27FC236}">
                <a16:creationId xmlns:a16="http://schemas.microsoft.com/office/drawing/2014/main" id="{DFC2DB4D-F6F1-70BF-17DD-1AA29EFBCE5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800" y="457200"/>
            <a:ext cx="5198400" cy="1602000"/>
          </a:xfrm>
        </p:spPr>
        <p:txBody>
          <a:bodyPr anchor="ctr">
            <a:normAutofit/>
          </a:bodyPr>
          <a:lstStyle>
            <a:lvl1pPr algn="l">
              <a:defRPr sz="3200" b="1"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fi-FI" dirty="0"/>
          </a:p>
        </p:txBody>
      </p:sp>
      <p:sp>
        <p:nvSpPr>
          <p:cNvPr id="17" name="Alaotsikko 2">
            <a:extLst>
              <a:ext uri="{FF2B5EF4-FFF2-40B4-BE49-F238E27FC236}">
                <a16:creationId xmlns:a16="http://schemas.microsoft.com/office/drawing/2014/main" id="{6F168DCC-AB8D-D777-5744-5D09315B00D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8800" y="2059200"/>
            <a:ext cx="3931200" cy="986400"/>
          </a:xfrm>
        </p:spPr>
        <p:txBody>
          <a:bodyPr>
            <a:normAutofit/>
          </a:bodyPr>
          <a:lstStyle>
            <a:lvl1pPr marL="0" indent="0" algn="l">
              <a:buNone/>
              <a:defRPr sz="2000"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fi-FI"/>
          </a:p>
        </p:txBody>
      </p:sp>
      <p:sp>
        <p:nvSpPr>
          <p:cNvPr id="34" name="Footer Placeholder 8">
            <a:extLst>
              <a:ext uri="{FF2B5EF4-FFF2-40B4-BE49-F238E27FC236}">
                <a16:creationId xmlns:a16="http://schemas.microsoft.com/office/drawing/2014/main" id="{3CAC7758-6477-FDA0-A312-E39FBF533C9C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928800" y="3096000"/>
            <a:ext cx="2160000" cy="216000"/>
          </a:xfrm>
        </p:spPr>
        <p:txBody>
          <a:bodyPr vert="horz" lIns="0" tIns="0" rIns="0" bIns="0" rtlCol="0" anchor="t" anchorCtr="0"/>
          <a:lstStyle>
            <a:lvl1pPr>
              <a:defRPr lang="en-US" sz="1400" smtClean="0"/>
            </a:lvl1pPr>
          </a:lstStyle>
          <a:p>
            <a:r>
              <a:rPr lang="fi-FI"/>
              <a:t> </a:t>
            </a:r>
            <a:endParaRPr lang="fi-FI" dirty="0"/>
          </a:p>
        </p:txBody>
      </p:sp>
      <p:sp>
        <p:nvSpPr>
          <p:cNvPr id="22" name="duser_1">
            <a:extLst>
              <a:ext uri="{FF2B5EF4-FFF2-40B4-BE49-F238E27FC236}">
                <a16:creationId xmlns:a16="http://schemas.microsoft.com/office/drawing/2014/main" id="{96E05E4F-2793-6EFA-B9DE-D89A4CA0AA36}"/>
              </a:ext>
            </a:extLst>
          </p:cNvPr>
          <p:cNvSpPr txBox="1">
            <a:spLocks/>
          </p:cNvSpPr>
          <p:nvPr userDrawn="1"/>
        </p:nvSpPr>
        <p:spPr>
          <a:xfrm>
            <a:off x="928799" y="3420000"/>
            <a:ext cx="2160000" cy="232919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defPPr>
              <a:defRPr lang="fi-FI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400" dirty="0"/>
          </a:p>
        </p:txBody>
      </p:sp>
      <p:sp>
        <p:nvSpPr>
          <p:cNvPr id="23" name="duser_2">
            <a:extLst>
              <a:ext uri="{FF2B5EF4-FFF2-40B4-BE49-F238E27FC236}">
                <a16:creationId xmlns:a16="http://schemas.microsoft.com/office/drawing/2014/main" id="{98E864E4-8ADA-E257-0001-5B72FE7C0F82}"/>
              </a:ext>
            </a:extLst>
          </p:cNvPr>
          <p:cNvSpPr txBox="1">
            <a:spLocks/>
          </p:cNvSpPr>
          <p:nvPr userDrawn="1"/>
        </p:nvSpPr>
        <p:spPr>
          <a:xfrm>
            <a:off x="3239999" y="3096000"/>
            <a:ext cx="2160000" cy="232919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defPPr>
              <a:defRPr lang="fi-FI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400" dirty="0"/>
          </a:p>
        </p:txBody>
      </p:sp>
      <p:sp>
        <p:nvSpPr>
          <p:cNvPr id="33" name="duser_3">
            <a:extLst>
              <a:ext uri="{FF2B5EF4-FFF2-40B4-BE49-F238E27FC236}">
                <a16:creationId xmlns:a16="http://schemas.microsoft.com/office/drawing/2014/main" id="{909C2D96-06D0-78D4-C04E-8397680CD559}"/>
              </a:ext>
            </a:extLst>
          </p:cNvPr>
          <p:cNvSpPr txBox="1">
            <a:spLocks/>
          </p:cNvSpPr>
          <p:nvPr userDrawn="1"/>
        </p:nvSpPr>
        <p:spPr>
          <a:xfrm>
            <a:off x="3239999" y="3420000"/>
            <a:ext cx="2160000" cy="216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defPPr>
              <a:defRPr lang="fi-FI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400" dirty="0"/>
          </a:p>
        </p:txBody>
      </p:sp>
      <p:sp>
        <p:nvSpPr>
          <p:cNvPr id="18" name="Date Placeholder 3">
            <a:extLst>
              <a:ext uri="{FF2B5EF4-FFF2-40B4-BE49-F238E27FC236}">
                <a16:creationId xmlns:a16="http://schemas.microsoft.com/office/drawing/2014/main" id="{A6038138-08D9-D7C9-A694-E9CF3C1484C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800" y="3600000"/>
            <a:ext cx="1650783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i-FI"/>
              <a:t>20.2.2023</a:t>
            </a:r>
            <a:endParaRPr lang="en-US"/>
          </a:p>
        </p:txBody>
      </p:sp>
      <p:sp>
        <p:nvSpPr>
          <p:cNvPr id="19" name="DConfidentiality">
            <a:extLst>
              <a:ext uri="{FF2B5EF4-FFF2-40B4-BE49-F238E27FC236}">
                <a16:creationId xmlns:a16="http://schemas.microsoft.com/office/drawing/2014/main" id="{FC7A8C6D-1D34-6242-745E-73CE1B9BA5CC}"/>
              </a:ext>
            </a:extLst>
          </p:cNvPr>
          <p:cNvSpPr txBox="1">
            <a:spLocks/>
          </p:cNvSpPr>
          <p:nvPr userDrawn="1"/>
        </p:nvSpPr>
        <p:spPr>
          <a:xfrm>
            <a:off x="838800" y="4320000"/>
            <a:ext cx="1811094" cy="216000"/>
          </a:xfrm>
          <a:prstGeom prst="rect">
            <a:avLst/>
          </a:prstGeom>
        </p:spPr>
        <p:txBody>
          <a:bodyPr vert="horz" lIns="91440" tIns="45720" rIns="0" bIns="45720" rtlCol="0" anchor="b"/>
          <a:lstStyle>
            <a:defPPr>
              <a:defRPr lang="fi-FI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20" name="DDecree">
            <a:extLst>
              <a:ext uri="{FF2B5EF4-FFF2-40B4-BE49-F238E27FC236}">
                <a16:creationId xmlns:a16="http://schemas.microsoft.com/office/drawing/2014/main" id="{B412038A-9C06-5541-DDE0-39817F62FBAB}"/>
              </a:ext>
            </a:extLst>
          </p:cNvPr>
          <p:cNvSpPr txBox="1">
            <a:spLocks/>
          </p:cNvSpPr>
          <p:nvPr userDrawn="1"/>
        </p:nvSpPr>
        <p:spPr>
          <a:xfrm>
            <a:off x="2616249" y="4320000"/>
            <a:ext cx="2326280" cy="2160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defPPr>
              <a:defRPr lang="fi-FI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21" name="DSecrecy">
            <a:extLst>
              <a:ext uri="{FF2B5EF4-FFF2-40B4-BE49-F238E27FC236}">
                <a16:creationId xmlns:a16="http://schemas.microsoft.com/office/drawing/2014/main" id="{31AB12EB-ADA8-E3EB-1FF2-07370C7A067C}"/>
              </a:ext>
            </a:extLst>
          </p:cNvPr>
          <p:cNvSpPr txBox="1">
            <a:spLocks/>
          </p:cNvSpPr>
          <p:nvPr userDrawn="1"/>
        </p:nvSpPr>
        <p:spPr>
          <a:xfrm>
            <a:off x="838800" y="4572000"/>
            <a:ext cx="2326280" cy="2160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defPPr>
              <a:defRPr lang="fi-FI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2" name="Kuvan paikkamerkki 11">
            <a:extLst>
              <a:ext uri="{FF2B5EF4-FFF2-40B4-BE49-F238E27FC236}">
                <a16:creationId xmlns:a16="http://schemas.microsoft.com/office/drawing/2014/main" id="{ECF45415-D8F0-70FA-28BC-973F90567516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037200" y="0"/>
            <a:ext cx="6156000" cy="2621118"/>
          </a:xfrm>
          <a:custGeom>
            <a:avLst/>
            <a:gdLst>
              <a:gd name="connsiteX0" fmla="*/ 0 w 6156000"/>
              <a:gd name="connsiteY0" fmla="*/ 0 h 2620800"/>
              <a:gd name="connsiteX1" fmla="*/ 6156000 w 6156000"/>
              <a:gd name="connsiteY1" fmla="*/ 0 h 2620800"/>
              <a:gd name="connsiteX2" fmla="*/ 6156000 w 6156000"/>
              <a:gd name="connsiteY2" fmla="*/ 2620800 h 2620800"/>
              <a:gd name="connsiteX3" fmla="*/ 0 w 6156000"/>
              <a:gd name="connsiteY3" fmla="*/ 2620800 h 2620800"/>
              <a:gd name="connsiteX4" fmla="*/ 0 w 6156000"/>
              <a:gd name="connsiteY4" fmla="*/ 0 h 2620800"/>
              <a:gd name="connsiteX0" fmla="*/ 0 w 6156000"/>
              <a:gd name="connsiteY0" fmla="*/ 0 h 2620800"/>
              <a:gd name="connsiteX1" fmla="*/ 6156000 w 6156000"/>
              <a:gd name="connsiteY1" fmla="*/ 0 h 2620800"/>
              <a:gd name="connsiteX2" fmla="*/ 6156000 w 6156000"/>
              <a:gd name="connsiteY2" fmla="*/ 2620800 h 2620800"/>
              <a:gd name="connsiteX3" fmla="*/ 0 w 6156000"/>
              <a:gd name="connsiteY3" fmla="*/ 2620800 h 2620800"/>
              <a:gd name="connsiteX4" fmla="*/ 0 w 6156000"/>
              <a:gd name="connsiteY4" fmla="*/ 0 h 2620800"/>
              <a:gd name="connsiteX0" fmla="*/ 0 w 6156000"/>
              <a:gd name="connsiteY0" fmla="*/ 318 h 2621118"/>
              <a:gd name="connsiteX1" fmla="*/ 721043 w 6156000"/>
              <a:gd name="connsiteY1" fmla="*/ 0 h 2621118"/>
              <a:gd name="connsiteX2" fmla="*/ 6156000 w 6156000"/>
              <a:gd name="connsiteY2" fmla="*/ 318 h 2621118"/>
              <a:gd name="connsiteX3" fmla="*/ 6156000 w 6156000"/>
              <a:gd name="connsiteY3" fmla="*/ 2621118 h 2621118"/>
              <a:gd name="connsiteX4" fmla="*/ 0 w 6156000"/>
              <a:gd name="connsiteY4" fmla="*/ 2621118 h 2621118"/>
              <a:gd name="connsiteX5" fmla="*/ 0 w 6156000"/>
              <a:gd name="connsiteY5" fmla="*/ 318 h 2621118"/>
              <a:gd name="connsiteX0" fmla="*/ 0 w 6156000"/>
              <a:gd name="connsiteY0" fmla="*/ 2621118 h 2621118"/>
              <a:gd name="connsiteX1" fmla="*/ 721043 w 6156000"/>
              <a:gd name="connsiteY1" fmla="*/ 0 h 2621118"/>
              <a:gd name="connsiteX2" fmla="*/ 6156000 w 6156000"/>
              <a:gd name="connsiteY2" fmla="*/ 318 h 2621118"/>
              <a:gd name="connsiteX3" fmla="*/ 6156000 w 6156000"/>
              <a:gd name="connsiteY3" fmla="*/ 2621118 h 2621118"/>
              <a:gd name="connsiteX4" fmla="*/ 0 w 6156000"/>
              <a:gd name="connsiteY4" fmla="*/ 2621118 h 2621118"/>
              <a:gd name="connsiteX0" fmla="*/ 0 w 6156000"/>
              <a:gd name="connsiteY0" fmla="*/ 2621118 h 2621118"/>
              <a:gd name="connsiteX1" fmla="*/ 721043 w 6156000"/>
              <a:gd name="connsiteY1" fmla="*/ 0 h 2621118"/>
              <a:gd name="connsiteX2" fmla="*/ 6156000 w 6156000"/>
              <a:gd name="connsiteY2" fmla="*/ 318 h 2621118"/>
              <a:gd name="connsiteX3" fmla="*/ 6147687 w 6156000"/>
              <a:gd name="connsiteY3" fmla="*/ 1739969 h 2621118"/>
              <a:gd name="connsiteX4" fmla="*/ 0 w 6156000"/>
              <a:gd name="connsiteY4" fmla="*/ 2621118 h 2621118"/>
              <a:gd name="connsiteX0" fmla="*/ 0 w 6164312"/>
              <a:gd name="connsiteY0" fmla="*/ 2621118 h 2621118"/>
              <a:gd name="connsiteX1" fmla="*/ 721043 w 6164312"/>
              <a:gd name="connsiteY1" fmla="*/ 0 h 2621118"/>
              <a:gd name="connsiteX2" fmla="*/ 6156000 w 6164312"/>
              <a:gd name="connsiteY2" fmla="*/ 318 h 2621118"/>
              <a:gd name="connsiteX3" fmla="*/ 6164312 w 6164312"/>
              <a:gd name="connsiteY3" fmla="*/ 1931162 h 2621118"/>
              <a:gd name="connsiteX4" fmla="*/ 0 w 6164312"/>
              <a:gd name="connsiteY4" fmla="*/ 2621118 h 2621118"/>
              <a:gd name="connsiteX0" fmla="*/ 0 w 6164312"/>
              <a:gd name="connsiteY0" fmla="*/ 2621118 h 2621118"/>
              <a:gd name="connsiteX1" fmla="*/ 679479 w 6164312"/>
              <a:gd name="connsiteY1" fmla="*/ 0 h 2621118"/>
              <a:gd name="connsiteX2" fmla="*/ 6156000 w 6164312"/>
              <a:gd name="connsiteY2" fmla="*/ 318 h 2621118"/>
              <a:gd name="connsiteX3" fmla="*/ 6164312 w 6164312"/>
              <a:gd name="connsiteY3" fmla="*/ 1931162 h 2621118"/>
              <a:gd name="connsiteX4" fmla="*/ 0 w 6164312"/>
              <a:gd name="connsiteY4" fmla="*/ 2621118 h 26211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164312" h="2621118">
                <a:moveTo>
                  <a:pt x="0" y="2621118"/>
                </a:moveTo>
                <a:lnTo>
                  <a:pt x="679479" y="0"/>
                </a:lnTo>
                <a:lnTo>
                  <a:pt x="6156000" y="318"/>
                </a:lnTo>
                <a:cubicBezTo>
                  <a:pt x="6158771" y="643933"/>
                  <a:pt x="6161541" y="1287547"/>
                  <a:pt x="6164312" y="1931162"/>
                </a:cubicBezTo>
                <a:lnTo>
                  <a:pt x="0" y="2621118"/>
                </a:lnTo>
                <a:close/>
              </a:path>
            </a:pathLst>
          </a:custGeom>
        </p:spPr>
        <p:txBody>
          <a:bodyPr/>
          <a:lstStyle>
            <a:lvl1pPr marL="0" indent="0" algn="r">
              <a:buFontTx/>
              <a:buNone/>
              <a:defRPr sz="1600"/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i-FI" dirty="0"/>
              <a:t>Lisää 1. kuva tai väri kuvagalleriasta. Muita kuvia voit lisätä Väylän kuvapankista tai omista tiedostoista</a:t>
            </a:r>
            <a:endParaRPr lang="en-US" dirty="0"/>
          </a:p>
          <a:p>
            <a:endParaRPr lang="fi-FI" dirty="0"/>
          </a:p>
        </p:txBody>
      </p:sp>
      <p:sp>
        <p:nvSpPr>
          <p:cNvPr id="3" name="Kuvan paikkamerkki 11">
            <a:extLst>
              <a:ext uri="{FF2B5EF4-FFF2-40B4-BE49-F238E27FC236}">
                <a16:creationId xmlns:a16="http://schemas.microsoft.com/office/drawing/2014/main" id="{213398F5-290C-A9DF-6523-5B429DFCCF24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5730289" y="1998000"/>
            <a:ext cx="6459311" cy="3207600"/>
          </a:xfrm>
          <a:custGeom>
            <a:avLst/>
            <a:gdLst>
              <a:gd name="connsiteX0" fmla="*/ 0 w 6469200"/>
              <a:gd name="connsiteY0" fmla="*/ 0 h 3207600"/>
              <a:gd name="connsiteX1" fmla="*/ 6469200 w 6469200"/>
              <a:gd name="connsiteY1" fmla="*/ 0 h 3207600"/>
              <a:gd name="connsiteX2" fmla="*/ 6469200 w 6469200"/>
              <a:gd name="connsiteY2" fmla="*/ 3207600 h 3207600"/>
              <a:gd name="connsiteX3" fmla="*/ 0 w 6469200"/>
              <a:gd name="connsiteY3" fmla="*/ 3207600 h 3207600"/>
              <a:gd name="connsiteX4" fmla="*/ 0 w 6469200"/>
              <a:gd name="connsiteY4" fmla="*/ 0 h 3207600"/>
              <a:gd name="connsiteX0" fmla="*/ 261257 w 6469200"/>
              <a:gd name="connsiteY0" fmla="*/ 718457 h 3207600"/>
              <a:gd name="connsiteX1" fmla="*/ 6469200 w 6469200"/>
              <a:gd name="connsiteY1" fmla="*/ 0 h 3207600"/>
              <a:gd name="connsiteX2" fmla="*/ 6469200 w 6469200"/>
              <a:gd name="connsiteY2" fmla="*/ 3207600 h 3207600"/>
              <a:gd name="connsiteX3" fmla="*/ 0 w 6469200"/>
              <a:gd name="connsiteY3" fmla="*/ 3207600 h 3207600"/>
              <a:gd name="connsiteX4" fmla="*/ 261257 w 6469200"/>
              <a:gd name="connsiteY4" fmla="*/ 718457 h 3207600"/>
              <a:gd name="connsiteX0" fmla="*/ 111968 w 6319911"/>
              <a:gd name="connsiteY0" fmla="*/ 718457 h 3207600"/>
              <a:gd name="connsiteX1" fmla="*/ 6319911 w 6319911"/>
              <a:gd name="connsiteY1" fmla="*/ 0 h 3207600"/>
              <a:gd name="connsiteX2" fmla="*/ 6319911 w 6319911"/>
              <a:gd name="connsiteY2" fmla="*/ 3207600 h 3207600"/>
              <a:gd name="connsiteX3" fmla="*/ 0 w 6319911"/>
              <a:gd name="connsiteY3" fmla="*/ 1770685 h 3207600"/>
              <a:gd name="connsiteX4" fmla="*/ 111968 w 6319911"/>
              <a:gd name="connsiteY4" fmla="*/ 718457 h 3207600"/>
              <a:gd name="connsiteX0" fmla="*/ 158621 w 6319911"/>
              <a:gd name="connsiteY0" fmla="*/ 699796 h 3207600"/>
              <a:gd name="connsiteX1" fmla="*/ 6319911 w 6319911"/>
              <a:gd name="connsiteY1" fmla="*/ 0 h 3207600"/>
              <a:gd name="connsiteX2" fmla="*/ 6319911 w 6319911"/>
              <a:gd name="connsiteY2" fmla="*/ 3207600 h 3207600"/>
              <a:gd name="connsiteX3" fmla="*/ 0 w 6319911"/>
              <a:gd name="connsiteY3" fmla="*/ 1770685 h 3207600"/>
              <a:gd name="connsiteX4" fmla="*/ 158621 w 6319911"/>
              <a:gd name="connsiteY4" fmla="*/ 699796 h 3207600"/>
              <a:gd name="connsiteX0" fmla="*/ 270589 w 6431879"/>
              <a:gd name="connsiteY0" fmla="*/ 699796 h 3207600"/>
              <a:gd name="connsiteX1" fmla="*/ 6431879 w 6431879"/>
              <a:gd name="connsiteY1" fmla="*/ 0 h 3207600"/>
              <a:gd name="connsiteX2" fmla="*/ 6431879 w 6431879"/>
              <a:gd name="connsiteY2" fmla="*/ 3207600 h 3207600"/>
              <a:gd name="connsiteX3" fmla="*/ 0 w 6431879"/>
              <a:gd name="connsiteY3" fmla="*/ 1696040 h 3207600"/>
              <a:gd name="connsiteX4" fmla="*/ 270589 w 6431879"/>
              <a:gd name="connsiteY4" fmla="*/ 699796 h 3207600"/>
              <a:gd name="connsiteX0" fmla="*/ 298021 w 6459311"/>
              <a:gd name="connsiteY0" fmla="*/ 699796 h 3207600"/>
              <a:gd name="connsiteX1" fmla="*/ 6459311 w 6459311"/>
              <a:gd name="connsiteY1" fmla="*/ 0 h 3207600"/>
              <a:gd name="connsiteX2" fmla="*/ 6459311 w 6459311"/>
              <a:gd name="connsiteY2" fmla="*/ 3207600 h 3207600"/>
              <a:gd name="connsiteX3" fmla="*/ 0 w 6459311"/>
              <a:gd name="connsiteY3" fmla="*/ 1824056 h 3207600"/>
              <a:gd name="connsiteX4" fmla="*/ 298021 w 6459311"/>
              <a:gd name="connsiteY4" fmla="*/ 699796 h 3207600"/>
              <a:gd name="connsiteX0" fmla="*/ 298021 w 6459311"/>
              <a:gd name="connsiteY0" fmla="*/ 699796 h 3207600"/>
              <a:gd name="connsiteX1" fmla="*/ 6459311 w 6459311"/>
              <a:gd name="connsiteY1" fmla="*/ 0 h 3207600"/>
              <a:gd name="connsiteX2" fmla="*/ 6459311 w 6459311"/>
              <a:gd name="connsiteY2" fmla="*/ 3207600 h 3207600"/>
              <a:gd name="connsiteX3" fmla="*/ 0 w 6459311"/>
              <a:gd name="connsiteY3" fmla="*/ 1824056 h 3207600"/>
              <a:gd name="connsiteX4" fmla="*/ 298021 w 6459311"/>
              <a:gd name="connsiteY4" fmla="*/ 699796 h 3207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59311" h="3207600">
                <a:moveTo>
                  <a:pt x="298021" y="699796"/>
                </a:moveTo>
                <a:lnTo>
                  <a:pt x="6459311" y="0"/>
                </a:lnTo>
                <a:lnTo>
                  <a:pt x="6459311" y="3207600"/>
                </a:lnTo>
                <a:lnTo>
                  <a:pt x="0" y="1824056"/>
                </a:lnTo>
                <a:lnTo>
                  <a:pt x="298021" y="699796"/>
                </a:lnTo>
                <a:close/>
              </a:path>
            </a:pathLst>
          </a:custGeom>
        </p:spPr>
        <p:txBody>
          <a:bodyPr anchor="ctr"/>
          <a:lstStyle>
            <a:lvl1pPr marL="0" indent="0" algn="r">
              <a:buFontTx/>
              <a:buNone/>
              <a:defRPr sz="1600"/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i-FI" dirty="0"/>
              <a:t>Lisää 2. kuva tai väri kuvagalleriasta. Muita kuvia voit lisätä Väylän kuvapankista tai omista tiedostoista</a:t>
            </a:r>
            <a:endParaRPr lang="en-US" dirty="0"/>
          </a:p>
          <a:p>
            <a:endParaRPr lang="fi-FI" dirty="0"/>
          </a:p>
        </p:txBody>
      </p:sp>
      <p:sp>
        <p:nvSpPr>
          <p:cNvPr id="2" name="Kuvan paikkamerkki 11">
            <a:extLst>
              <a:ext uri="{FF2B5EF4-FFF2-40B4-BE49-F238E27FC236}">
                <a16:creationId xmlns:a16="http://schemas.microsoft.com/office/drawing/2014/main" id="{A1029FCA-64BC-6BB6-607F-AC980FC6642D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4929540" y="3882368"/>
            <a:ext cx="7254877" cy="2972083"/>
          </a:xfrm>
          <a:custGeom>
            <a:avLst/>
            <a:gdLst>
              <a:gd name="connsiteX0" fmla="*/ 0 w 7250400"/>
              <a:gd name="connsiteY0" fmla="*/ 0 h 2966400"/>
              <a:gd name="connsiteX1" fmla="*/ 7250400 w 7250400"/>
              <a:gd name="connsiteY1" fmla="*/ 0 h 2966400"/>
              <a:gd name="connsiteX2" fmla="*/ 7250400 w 7250400"/>
              <a:gd name="connsiteY2" fmla="*/ 2966400 h 2966400"/>
              <a:gd name="connsiteX3" fmla="*/ 0 w 7250400"/>
              <a:gd name="connsiteY3" fmla="*/ 2966400 h 2966400"/>
              <a:gd name="connsiteX4" fmla="*/ 0 w 7250400"/>
              <a:gd name="connsiteY4" fmla="*/ 0 h 2966400"/>
              <a:gd name="connsiteX0" fmla="*/ 811764 w 7250400"/>
              <a:gd name="connsiteY0" fmla="*/ 0 h 3097028"/>
              <a:gd name="connsiteX1" fmla="*/ 7250400 w 7250400"/>
              <a:gd name="connsiteY1" fmla="*/ 130628 h 3097028"/>
              <a:gd name="connsiteX2" fmla="*/ 7250400 w 7250400"/>
              <a:gd name="connsiteY2" fmla="*/ 3097028 h 3097028"/>
              <a:gd name="connsiteX3" fmla="*/ 0 w 7250400"/>
              <a:gd name="connsiteY3" fmla="*/ 3097028 h 3097028"/>
              <a:gd name="connsiteX4" fmla="*/ 811764 w 7250400"/>
              <a:gd name="connsiteY4" fmla="*/ 0 h 3097028"/>
              <a:gd name="connsiteX0" fmla="*/ 811764 w 7250400"/>
              <a:gd name="connsiteY0" fmla="*/ 0 h 3097028"/>
              <a:gd name="connsiteX1" fmla="*/ 7241069 w 7250400"/>
              <a:gd name="connsiteY1" fmla="*/ 1520890 h 3097028"/>
              <a:gd name="connsiteX2" fmla="*/ 7250400 w 7250400"/>
              <a:gd name="connsiteY2" fmla="*/ 3097028 h 3097028"/>
              <a:gd name="connsiteX3" fmla="*/ 0 w 7250400"/>
              <a:gd name="connsiteY3" fmla="*/ 3097028 h 3097028"/>
              <a:gd name="connsiteX4" fmla="*/ 811764 w 7250400"/>
              <a:gd name="connsiteY4" fmla="*/ 0 h 3097028"/>
              <a:gd name="connsiteX0" fmla="*/ 811764 w 7250400"/>
              <a:gd name="connsiteY0" fmla="*/ 0 h 3097028"/>
              <a:gd name="connsiteX1" fmla="*/ 7241069 w 7250400"/>
              <a:gd name="connsiteY1" fmla="*/ 1425640 h 3097028"/>
              <a:gd name="connsiteX2" fmla="*/ 7250400 w 7250400"/>
              <a:gd name="connsiteY2" fmla="*/ 3097028 h 3097028"/>
              <a:gd name="connsiteX3" fmla="*/ 0 w 7250400"/>
              <a:gd name="connsiteY3" fmla="*/ 3097028 h 3097028"/>
              <a:gd name="connsiteX4" fmla="*/ 811764 w 7250400"/>
              <a:gd name="connsiteY4" fmla="*/ 0 h 3097028"/>
              <a:gd name="connsiteX0" fmla="*/ 811764 w 7250400"/>
              <a:gd name="connsiteY0" fmla="*/ 0 h 3058928"/>
              <a:gd name="connsiteX1" fmla="*/ 7241069 w 7250400"/>
              <a:gd name="connsiteY1" fmla="*/ 1387540 h 3058928"/>
              <a:gd name="connsiteX2" fmla="*/ 7250400 w 7250400"/>
              <a:gd name="connsiteY2" fmla="*/ 3058928 h 3058928"/>
              <a:gd name="connsiteX3" fmla="*/ 0 w 7250400"/>
              <a:gd name="connsiteY3" fmla="*/ 3058928 h 3058928"/>
              <a:gd name="connsiteX4" fmla="*/ 811764 w 7250400"/>
              <a:gd name="connsiteY4" fmla="*/ 0 h 3058928"/>
              <a:gd name="connsiteX0" fmla="*/ 783189 w 7221825"/>
              <a:gd name="connsiteY0" fmla="*/ 0 h 3058928"/>
              <a:gd name="connsiteX1" fmla="*/ 7212494 w 7221825"/>
              <a:gd name="connsiteY1" fmla="*/ 1387540 h 3058928"/>
              <a:gd name="connsiteX2" fmla="*/ 7221825 w 7221825"/>
              <a:gd name="connsiteY2" fmla="*/ 3058928 h 3058928"/>
              <a:gd name="connsiteX3" fmla="*/ 0 w 7221825"/>
              <a:gd name="connsiteY3" fmla="*/ 2954153 h 3058928"/>
              <a:gd name="connsiteX4" fmla="*/ 783189 w 7221825"/>
              <a:gd name="connsiteY4" fmla="*/ 0 h 3058928"/>
              <a:gd name="connsiteX0" fmla="*/ 783189 w 7231350"/>
              <a:gd name="connsiteY0" fmla="*/ 0 h 2963678"/>
              <a:gd name="connsiteX1" fmla="*/ 7212494 w 7231350"/>
              <a:gd name="connsiteY1" fmla="*/ 1387540 h 2963678"/>
              <a:gd name="connsiteX2" fmla="*/ 7231350 w 7231350"/>
              <a:gd name="connsiteY2" fmla="*/ 2963678 h 2963678"/>
              <a:gd name="connsiteX3" fmla="*/ 0 w 7231350"/>
              <a:gd name="connsiteY3" fmla="*/ 2954153 h 2963678"/>
              <a:gd name="connsiteX4" fmla="*/ 783189 w 7231350"/>
              <a:gd name="connsiteY4" fmla="*/ 0 h 2963678"/>
              <a:gd name="connsiteX0" fmla="*/ 741353 w 7231350"/>
              <a:gd name="connsiteY0" fmla="*/ 0 h 2975631"/>
              <a:gd name="connsiteX1" fmla="*/ 7212494 w 7231350"/>
              <a:gd name="connsiteY1" fmla="*/ 1399493 h 2975631"/>
              <a:gd name="connsiteX2" fmla="*/ 7231350 w 7231350"/>
              <a:gd name="connsiteY2" fmla="*/ 2975631 h 2975631"/>
              <a:gd name="connsiteX3" fmla="*/ 0 w 7231350"/>
              <a:gd name="connsiteY3" fmla="*/ 2966106 h 2975631"/>
              <a:gd name="connsiteX4" fmla="*/ 741353 w 7231350"/>
              <a:gd name="connsiteY4" fmla="*/ 0 h 2975631"/>
              <a:gd name="connsiteX0" fmla="*/ 783188 w 7273185"/>
              <a:gd name="connsiteY0" fmla="*/ 0 h 2975631"/>
              <a:gd name="connsiteX1" fmla="*/ 7254329 w 7273185"/>
              <a:gd name="connsiteY1" fmla="*/ 1399493 h 2975631"/>
              <a:gd name="connsiteX2" fmla="*/ 7273185 w 7273185"/>
              <a:gd name="connsiteY2" fmla="*/ 2975631 h 2975631"/>
              <a:gd name="connsiteX3" fmla="*/ 0 w 7273185"/>
              <a:gd name="connsiteY3" fmla="*/ 2972083 h 2975631"/>
              <a:gd name="connsiteX4" fmla="*/ 783188 w 7273185"/>
              <a:gd name="connsiteY4" fmla="*/ 0 h 2975631"/>
              <a:gd name="connsiteX0" fmla="*/ 783188 w 7254877"/>
              <a:gd name="connsiteY0" fmla="*/ 0 h 2972083"/>
              <a:gd name="connsiteX1" fmla="*/ 7254329 w 7254877"/>
              <a:gd name="connsiteY1" fmla="*/ 1399493 h 2972083"/>
              <a:gd name="connsiteX2" fmla="*/ 7249279 w 7254877"/>
              <a:gd name="connsiteY2" fmla="*/ 2969655 h 2972083"/>
              <a:gd name="connsiteX3" fmla="*/ 0 w 7254877"/>
              <a:gd name="connsiteY3" fmla="*/ 2972083 h 2972083"/>
              <a:gd name="connsiteX4" fmla="*/ 783188 w 7254877"/>
              <a:gd name="connsiteY4" fmla="*/ 0 h 29720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54877" h="2972083">
                <a:moveTo>
                  <a:pt x="783188" y="0"/>
                </a:moveTo>
                <a:lnTo>
                  <a:pt x="7254329" y="1399493"/>
                </a:lnTo>
                <a:cubicBezTo>
                  <a:pt x="7257439" y="1924872"/>
                  <a:pt x="7246169" y="2444276"/>
                  <a:pt x="7249279" y="2969655"/>
                </a:cubicBezTo>
                <a:lnTo>
                  <a:pt x="0" y="2972083"/>
                </a:lnTo>
                <a:lnTo>
                  <a:pt x="783188" y="0"/>
                </a:lnTo>
                <a:close/>
              </a:path>
            </a:pathLst>
          </a:custGeom>
        </p:spPr>
        <p:txBody>
          <a:bodyPr anchor="b"/>
          <a:lstStyle>
            <a:lvl1pPr marL="0" indent="0" algn="ctr">
              <a:buFontTx/>
              <a:buNone/>
              <a:defRPr sz="1600"/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i-FI" dirty="0"/>
              <a:t>Lisää 3. kuva tai väri kuvagalleriasta. Muita kuvia voit lisätä Väylän kuvapankista tai omista tiedostoista</a:t>
            </a:r>
            <a:endParaRPr lang="en-US" dirty="0"/>
          </a:p>
          <a:p>
            <a:endParaRPr lang="fi-FI" dirty="0"/>
          </a:p>
        </p:txBody>
      </p:sp>
      <p:pic>
        <p:nvPicPr>
          <p:cNvPr id="37" name="Picture 14" descr="Väyläviraston logo">
            <a:extLst>
              <a:ext uri="{FF2B5EF4-FFF2-40B4-BE49-F238E27FC236}">
                <a16:creationId xmlns:a16="http://schemas.microsoft.com/office/drawing/2014/main" id="{CFE18993-6749-2E5A-E9F6-584C91719FF8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116" y="5124315"/>
            <a:ext cx="1673549" cy="1394625"/>
          </a:xfrm>
          <a:prstGeom prst="rect">
            <a:avLst/>
          </a:prstGeom>
        </p:spPr>
      </p:pic>
      <p:sp>
        <p:nvSpPr>
          <p:cNvPr id="4" name="eukarelialogoplaceholder">
            <a:extLst>
              <a:ext uri="{FF2B5EF4-FFF2-40B4-BE49-F238E27FC236}">
                <a16:creationId xmlns:a16="http://schemas.microsoft.com/office/drawing/2014/main" id="{C53F6C4E-C88D-EF31-98B0-560A45F900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 userDrawn="1"/>
        </p:nvSpPr>
        <p:spPr>
          <a:xfrm>
            <a:off x="2160000" y="5364273"/>
            <a:ext cx="1115988" cy="2359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fi-FI" sz="1400" b="1" baseline="30000" dirty="0">
              <a:solidFill>
                <a:srgbClr val="000000"/>
              </a:solidFill>
              <a:latin typeface="Felbridge Pro"/>
              <a:cs typeface="Felbridge Pro"/>
            </a:endParaRPr>
          </a:p>
        </p:txBody>
      </p:sp>
      <p:sp>
        <p:nvSpPr>
          <p:cNvPr id="5" name="eulogotenplaceholder">
            <a:extLst>
              <a:ext uri="{FF2B5EF4-FFF2-40B4-BE49-F238E27FC236}">
                <a16:creationId xmlns:a16="http://schemas.microsoft.com/office/drawing/2014/main" id="{27EF32F5-1D17-FDC3-0035-304F4721B7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 userDrawn="1"/>
        </p:nvSpPr>
        <p:spPr>
          <a:xfrm>
            <a:off x="2160000" y="5589741"/>
            <a:ext cx="3960000" cy="450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fi-FI" sz="1400" b="1" baseline="30000" dirty="0">
              <a:solidFill>
                <a:srgbClr val="000000"/>
              </a:solidFill>
              <a:latin typeface="Felbridge Pro"/>
              <a:cs typeface="Felbridge Pro"/>
            </a:endParaRPr>
          </a:p>
        </p:txBody>
      </p:sp>
      <p:sp>
        <p:nvSpPr>
          <p:cNvPr id="6" name="eulogoplaceholder">
            <a:extLst>
              <a:ext uri="{FF2B5EF4-FFF2-40B4-BE49-F238E27FC236}">
                <a16:creationId xmlns:a16="http://schemas.microsoft.com/office/drawing/2014/main" id="{1B1B336A-30A5-31FB-0744-39B5981B4A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 userDrawn="1"/>
        </p:nvSpPr>
        <p:spPr>
          <a:xfrm>
            <a:off x="2160000" y="5344806"/>
            <a:ext cx="3960000" cy="450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fi-FI" sz="1400" b="1" baseline="30000" dirty="0">
              <a:solidFill>
                <a:srgbClr val="000000"/>
              </a:solidFill>
              <a:latin typeface="Felbridge Pro"/>
              <a:cs typeface="Felbridge Pro"/>
            </a:endParaRPr>
          </a:p>
        </p:txBody>
      </p:sp>
      <p:sp>
        <p:nvSpPr>
          <p:cNvPr id="7" name="eufinancelogoplaceholder">
            <a:extLst>
              <a:ext uri="{FF2B5EF4-FFF2-40B4-BE49-F238E27FC236}">
                <a16:creationId xmlns:a16="http://schemas.microsoft.com/office/drawing/2014/main" id="{2EA21E00-D18D-3F08-9E5D-04C19AA74A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 userDrawn="1"/>
        </p:nvSpPr>
        <p:spPr>
          <a:xfrm>
            <a:off x="2160000" y="5589741"/>
            <a:ext cx="3379905" cy="3754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fi-FI" sz="1400" b="1" baseline="30000" dirty="0">
              <a:solidFill>
                <a:srgbClr val="000000"/>
              </a:solidFill>
              <a:latin typeface="Felbridge Pro"/>
              <a:cs typeface="Felbridge Pro"/>
            </a:endParaRPr>
          </a:p>
        </p:txBody>
      </p:sp>
    </p:spTree>
    <p:extLst>
      <p:ext uri="{BB962C8B-B14F-4D97-AF65-F5344CB8AC3E}">
        <p14:creationId xmlns:p14="http://schemas.microsoft.com/office/powerpoint/2010/main" val="1997281149"/>
      </p:ext>
    </p:extLst>
  </p:cSld>
  <p:clrMapOvr>
    <a:masterClrMapping/>
  </p:clrMapOvr>
  <p:hf hdr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aaka_kuva_sininen" preserve="1" userDrawn="1">
  <p:cSld name="vaaka_kuva_sin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Kuvan paikkamerkki 3">
            <a:extLst>
              <a:ext uri="{FF2B5EF4-FFF2-40B4-BE49-F238E27FC236}">
                <a16:creationId xmlns:a16="http://schemas.microsoft.com/office/drawing/2014/main" id="{AB4047D7-75ED-C176-9F2B-759FC50655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12192000" cy="6858000"/>
          </a:xfrm>
          <a:solidFill>
            <a:schemeClr val="accent1">
              <a:lumMod val="20000"/>
              <a:lumOff val="80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fi-FI" dirty="0"/>
              <a:t>Lisää kuva kuvagalleriasta, Väylän kuvapankista tai omista tiedostoista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168E480F-6969-9C85-3F13-C2581A92F7D1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0" y="4589338"/>
            <a:ext cx="12192000" cy="792000"/>
          </a:xfrm>
          <a:gradFill>
            <a:gsLst>
              <a:gs pos="100000">
                <a:schemeClr val="accent1">
                  <a:alpha val="11000"/>
                </a:schemeClr>
              </a:gs>
              <a:gs pos="0">
                <a:schemeClr val="tx2">
                  <a:alpha val="70000"/>
                </a:schemeClr>
              </a:gs>
            </a:gsLst>
            <a:lin ang="0" scaled="0"/>
          </a:gradFill>
        </p:spPr>
        <p:txBody>
          <a:bodyPr lIns="1080000"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err="1"/>
              <a:t>Kirjoita</a:t>
            </a:r>
            <a:r>
              <a:rPr lang="en-US" dirty="0"/>
              <a:t> </a:t>
            </a:r>
            <a:r>
              <a:rPr lang="en-US" dirty="0" err="1"/>
              <a:t>alaotsikko</a:t>
            </a:r>
            <a:endParaRPr lang="en-US" dirty="0"/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D6A058AD-20D3-103F-BE1A-6A66EEE2A881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0" y="3510000"/>
            <a:ext cx="12192000" cy="1080000"/>
          </a:xfrm>
          <a:gradFill>
            <a:gsLst>
              <a:gs pos="100000">
                <a:schemeClr val="accent1">
                  <a:alpha val="11000"/>
                </a:schemeClr>
              </a:gs>
              <a:gs pos="0">
                <a:schemeClr val="tx2">
                  <a:alpha val="70000"/>
                </a:schemeClr>
              </a:gs>
            </a:gsLst>
            <a:lin ang="0" scaled="0"/>
          </a:gradFill>
        </p:spPr>
        <p:txBody>
          <a:bodyPr lIns="1080000" anchor="b">
            <a:normAutofit/>
          </a:bodyPr>
          <a:lstStyle>
            <a:lvl1pPr marL="0" indent="0">
              <a:buNone/>
              <a:defRPr sz="3200" b="1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err="1"/>
              <a:t>Kirjoita</a:t>
            </a:r>
            <a:r>
              <a:rPr lang="en-US" dirty="0"/>
              <a:t> </a:t>
            </a:r>
            <a:r>
              <a:rPr lang="en-US" dirty="0" err="1"/>
              <a:t>otsikko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36369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aaka_kuva_vihrea" preserve="1" userDrawn="1">
  <p:cSld name="vaaka_kuva_vihre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Kuvan paikkamerkki 3">
            <a:extLst>
              <a:ext uri="{FF2B5EF4-FFF2-40B4-BE49-F238E27FC236}">
                <a16:creationId xmlns:a16="http://schemas.microsoft.com/office/drawing/2014/main" id="{37D1F390-B184-4B82-1464-B4F5FE461F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12192000" cy="6858000"/>
          </a:xfrm>
          <a:solidFill>
            <a:schemeClr val="bg2">
              <a:lumMod val="20000"/>
              <a:lumOff val="80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fi-FI" dirty="0"/>
              <a:t>Lisää kuva kuvagalleriasta, Väylän kuvapankista tai omista tiedostoista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C01834BC-D657-9433-05AE-301C6EFE0B67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0" y="4589338"/>
            <a:ext cx="12192000" cy="792000"/>
          </a:xfrm>
          <a:gradFill>
            <a:gsLst>
              <a:gs pos="100000">
                <a:schemeClr val="bg2">
                  <a:alpha val="11000"/>
                </a:schemeClr>
              </a:gs>
              <a:gs pos="0">
                <a:schemeClr val="accent4">
                  <a:alpha val="71000"/>
                </a:schemeClr>
              </a:gs>
            </a:gsLst>
            <a:lin ang="0" scaled="0"/>
          </a:gradFill>
        </p:spPr>
        <p:txBody>
          <a:bodyPr lIns="1080000"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err="1"/>
              <a:t>Kirjoita</a:t>
            </a:r>
            <a:r>
              <a:rPr lang="en-US" dirty="0"/>
              <a:t> </a:t>
            </a:r>
            <a:r>
              <a:rPr lang="en-US" dirty="0" err="1"/>
              <a:t>alaotsikko</a:t>
            </a:r>
            <a:endParaRPr lang="en-US" dirty="0"/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3391C4EA-1BDA-2FE2-EC62-4C09E203DD3D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0" y="3510000"/>
            <a:ext cx="12192000" cy="1080000"/>
          </a:xfrm>
          <a:gradFill>
            <a:gsLst>
              <a:gs pos="100000">
                <a:schemeClr val="bg2">
                  <a:alpha val="11000"/>
                </a:schemeClr>
              </a:gs>
              <a:gs pos="0">
                <a:schemeClr val="accent4">
                  <a:alpha val="71000"/>
                </a:schemeClr>
              </a:gs>
            </a:gsLst>
            <a:lin ang="0" scaled="0"/>
          </a:gradFill>
        </p:spPr>
        <p:txBody>
          <a:bodyPr lIns="1080000" anchor="b">
            <a:normAutofit/>
          </a:bodyPr>
          <a:lstStyle>
            <a:lvl1pPr marL="0" indent="0">
              <a:buNone/>
              <a:defRPr sz="3200" b="1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err="1"/>
              <a:t>Kirjoita</a:t>
            </a:r>
            <a:r>
              <a:rPr lang="en-US" dirty="0"/>
              <a:t> </a:t>
            </a:r>
            <a:r>
              <a:rPr lang="en-US" dirty="0" err="1"/>
              <a:t>otsikko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51906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aaka_kuva_pinkki" preserve="1" userDrawn="1">
  <p:cSld name="vaaka_kuva_pinkk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Kuvan paikkamerkki 3">
            <a:extLst>
              <a:ext uri="{FF2B5EF4-FFF2-40B4-BE49-F238E27FC236}">
                <a16:creationId xmlns:a16="http://schemas.microsoft.com/office/drawing/2014/main" id="{552D661D-62EC-E4F9-7F2D-E30CA1F0A8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12192000" cy="6858000"/>
          </a:xfrm>
          <a:solidFill>
            <a:schemeClr val="accent5">
              <a:lumMod val="20000"/>
              <a:lumOff val="80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fi-FI" dirty="0"/>
              <a:t>Lisää kuva kuvagalleriasta, Väylän kuvapankista tai omista tiedostoista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0F83D4C-14C0-1A7B-8488-471A0D5995CB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0" y="4589338"/>
            <a:ext cx="12192000" cy="792000"/>
          </a:xfrm>
          <a:gradFill>
            <a:gsLst>
              <a:gs pos="100000">
                <a:schemeClr val="accent5">
                  <a:alpha val="14000"/>
                </a:schemeClr>
              </a:gs>
              <a:gs pos="0">
                <a:schemeClr val="accent5">
                  <a:alpha val="77000"/>
                </a:schemeClr>
              </a:gs>
            </a:gsLst>
            <a:lin ang="0" scaled="0"/>
          </a:gradFill>
        </p:spPr>
        <p:txBody>
          <a:bodyPr lIns="1080000"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err="1"/>
              <a:t>Kirjoita</a:t>
            </a:r>
            <a:r>
              <a:rPr lang="en-US" dirty="0"/>
              <a:t> </a:t>
            </a:r>
            <a:r>
              <a:rPr lang="en-US" dirty="0" err="1"/>
              <a:t>alaotsikko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BCB0C59-FB4D-3FDE-13BC-9E175336B7A8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0" y="3510000"/>
            <a:ext cx="12192000" cy="1080000"/>
          </a:xfrm>
          <a:gradFill>
            <a:gsLst>
              <a:gs pos="100000">
                <a:schemeClr val="accent5">
                  <a:alpha val="14000"/>
                </a:schemeClr>
              </a:gs>
              <a:gs pos="0">
                <a:schemeClr val="accent5">
                  <a:alpha val="77000"/>
                </a:schemeClr>
              </a:gs>
            </a:gsLst>
            <a:lin ang="0" scaled="0"/>
          </a:gradFill>
        </p:spPr>
        <p:txBody>
          <a:bodyPr lIns="1080000" anchor="b">
            <a:normAutofit/>
          </a:bodyPr>
          <a:lstStyle>
            <a:lvl1pPr marL="0" indent="0">
              <a:buNone/>
              <a:defRPr sz="3200" b="1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err="1"/>
              <a:t>Kirjoita</a:t>
            </a:r>
            <a:r>
              <a:rPr lang="en-US" dirty="0"/>
              <a:t> </a:t>
            </a:r>
            <a:r>
              <a:rPr lang="en-US" dirty="0" err="1"/>
              <a:t>otsikko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45815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kuva_teksti" preserve="1" userDrawn="1">
  <p:cSld name="kuva_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6955970" cy="1325563"/>
          </a:xfrm>
        </p:spPr>
        <p:txBody>
          <a:bodyPr>
            <a:normAutofit/>
          </a:bodyPr>
          <a:lstStyle>
            <a:lvl1pPr>
              <a:defRPr sz="3200" b="1" i="0" baseline="0">
                <a:latin typeface="+mj-lt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F289C589-D0B7-CF7C-D481-B7C91F6295E3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38199" y="1813968"/>
            <a:ext cx="6955971" cy="4320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7" name="Kuvan paikkamerkki 6">
            <a:extLst>
              <a:ext uri="{FF2B5EF4-FFF2-40B4-BE49-F238E27FC236}">
                <a16:creationId xmlns:a16="http://schemas.microsoft.com/office/drawing/2014/main" id="{A458CFA8-08E7-DAA8-E9CA-979753669B34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7920000" y="0"/>
            <a:ext cx="4284000" cy="6858000"/>
          </a:xfrm>
          <a:custGeom>
            <a:avLst/>
            <a:gdLst>
              <a:gd name="connsiteX0" fmla="*/ 0 w 4294800"/>
              <a:gd name="connsiteY0" fmla="*/ 0 h 6858000"/>
              <a:gd name="connsiteX1" fmla="*/ 4294800 w 4294800"/>
              <a:gd name="connsiteY1" fmla="*/ 0 h 6858000"/>
              <a:gd name="connsiteX2" fmla="*/ 4294800 w 4294800"/>
              <a:gd name="connsiteY2" fmla="*/ 6858000 h 6858000"/>
              <a:gd name="connsiteX3" fmla="*/ 0 w 4294800"/>
              <a:gd name="connsiteY3" fmla="*/ 6858000 h 6858000"/>
              <a:gd name="connsiteX4" fmla="*/ 0 w 4294800"/>
              <a:gd name="connsiteY4" fmla="*/ 0 h 6858000"/>
              <a:gd name="connsiteX0" fmla="*/ 1384662 w 4294800"/>
              <a:gd name="connsiteY0" fmla="*/ 0 h 6866708"/>
              <a:gd name="connsiteX1" fmla="*/ 4294800 w 4294800"/>
              <a:gd name="connsiteY1" fmla="*/ 8708 h 6866708"/>
              <a:gd name="connsiteX2" fmla="*/ 4294800 w 4294800"/>
              <a:gd name="connsiteY2" fmla="*/ 6866708 h 6866708"/>
              <a:gd name="connsiteX3" fmla="*/ 0 w 4294800"/>
              <a:gd name="connsiteY3" fmla="*/ 6866708 h 6866708"/>
              <a:gd name="connsiteX4" fmla="*/ 1384662 w 4294800"/>
              <a:gd name="connsiteY4" fmla="*/ 0 h 68667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294800" h="6866708">
                <a:moveTo>
                  <a:pt x="1384662" y="0"/>
                </a:moveTo>
                <a:lnTo>
                  <a:pt x="4294800" y="8708"/>
                </a:lnTo>
                <a:lnTo>
                  <a:pt x="4294800" y="6866708"/>
                </a:lnTo>
                <a:lnTo>
                  <a:pt x="0" y="6866708"/>
                </a:lnTo>
                <a:lnTo>
                  <a:pt x="1384662" y="0"/>
                </a:lnTo>
                <a:close/>
              </a:path>
            </a:pathLst>
          </a:custGeom>
        </p:spPr>
        <p:txBody>
          <a:bodyPr anchor="ctr"/>
          <a:lstStyle>
            <a:lvl1pPr marL="0" indent="0" algn="r">
              <a:buNone/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65AF"/>
              </a:buClr>
              <a:buSzTx/>
              <a:buFont typeface="Arial"/>
              <a:buNone/>
              <a:tabLst/>
              <a:defRPr/>
            </a:pPr>
            <a:r>
              <a:rPr lang="fi-FI" dirty="0"/>
              <a:t>Lisää kuva kuvagalleriasta, Väylän kuvapankista tai omista tiedostoista</a:t>
            </a:r>
            <a:endParaRPr lang="en-US" dirty="0"/>
          </a:p>
          <a:p>
            <a:endParaRPr lang="fi-FI" dirty="0"/>
          </a:p>
        </p:txBody>
      </p:sp>
      <p:sp>
        <p:nvSpPr>
          <p:cNvPr id="8" name="Dian numeron paikkamerkki 7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rgbClr val="898989"/>
                </a:solidFill>
              </a:defRPr>
            </a:lvl1pPr>
          </a:lstStyle>
          <a:p>
            <a:fld id="{6BD4A0EF-951A-4343-A672-F31B58E6828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644832"/>
      </p:ext>
    </p:extLst>
  </p:cSld>
  <p:clrMapOvr>
    <a:masterClrMapping/>
  </p:clrMapOvr>
  <p:hf hdr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evea_kuva_teksti" preserve="1" userDrawn="1">
  <p:cSld name="levea_kuva_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5162006" cy="1325563"/>
          </a:xfrm>
        </p:spPr>
        <p:txBody>
          <a:bodyPr>
            <a:normAutofit/>
          </a:bodyPr>
          <a:lstStyle>
            <a:lvl1pPr>
              <a:defRPr sz="3200" b="1" i="0" baseline="0">
                <a:latin typeface="+mj-lt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F289C589-D0B7-CF7C-D481-B7C91F6295E3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38200" y="1813968"/>
            <a:ext cx="4177938" cy="4320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7" name="Kuvan paikkamerkki 6">
            <a:extLst>
              <a:ext uri="{FF2B5EF4-FFF2-40B4-BE49-F238E27FC236}">
                <a16:creationId xmlns:a16="http://schemas.microsoft.com/office/drawing/2014/main" id="{A458CFA8-08E7-DAA8-E9CA-979753669B34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4732800" y="0"/>
            <a:ext cx="7459200" cy="6858000"/>
          </a:xfrm>
          <a:custGeom>
            <a:avLst/>
            <a:gdLst>
              <a:gd name="connsiteX0" fmla="*/ 0 w 4294800"/>
              <a:gd name="connsiteY0" fmla="*/ 0 h 6858000"/>
              <a:gd name="connsiteX1" fmla="*/ 4294800 w 4294800"/>
              <a:gd name="connsiteY1" fmla="*/ 0 h 6858000"/>
              <a:gd name="connsiteX2" fmla="*/ 4294800 w 4294800"/>
              <a:gd name="connsiteY2" fmla="*/ 6858000 h 6858000"/>
              <a:gd name="connsiteX3" fmla="*/ 0 w 4294800"/>
              <a:gd name="connsiteY3" fmla="*/ 6858000 h 6858000"/>
              <a:gd name="connsiteX4" fmla="*/ 0 w 4294800"/>
              <a:gd name="connsiteY4" fmla="*/ 0 h 6858000"/>
              <a:gd name="connsiteX0" fmla="*/ 1384662 w 4294800"/>
              <a:gd name="connsiteY0" fmla="*/ 0 h 6866708"/>
              <a:gd name="connsiteX1" fmla="*/ 4294800 w 4294800"/>
              <a:gd name="connsiteY1" fmla="*/ 8708 h 6866708"/>
              <a:gd name="connsiteX2" fmla="*/ 4294800 w 4294800"/>
              <a:gd name="connsiteY2" fmla="*/ 6866708 h 6866708"/>
              <a:gd name="connsiteX3" fmla="*/ 0 w 4294800"/>
              <a:gd name="connsiteY3" fmla="*/ 6866708 h 6866708"/>
              <a:gd name="connsiteX4" fmla="*/ 1384662 w 4294800"/>
              <a:gd name="connsiteY4" fmla="*/ 0 h 68667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294800" h="6866708">
                <a:moveTo>
                  <a:pt x="1384662" y="0"/>
                </a:moveTo>
                <a:lnTo>
                  <a:pt x="4294800" y="8708"/>
                </a:lnTo>
                <a:lnTo>
                  <a:pt x="4294800" y="6866708"/>
                </a:lnTo>
                <a:lnTo>
                  <a:pt x="0" y="6866708"/>
                </a:lnTo>
                <a:lnTo>
                  <a:pt x="1384662" y="0"/>
                </a:lnTo>
                <a:close/>
              </a:path>
            </a:pathLst>
          </a:custGeom>
        </p:spPr>
        <p:txBody>
          <a:bodyPr anchor="ctr"/>
          <a:lstStyle>
            <a:lvl1pPr marL="0" indent="0" algn="r">
              <a:buNone/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65AF"/>
              </a:buClr>
              <a:buSzTx/>
              <a:buFont typeface="Arial"/>
              <a:buNone/>
              <a:tabLst/>
              <a:defRPr/>
            </a:pPr>
            <a:r>
              <a:rPr lang="fi-FI" dirty="0"/>
              <a:t>Lisää kuva kuvagalleriasta, Väylän kuvapankista tai omista tiedostoista</a:t>
            </a:r>
            <a:endParaRPr lang="en-US" dirty="0"/>
          </a:p>
          <a:p>
            <a:endParaRPr lang="fi-FI" dirty="0"/>
          </a:p>
        </p:txBody>
      </p:sp>
      <p:sp>
        <p:nvSpPr>
          <p:cNvPr id="8" name="Dian numeron paikkamerkki 7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rgbClr val="898989"/>
                </a:solidFill>
              </a:defRPr>
            </a:lvl1pPr>
          </a:lstStyle>
          <a:p>
            <a:fld id="{6BD4A0EF-951A-4343-A672-F31B58E6828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1842974"/>
      </p:ext>
    </p:extLst>
  </p:cSld>
  <p:clrMapOvr>
    <a:masterClrMapping/>
  </p:clrMapOvr>
  <p:hf hdr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ma_kuva_teksti" preserve="1" userDrawn="1">
  <p:cSld name="oma_kuva_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5527675" cy="1325563"/>
          </a:xfrm>
        </p:spPr>
        <p:txBody>
          <a:bodyPr>
            <a:normAutofit/>
          </a:bodyPr>
          <a:lstStyle>
            <a:lvl1pPr>
              <a:defRPr sz="3200" b="1" i="0" baseline="0">
                <a:latin typeface="+mj-lt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fi-FI" dirty="0"/>
              <a:t>Kirjoita tähän nimi</a:t>
            </a:r>
            <a:endParaRPr lang="en-US" dirty="0"/>
          </a:p>
        </p:txBody>
      </p:sp>
      <p:sp>
        <p:nvSpPr>
          <p:cNvPr id="7" name="Kuvan paikkamerkki 6">
            <a:extLst>
              <a:ext uri="{FF2B5EF4-FFF2-40B4-BE49-F238E27FC236}">
                <a16:creationId xmlns:a16="http://schemas.microsoft.com/office/drawing/2014/main" id="{A458CFA8-08E7-DAA8-E9CA-979753669B34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6744339" y="8709"/>
            <a:ext cx="5439600" cy="6858000"/>
          </a:xfrm>
          <a:custGeom>
            <a:avLst/>
            <a:gdLst>
              <a:gd name="connsiteX0" fmla="*/ 0 w 4294800"/>
              <a:gd name="connsiteY0" fmla="*/ 0 h 6858000"/>
              <a:gd name="connsiteX1" fmla="*/ 4294800 w 4294800"/>
              <a:gd name="connsiteY1" fmla="*/ 0 h 6858000"/>
              <a:gd name="connsiteX2" fmla="*/ 4294800 w 4294800"/>
              <a:gd name="connsiteY2" fmla="*/ 6858000 h 6858000"/>
              <a:gd name="connsiteX3" fmla="*/ 0 w 4294800"/>
              <a:gd name="connsiteY3" fmla="*/ 6858000 h 6858000"/>
              <a:gd name="connsiteX4" fmla="*/ 0 w 4294800"/>
              <a:gd name="connsiteY4" fmla="*/ 0 h 6858000"/>
              <a:gd name="connsiteX0" fmla="*/ 1384662 w 4294800"/>
              <a:gd name="connsiteY0" fmla="*/ 0 h 6866708"/>
              <a:gd name="connsiteX1" fmla="*/ 4294800 w 4294800"/>
              <a:gd name="connsiteY1" fmla="*/ 8708 h 6866708"/>
              <a:gd name="connsiteX2" fmla="*/ 4294800 w 4294800"/>
              <a:gd name="connsiteY2" fmla="*/ 6866708 h 6866708"/>
              <a:gd name="connsiteX3" fmla="*/ 0 w 4294800"/>
              <a:gd name="connsiteY3" fmla="*/ 6866708 h 6866708"/>
              <a:gd name="connsiteX4" fmla="*/ 1384662 w 4294800"/>
              <a:gd name="connsiteY4" fmla="*/ 0 h 68667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294800" h="6866708">
                <a:moveTo>
                  <a:pt x="1384662" y="0"/>
                </a:moveTo>
                <a:lnTo>
                  <a:pt x="4294800" y="8708"/>
                </a:lnTo>
                <a:lnTo>
                  <a:pt x="4294800" y="6866708"/>
                </a:lnTo>
                <a:lnTo>
                  <a:pt x="0" y="6866708"/>
                </a:lnTo>
                <a:lnTo>
                  <a:pt x="1384662" y="0"/>
                </a:lnTo>
                <a:close/>
              </a:path>
            </a:pathLst>
          </a:custGeom>
        </p:spPr>
        <p:txBody>
          <a:bodyPr anchor="ctr"/>
          <a:lstStyle>
            <a:lvl1pPr marL="0" indent="0" algn="r">
              <a:buNone/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65AF"/>
              </a:buClr>
              <a:buSzTx/>
              <a:buFont typeface="Arial"/>
              <a:buNone/>
              <a:tabLst/>
              <a:defRPr/>
            </a:pPr>
            <a:r>
              <a:rPr lang="fi-FI" dirty="0"/>
              <a:t>Lisää oma kuva</a:t>
            </a:r>
            <a:endParaRPr lang="en-US" dirty="0"/>
          </a:p>
          <a:p>
            <a:endParaRPr lang="fi-FI" dirty="0"/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2FE7494B-1547-CA50-9CF3-C058329BD5D0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838200" y="1793876"/>
            <a:ext cx="5527675" cy="4320000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fi-FI" dirty="0"/>
              <a:t>Kirjoita tähän nimike</a:t>
            </a:r>
            <a:br>
              <a:rPr lang="fi-FI" dirty="0"/>
            </a:br>
            <a:r>
              <a:rPr lang="fi-FI" dirty="0"/>
              <a:t>Osasto/Yksikkö</a:t>
            </a:r>
            <a:br>
              <a:rPr lang="fi-FI" dirty="0"/>
            </a:br>
            <a:r>
              <a:rPr lang="fi-FI" dirty="0"/>
              <a:t>Sähköpostiosoite</a:t>
            </a:r>
            <a:br>
              <a:rPr lang="fi-FI" dirty="0"/>
            </a:br>
            <a:r>
              <a:rPr lang="fi-FI" dirty="0"/>
              <a:t>some</a:t>
            </a:r>
          </a:p>
        </p:txBody>
      </p:sp>
      <p:sp>
        <p:nvSpPr>
          <p:cNvPr id="8" name="Dian numeron paikkamerkki 7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rgbClr val="898989"/>
                </a:solidFill>
              </a:defRPr>
            </a:lvl1pPr>
          </a:lstStyle>
          <a:p>
            <a:fld id="{6BD4A0EF-951A-4343-A672-F31B58E6828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0433060"/>
      </p:ext>
    </p:extLst>
  </p:cSld>
  <p:clrMapOvr>
    <a:masterClrMapping/>
  </p:clrMapOvr>
  <p:hf hdr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aripalkki_teksti_sininen" preserve="1" userDrawn="1">
  <p:cSld name="varipalkki_teksti_sin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199" y="365125"/>
            <a:ext cx="8029575" cy="1325563"/>
          </a:xfrm>
        </p:spPr>
        <p:txBody>
          <a:bodyPr>
            <a:normAutofit/>
          </a:bodyPr>
          <a:lstStyle>
            <a:lvl1pPr>
              <a:defRPr sz="3200" b="1" i="0" baseline="0">
                <a:latin typeface="+mj-lt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F289C589-D0B7-CF7C-D481-B7C91F6295E3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38199" y="1813968"/>
            <a:ext cx="8029576" cy="41601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grpSp>
        <p:nvGrpSpPr>
          <p:cNvPr id="3" name="Ryhmä 2">
            <a:extLst>
              <a:ext uri="{FF2B5EF4-FFF2-40B4-BE49-F238E27FC236}">
                <a16:creationId xmlns:a16="http://schemas.microsoft.com/office/drawing/2014/main" id="{6460D66B-6E51-6FDF-D981-ABB668FF8A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9636194" y="0"/>
            <a:ext cx="2548020" cy="6858000"/>
            <a:chOff x="9636194" y="0"/>
            <a:chExt cx="2548020" cy="6858000"/>
          </a:xfrm>
        </p:grpSpPr>
        <p:pic>
          <p:nvPicPr>
            <p:cNvPr id="4" name="Picture 3" descr="Logo&#10;&#10;Description automatically generated">
              <a:extLst>
                <a:ext uri="{FF2B5EF4-FFF2-40B4-BE49-F238E27FC236}">
                  <a16:creationId xmlns:a16="http://schemas.microsoft.com/office/drawing/2014/main" id="{F3ED7395-83A3-3DD8-B91B-C6FD2DD5125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877226" y="292735"/>
              <a:ext cx="1833562" cy="1571625"/>
            </a:xfrm>
            <a:prstGeom prst="rect">
              <a:avLst/>
            </a:prstGeom>
          </p:spPr>
        </p:pic>
        <p:grpSp>
          <p:nvGrpSpPr>
            <p:cNvPr id="15" name="Ryhmä 14">
              <a:extLst>
                <a:ext uri="{FF2B5EF4-FFF2-40B4-BE49-F238E27FC236}">
                  <a16:creationId xmlns:a16="http://schemas.microsoft.com/office/drawing/2014/main" id="{AB624DEC-2732-7717-5E45-E5C24426D19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 userDrawn="1"/>
          </p:nvGrpSpPr>
          <p:grpSpPr>
            <a:xfrm>
              <a:off x="9636194" y="0"/>
              <a:ext cx="2548020" cy="6858000"/>
              <a:chOff x="9636194" y="0"/>
              <a:chExt cx="2548020" cy="6858000"/>
            </a:xfrm>
          </p:grpSpPr>
          <p:sp>
            <p:nvSpPr>
              <p:cNvPr id="9" name="Suorakulmio 8">
                <a:extLst>
                  <a:ext uri="{FF2B5EF4-FFF2-40B4-BE49-F238E27FC236}">
                    <a16:creationId xmlns:a16="http://schemas.microsoft.com/office/drawing/2014/main" id="{9B5879DD-5458-8E90-5B78-B61A4B3E2A3B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 userDrawn="1"/>
            </p:nvSpPr>
            <p:spPr>
              <a:xfrm>
                <a:off x="9636194" y="0"/>
                <a:ext cx="2548020" cy="6858000"/>
              </a:xfrm>
              <a:custGeom>
                <a:avLst/>
                <a:gdLst>
                  <a:gd name="connsiteX0" fmla="*/ 0 w 2246811"/>
                  <a:gd name="connsiteY0" fmla="*/ 0 h 6858000"/>
                  <a:gd name="connsiteX1" fmla="*/ 2246811 w 2246811"/>
                  <a:gd name="connsiteY1" fmla="*/ 0 h 6858000"/>
                  <a:gd name="connsiteX2" fmla="*/ 2246811 w 2246811"/>
                  <a:gd name="connsiteY2" fmla="*/ 6858000 h 6858000"/>
                  <a:gd name="connsiteX3" fmla="*/ 0 w 2246811"/>
                  <a:gd name="connsiteY3" fmla="*/ 6858000 h 6858000"/>
                  <a:gd name="connsiteX4" fmla="*/ 0 w 2246811"/>
                  <a:gd name="connsiteY4" fmla="*/ 0 h 6858000"/>
                  <a:gd name="connsiteX0" fmla="*/ 0 w 2246811"/>
                  <a:gd name="connsiteY0" fmla="*/ 0 h 6858000"/>
                  <a:gd name="connsiteX1" fmla="*/ 2246811 w 2246811"/>
                  <a:gd name="connsiteY1" fmla="*/ 0 h 6858000"/>
                  <a:gd name="connsiteX2" fmla="*/ 2246811 w 2246811"/>
                  <a:gd name="connsiteY2" fmla="*/ 6858000 h 6858000"/>
                  <a:gd name="connsiteX3" fmla="*/ 627017 w 2246811"/>
                  <a:gd name="connsiteY3" fmla="*/ 6858000 h 6858000"/>
                  <a:gd name="connsiteX4" fmla="*/ 0 w 2246811"/>
                  <a:gd name="connsiteY4" fmla="*/ 0 h 6858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246811" h="6858000">
                    <a:moveTo>
                      <a:pt x="0" y="0"/>
                    </a:moveTo>
                    <a:lnTo>
                      <a:pt x="2246811" y="0"/>
                    </a:lnTo>
                    <a:lnTo>
                      <a:pt x="2246811" y="6858000"/>
                    </a:lnTo>
                    <a:lnTo>
                      <a:pt x="627017" y="6858000"/>
                    </a:lnTo>
                    <a:lnTo>
                      <a:pt x="0" y="0"/>
                    </a:lnTo>
                    <a:close/>
                  </a:path>
                </a:pathLst>
              </a:custGeom>
              <a:gradFill>
                <a:gsLst>
                  <a:gs pos="27000">
                    <a:schemeClr val="tx2"/>
                  </a:gs>
                  <a:gs pos="100000">
                    <a:schemeClr val="accent1"/>
                  </a:gs>
                </a:gsLst>
                <a:lin ang="0" scaled="0"/>
              </a:gradFill>
              <a:ln>
                <a:gradFill flip="none" rotWithShape="1">
                  <a:gsLst>
                    <a:gs pos="27000">
                      <a:schemeClr val="tx2"/>
                    </a:gs>
                    <a:gs pos="100000">
                      <a:schemeClr val="accent1"/>
                    </a:gs>
                  </a:gsLst>
                  <a:lin ang="0" scaled="0"/>
                  <a:tileRect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i-FI"/>
              </a:p>
            </p:txBody>
          </p:sp>
          <p:pic>
            <p:nvPicPr>
              <p:cNvPr id="14" name="Picture 3">
                <a:extLst>
                  <a:ext uri="{FF2B5EF4-FFF2-40B4-BE49-F238E27FC236}">
                    <a16:creationId xmlns:a16="http://schemas.microsoft.com/office/drawing/2014/main" id="{66BB957A-A95B-0424-ED14-DE7325DA534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0177462" y="292735"/>
                <a:ext cx="1833562" cy="1571625"/>
              </a:xfrm>
              <a:prstGeom prst="rect">
                <a:avLst/>
              </a:prstGeom>
            </p:spPr>
          </p:pic>
        </p:grpSp>
      </p:grpSp>
      <p:sp>
        <p:nvSpPr>
          <p:cNvPr id="8" name="Dian numeron paikkamerkki 7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rgbClr val="898989"/>
                </a:solidFill>
              </a:defRPr>
            </a:lvl1pPr>
          </a:lstStyle>
          <a:p>
            <a:fld id="{6BD4A0EF-951A-4343-A672-F31B58E6828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728943"/>
      </p:ext>
    </p:extLst>
  </p:cSld>
  <p:clrMapOvr>
    <a:masterClrMapping/>
  </p:clrMapOvr>
  <p:hf hdr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 dirty="0"/>
              <a:t>Muokkaa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 dirty="0"/>
              <a:t>Muokkaa tekstin perustyylejä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00350" y="6356350"/>
            <a:ext cx="221249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/>
              <a:t> 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017561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fi-FI"/>
              <a:t>20.2.2023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7249" y="6356350"/>
            <a:ext cx="5619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6BD4A0EF-951A-4343-A672-F31B58E6828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00040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7" r:id="rId1"/>
    <p:sldLayoutId id="2147483762" r:id="rId2"/>
    <p:sldLayoutId id="2147483764" r:id="rId3"/>
    <p:sldLayoutId id="2147483765" r:id="rId4"/>
    <p:sldLayoutId id="2147483763" r:id="rId5"/>
    <p:sldLayoutId id="2147483766" r:id="rId6"/>
    <p:sldLayoutId id="2147483767" r:id="rId7"/>
    <p:sldLayoutId id="2147483768" r:id="rId8"/>
    <p:sldLayoutId id="2147483769" r:id="rId9"/>
    <p:sldLayoutId id="2147483770" r:id="rId10"/>
    <p:sldLayoutId id="2147483771" r:id="rId11"/>
    <p:sldLayoutId id="2147483772" r:id="rId12"/>
    <p:sldLayoutId id="2147483773" r:id="rId13"/>
    <p:sldLayoutId id="2147483774" r:id="rId14"/>
    <p:sldLayoutId id="2147483775" r:id="rId15"/>
    <p:sldLayoutId id="2147483776" r:id="rId16"/>
    <p:sldLayoutId id="2147483777" r:id="rId17"/>
    <p:sldLayoutId id="2147483778" r:id="rId18"/>
    <p:sldLayoutId id="2147483779" r:id="rId19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84400" indent="-284400" algn="l" defTabSz="914400" rtl="0" eaLnBrk="1" latinLnBrk="0" hangingPunct="1">
        <a:lnSpc>
          <a:spcPct val="150000"/>
        </a:lnSpc>
        <a:spcBef>
          <a:spcPts val="1000"/>
        </a:spcBef>
        <a:buClr>
          <a:srgbClr val="0065AF"/>
        </a:buClr>
        <a:buFont typeface="Arial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741600" indent="-284400" algn="l" defTabSz="914400" rtl="0" eaLnBrk="1" latinLnBrk="0" hangingPunct="1">
        <a:lnSpc>
          <a:spcPct val="150000"/>
        </a:lnSpc>
        <a:spcBef>
          <a:spcPts val="500"/>
        </a:spcBef>
        <a:buClr>
          <a:srgbClr val="0065AF"/>
        </a:buClr>
        <a:buFont typeface="Arial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1087200" indent="-172800" algn="l" defTabSz="914400" rtl="0" eaLnBrk="1" latinLnBrk="0" hangingPunct="1">
        <a:lnSpc>
          <a:spcPct val="150000"/>
        </a:lnSpc>
        <a:spcBef>
          <a:spcPts val="500"/>
        </a:spcBef>
        <a:buClr>
          <a:srgbClr val="0065AF"/>
        </a:buClr>
        <a:buFont typeface="Arial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172800" algn="l" defTabSz="914400" rtl="0" eaLnBrk="1" latinLnBrk="0" hangingPunct="1">
        <a:lnSpc>
          <a:spcPct val="150000"/>
        </a:lnSpc>
        <a:spcBef>
          <a:spcPts val="500"/>
        </a:spcBef>
        <a:buClr>
          <a:srgbClr val="0065AF"/>
        </a:buClr>
        <a:buFont typeface="Arial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172800" algn="l" defTabSz="914400" rtl="0" eaLnBrk="1" latinLnBrk="0" hangingPunct="1">
        <a:lnSpc>
          <a:spcPct val="150000"/>
        </a:lnSpc>
        <a:spcBef>
          <a:spcPts val="500"/>
        </a:spcBef>
        <a:buClr>
          <a:srgbClr val="0065AF"/>
        </a:buClr>
        <a:buFont typeface="Arial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ohje.velho.vaylapilvi.fi/tievelho/koulutukset-ja-tilaisuudet/tievelhon-tietojen-yllapidon-tukiklinikka/" TargetMode="External"/><Relationship Id="rId2" Type="http://schemas.openxmlformats.org/officeDocument/2006/relationships/hyperlink" Target="https://ohje.velho.vaylapilvi.fi/asukastiheystiedot-on-paivitetty-tievelhoon/" TargetMode="External"/><Relationship Id="rId1" Type="http://schemas.openxmlformats.org/officeDocument/2006/relationships/slideLayout" Target="../slideLayouts/slideLayout10.xml"/><Relationship Id="rId4" Type="http://schemas.openxmlformats.org/officeDocument/2006/relationships/hyperlink" Target="https://ohje.velho.vaylapilvi.fi/velhon-ohjesivujen-piristysprojekti/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ohje.velho.vaylapilvi.fi/tievelho/tietorakenne/tietorakennemuutokset/" TargetMode="External"/><Relationship Id="rId2" Type="http://schemas.openxmlformats.org/officeDocument/2006/relationships/hyperlink" Target="https://ohje.velho.vaylapilvi.fi/uusia-ominaisuuksia-tieosuushakuun/" TargetMode="External"/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ohje.velho.vaylapilvi.fi/tievelho/koulutukset-ja-tilaisuudet/tievelhon-tietojen-yllapidon-tukiklinikka/" TargetMode="External"/><Relationship Id="rId2" Type="http://schemas.openxmlformats.org/officeDocument/2006/relationships/hyperlink" Target="https://ohje.velho.vaylapilvi.fi/tievelho/koulutukset-ja-tilaisuudet/tievelho-vartit/" TargetMode="External"/><Relationship Id="rId1" Type="http://schemas.openxmlformats.org/officeDocument/2006/relationships/slideLayout" Target="../slideLayouts/slideLayout13.xml"/><Relationship Id="rId5" Type="http://schemas.openxmlformats.org/officeDocument/2006/relationships/hyperlink" Target="https://ohje.velho.vaylapilvi.fi/tervetuloa-tievelhon-hakutoimintojen-koulutuksiin-syksylla/" TargetMode="External"/><Relationship Id="rId4" Type="http://schemas.openxmlformats.org/officeDocument/2006/relationships/hyperlink" Target="https://ohje.velho.vaylapilvi.fi/syksyn-tievelho-koulutukset/" TargetMode="Externa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C1A0C6F-A31C-8334-209D-2C8ECB5D2CD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fi-FI" sz="4000" dirty="0"/>
              <a:t>Tievelhovartti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FDAB159A-C79D-DE07-5221-862DA47718A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8800" y="2059200"/>
            <a:ext cx="3931200" cy="457200"/>
          </a:xfrm>
        </p:spPr>
        <p:txBody>
          <a:bodyPr>
            <a:normAutofit fontScale="92500" lnSpcReduction="10000"/>
          </a:bodyPr>
          <a:lstStyle/>
          <a:p>
            <a:r>
              <a:rPr lang="fi-FI" dirty="0"/>
              <a:t>25.08.2026</a:t>
            </a:r>
          </a:p>
        </p:txBody>
      </p:sp>
      <p:pic>
        <p:nvPicPr>
          <p:cNvPr id="9" name="Picture Placeholder 8">
            <a:extLst>
              <a:ext uri="{FF2B5EF4-FFF2-40B4-BE49-F238E27FC236}">
                <a16:creationId xmlns:a16="http://schemas.microsoft.com/office/drawing/2014/main" id="{A3366CF5-84D5-62DD-5D7D-65004FC6D007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907" b="17907"/>
          <a:stretch/>
        </p:blipFill>
        <p:spPr>
          <a:xfrm>
            <a:off x="6037263" y="0"/>
            <a:ext cx="6156325" cy="2633663"/>
          </a:xfrm>
        </p:spPr>
      </p:pic>
      <p:pic>
        <p:nvPicPr>
          <p:cNvPr id="11" name="Picture Placeholder 10">
            <a:extLst>
              <a:ext uri="{FF2B5EF4-FFF2-40B4-BE49-F238E27FC236}">
                <a16:creationId xmlns:a16="http://schemas.microsoft.com/office/drawing/2014/main" id="{3ACE3E1B-36E1-F186-1A73-FEE93FEECDA5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859" b="5859"/>
          <a:stretch/>
        </p:blipFill>
        <p:spPr/>
      </p:pic>
    </p:spTree>
    <p:extLst>
      <p:ext uri="{BB962C8B-B14F-4D97-AF65-F5344CB8AC3E}">
        <p14:creationId xmlns:p14="http://schemas.microsoft.com/office/powerpoint/2010/main" val="12606233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6C217D81-D574-FA01-DC1E-FD581914A7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5162006" cy="1325563"/>
          </a:xfrm>
        </p:spPr>
        <p:txBody>
          <a:bodyPr anchor="ctr">
            <a:normAutofit/>
          </a:bodyPr>
          <a:lstStyle/>
          <a:p>
            <a:r>
              <a:rPr lang="fi-FI" dirty="0"/>
              <a:t>Agenda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A71CB4AB-6C0E-2837-DFD5-1EDB0E74A270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38200" y="1813968"/>
            <a:ext cx="4177938" cy="4320000"/>
          </a:xfrm>
        </p:spPr>
        <p:txBody>
          <a:bodyPr>
            <a:normAutofit/>
          </a:bodyPr>
          <a:lstStyle/>
          <a:p>
            <a:r>
              <a:rPr lang="fi-FI" sz="2000" dirty="0"/>
              <a:t>Ajankohtaiset kuulumiset</a:t>
            </a:r>
            <a:br>
              <a:rPr lang="fi-FI" sz="2000" dirty="0"/>
            </a:br>
            <a:r>
              <a:rPr lang="fi-FI" sz="2000" dirty="0"/>
              <a:t>Ilkka Aaltonen, Väylävirasto</a:t>
            </a:r>
          </a:p>
          <a:p>
            <a:r>
              <a:rPr lang="fi-FI" sz="2000" dirty="0"/>
              <a:t>T-</a:t>
            </a:r>
            <a:r>
              <a:rPr lang="fi-FI" sz="2000" dirty="0" err="1"/>
              <a:t>Loik</a:t>
            </a:r>
            <a:endParaRPr lang="fi-FI" sz="2000" dirty="0"/>
          </a:p>
          <a:p>
            <a:pPr marL="0" indent="0">
              <a:buNone/>
            </a:pPr>
            <a:r>
              <a:rPr lang="fi-FI" sz="1800" dirty="0"/>
              <a:t>Frans Anttonen, Fintraffic</a:t>
            </a:r>
          </a:p>
        </p:txBody>
      </p:sp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312460A8-342A-7E81-0AD9-26F39BD48FD4}"/>
              </a:ext>
            </a:extLst>
          </p:cNvPr>
          <p:cNvPicPr>
            <a:picLocks noGrp="1" noChangeAspect="1"/>
          </p:cNvPicPr>
          <p:nvPr>
            <p:ph type="pic" sz="quarter" idx="19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09" r="19409"/>
          <a:stretch/>
        </p:blipFill>
        <p:spPr>
          <a:xfrm>
            <a:off x="4732800" y="10"/>
            <a:ext cx="7459200" cy="6857990"/>
          </a:xfrm>
          <a:noFill/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BED2E65-B025-4001-B944-5417E97FEE90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857249" y="6356350"/>
            <a:ext cx="561975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6BD4A0EF-951A-4343-A672-F31B58E6828E}" type="slidenum">
              <a:rPr lang="en-US" smtClean="0"/>
              <a:pPr>
                <a:spcAft>
                  <a:spcPts val="600"/>
                </a:spcAft>
              </a:pPr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946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FED2BF26-9EBB-E9A2-0423-07F46079ECAE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0" y="10"/>
            <a:ext cx="12191980" cy="6857990"/>
          </a:xfrm>
          <a:noFill/>
        </p:spPr>
      </p:pic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799188E9-759D-A41F-B371-7FD8009BC69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0" y="4589338"/>
            <a:ext cx="12192000" cy="792000"/>
          </a:xfrm>
        </p:spPr>
        <p:txBody>
          <a:bodyPr>
            <a:normAutofit/>
          </a:bodyPr>
          <a:lstStyle/>
          <a:p>
            <a:r>
              <a:rPr lang="fi-FI" dirty="0"/>
              <a:t>Ilkka Aaltonen</a:t>
            </a:r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A2DFC2DE-EAA8-9122-95BB-58537E96A69D}"/>
              </a:ext>
            </a:extLst>
          </p:cNvPr>
          <p:cNvSpPr>
            <a:spLocks noGrp="1"/>
          </p:cNvSpPr>
          <p:nvPr>
            <p:ph type="body" idx="10"/>
          </p:nvPr>
        </p:nvSpPr>
        <p:spPr>
          <a:xfrm>
            <a:off x="0" y="3510000"/>
            <a:ext cx="12192000" cy="1080000"/>
          </a:xfrm>
        </p:spPr>
        <p:txBody>
          <a:bodyPr anchor="b">
            <a:normAutofit/>
          </a:bodyPr>
          <a:lstStyle/>
          <a:p>
            <a:r>
              <a:rPr lang="fi-FI" dirty="0"/>
              <a:t>Ajankohtaiset kuulumiset</a:t>
            </a:r>
          </a:p>
        </p:txBody>
      </p:sp>
    </p:spTree>
    <p:extLst>
      <p:ext uri="{BB962C8B-B14F-4D97-AF65-F5344CB8AC3E}">
        <p14:creationId xmlns:p14="http://schemas.microsoft.com/office/powerpoint/2010/main" val="26921230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721DC2-4EF7-F7F6-DFD1-93178A211E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4333" y="127001"/>
            <a:ext cx="8029575" cy="596900"/>
          </a:xfrm>
        </p:spPr>
        <p:txBody>
          <a:bodyPr>
            <a:normAutofit fontScale="90000"/>
          </a:bodyPr>
          <a:lstStyle/>
          <a:p>
            <a:r>
              <a:rPr lang="fi-FI" dirty="0"/>
              <a:t>Ajankohtaiset kuulumiset kesään ajalta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1B522AD-0328-DC00-FB8F-FFD87DCFB85B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6BD4A0EF-951A-4343-A672-F31B58E6828E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7C957CFA-6EC1-5D78-D589-889EA065796B}"/>
              </a:ext>
            </a:extLst>
          </p:cNvPr>
          <p:cNvSpPr txBox="1">
            <a:spLocks/>
          </p:cNvSpPr>
          <p:nvPr/>
        </p:nvSpPr>
        <p:spPr>
          <a:xfrm>
            <a:off x="60384" y="723901"/>
            <a:ext cx="4871861" cy="5632449"/>
          </a:xfrm>
          <a:prstGeom prst="rect">
            <a:avLst/>
          </a:prstGeom>
        </p:spPr>
        <p:txBody>
          <a:bodyPr>
            <a:normAutofit fontScale="25000" lnSpcReduction="20000"/>
          </a:bodyPr>
          <a:lstStyle>
            <a:lvl1pPr marL="284400" indent="-2844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buClr>
                <a:srgbClr val="0065AF"/>
              </a:buClr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1600" indent="-28440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Clr>
                <a:srgbClr val="0065AF"/>
              </a:buClr>
              <a:buFont typeface="Arial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87200" indent="-17280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Clr>
                <a:srgbClr val="0065AF"/>
              </a:buClr>
              <a:buFont typeface="Arial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17280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Clr>
                <a:srgbClr val="0065AF"/>
              </a:buClr>
              <a:buFont typeface="Arial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17280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Clr>
                <a:srgbClr val="0065AF"/>
              </a:buClr>
              <a:buFont typeface="Arial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fi-FI" sz="6400" b="1" dirty="0">
                <a:solidFill>
                  <a:schemeClr val="accent4"/>
                </a:solidFill>
              </a:rPr>
              <a:t>Data</a:t>
            </a:r>
            <a:endParaRPr lang="fi-FI" sz="4300" b="1" dirty="0">
              <a:solidFill>
                <a:schemeClr val="accent4"/>
              </a:solidFill>
            </a:endParaRPr>
          </a:p>
          <a:p>
            <a:pPr lvl="1"/>
            <a:r>
              <a:rPr lang="fi-FI" sz="4800" dirty="0">
                <a:ea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Tiemerkintöjen vienti alkanut järjestelmään</a:t>
            </a:r>
          </a:p>
          <a:p>
            <a:pPr lvl="2"/>
            <a:r>
              <a:rPr lang="fi-FI" sz="4800" dirty="0">
                <a:ea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Seuraavaksi siirrytään Kaakkois-Suomen elinvoimakeskuksen alueelle</a:t>
            </a:r>
          </a:p>
          <a:p>
            <a:pPr lvl="1"/>
            <a:r>
              <a:rPr lang="fi-FI" sz="4800" dirty="0">
                <a:ea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Varuste- ja laiteinventointeihin liittyviä tietoja viety kesän aikana järjestelmään ja niitä tulee edelleen operointiin tasaisella virralla.</a:t>
            </a:r>
          </a:p>
          <a:p>
            <a:pPr lvl="1"/>
            <a:r>
              <a:rPr lang="fi-FI" sz="4800" dirty="0">
                <a:ea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Tasoristeystiedot ajantasaistettu </a:t>
            </a:r>
            <a:r>
              <a:rPr lang="fi-FI" sz="4800" dirty="0" err="1">
                <a:ea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RATKOn</a:t>
            </a:r>
            <a:r>
              <a:rPr lang="fi-FI" sz="4800" dirty="0">
                <a:ea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 kanssa</a:t>
            </a:r>
          </a:p>
          <a:p>
            <a:pPr lvl="1"/>
            <a:r>
              <a:rPr lang="fi-FI" sz="4800" dirty="0">
                <a:ea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Levikkeiden käyttötarkoitus ominaisuuksia päivitetty. Samalla tunnistettu puuttuvia levikkeitä automaattivalvontatolppien avulla.</a:t>
            </a:r>
          </a:p>
          <a:p>
            <a:pPr lvl="1"/>
            <a:r>
              <a:rPr lang="fi-FI" sz="4800" dirty="0">
                <a:ea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Asukastiheystiedot päivitetty järjestelmään (</a:t>
            </a:r>
            <a:r>
              <a:rPr lang="fi-FI" sz="4800" dirty="0">
                <a:ea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  <a:hlinkClick r:id="rId2"/>
              </a:rPr>
              <a:t>https://ohje.velho.vaylapilvi.fi/asukastiheystiedot-on-paivitetty-tievelhoon/</a:t>
            </a:r>
            <a:r>
              <a:rPr lang="fi-FI" sz="4800" dirty="0">
                <a:ea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 )</a:t>
            </a:r>
          </a:p>
          <a:p>
            <a:pPr lvl="1"/>
            <a:r>
              <a:rPr lang="fi-FI" sz="4800" dirty="0">
                <a:ea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Päällystevauriokartoituksen tuloksia odotellaan elo-syyskuun vaihteessa</a:t>
            </a:r>
          </a:p>
          <a:p>
            <a:pPr lvl="1"/>
            <a:r>
              <a:rPr lang="fi-FI" sz="4800" dirty="0">
                <a:ea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PTM mittauksia tuodaan järjestelmään jatkuvasti</a:t>
            </a:r>
          </a:p>
          <a:p>
            <a:pPr marL="457200" lvl="1" indent="0">
              <a:buNone/>
            </a:pPr>
            <a:endParaRPr lang="fi-FI" sz="4800" dirty="0"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457200" lvl="1" indent="0">
              <a:buNone/>
            </a:pPr>
            <a:r>
              <a:rPr lang="fi-FI" sz="4800" dirty="0">
                <a:ea typeface="Calibri" panose="020F0502020204030204" pitchFamily="34" charset="0"/>
                <a:cs typeface="Calibri" panose="020F0502020204030204" pitchFamily="34" charset="0"/>
              </a:rPr>
              <a:t>Tukiklinikka materiaaleissa lisää dataan liittyvää: </a:t>
            </a:r>
            <a:r>
              <a:rPr lang="fi-FI" sz="4800" dirty="0">
                <a:ea typeface="Calibri" panose="020F0502020204030204" pitchFamily="34" charset="0"/>
                <a:cs typeface="Calibri" panose="020F0502020204030204" pitchFamily="34" charset="0"/>
                <a:hlinkClick r:id="rId3"/>
              </a:rPr>
              <a:t>https://ohje.velho.vaylapilvi.fi/tievelho/koulutukset-ja-tilaisuudet/tievelhon-tietojen-yllapidon-tukiklinikka/</a:t>
            </a:r>
            <a:endParaRPr lang="fi-FI" sz="4800" dirty="0"/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AB42E21A-2BE3-E190-1F2E-ADB8F9E3EEED}"/>
              </a:ext>
            </a:extLst>
          </p:cNvPr>
          <p:cNvSpPr txBox="1">
            <a:spLocks/>
          </p:cNvSpPr>
          <p:nvPr/>
        </p:nvSpPr>
        <p:spPr>
          <a:xfrm>
            <a:off x="4932246" y="1388853"/>
            <a:ext cx="4771662" cy="4416384"/>
          </a:xfrm>
          <a:prstGeom prst="rect">
            <a:avLst/>
          </a:prstGeom>
        </p:spPr>
        <p:txBody>
          <a:bodyPr>
            <a:normAutofit fontScale="55000" lnSpcReduction="20000"/>
          </a:bodyPr>
          <a:lstStyle>
            <a:lvl1pPr marL="284400" indent="-2844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buClr>
                <a:srgbClr val="0065AF"/>
              </a:buClr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1600" indent="-28440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Clr>
                <a:srgbClr val="0065AF"/>
              </a:buClr>
              <a:buFont typeface="Arial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87200" indent="-17280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Clr>
                <a:srgbClr val="0065AF"/>
              </a:buClr>
              <a:buFont typeface="Arial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17280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Clr>
                <a:srgbClr val="0065AF"/>
              </a:buClr>
              <a:buFont typeface="Arial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17280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Clr>
                <a:srgbClr val="0065AF"/>
              </a:buClr>
              <a:buFont typeface="Arial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fi-FI" sz="2800" b="1" dirty="0">
                <a:solidFill>
                  <a:schemeClr val="accent4"/>
                </a:solidFill>
              </a:rPr>
              <a:t>Määrittely</a:t>
            </a:r>
          </a:p>
          <a:p>
            <a:pPr lvl="1"/>
            <a:r>
              <a:rPr lang="fi-FI" sz="2300" dirty="0">
                <a:latin typeface="+mj-lt"/>
              </a:rPr>
              <a:t>Tiealueen poikkileikkauksen kohteiden sijaintigeometrian mallinnussäännöt</a:t>
            </a:r>
          </a:p>
          <a:p>
            <a:pPr lvl="2"/>
            <a:r>
              <a:rPr lang="fi-FI" sz="2300" dirty="0">
                <a:latin typeface="+mj-lt"/>
              </a:rPr>
              <a:t>Tarkoitus tehdä esimerkkejä muutamista tieosuuksista, jotta asia konkretisoituu.</a:t>
            </a:r>
          </a:p>
          <a:p>
            <a:pPr lvl="2"/>
            <a:r>
              <a:rPr lang="fi-FI" sz="2300" dirty="0">
                <a:latin typeface="+mj-lt"/>
              </a:rPr>
              <a:t>Pohdinnassa, kuinka mobiilikeilausaineistosta voitaisi tunnistaa ja tuottaa poikkileikkaukseen liittyviä geometria tietoja.</a:t>
            </a:r>
          </a:p>
          <a:p>
            <a:pPr marL="1427400" lvl="3" indent="0">
              <a:buNone/>
            </a:pPr>
            <a:endParaRPr lang="fi-FI" sz="2300" dirty="0">
              <a:latin typeface="+mj-lt"/>
            </a:endParaRPr>
          </a:p>
          <a:p>
            <a:pPr lvl="1"/>
            <a:r>
              <a:rPr lang="fi-FI" sz="2300" dirty="0">
                <a:latin typeface="+mj-lt"/>
              </a:rPr>
              <a:t>Ohjesivut uudistuvat ja seuraavassa </a:t>
            </a:r>
            <a:r>
              <a:rPr lang="fi-FI" sz="2300" dirty="0" err="1">
                <a:latin typeface="+mj-lt"/>
              </a:rPr>
              <a:t>Tievelhio</a:t>
            </a:r>
            <a:r>
              <a:rPr lang="fi-FI" sz="2300" dirty="0">
                <a:latin typeface="+mj-lt"/>
              </a:rPr>
              <a:t> –vartissa esittely (</a:t>
            </a:r>
            <a:r>
              <a:rPr lang="fi-FI" sz="2300" dirty="0">
                <a:latin typeface="+mj-lt"/>
                <a:hlinkClick r:id="rId4"/>
              </a:rPr>
              <a:t>https://ohje.velho.vaylapilvi.fi/velhon-ohjesivujen-piristysprojekti/</a:t>
            </a:r>
            <a:r>
              <a:rPr lang="fi-FI" sz="2300" dirty="0">
                <a:latin typeface="+mj-lt"/>
              </a:rPr>
              <a:t> )</a:t>
            </a:r>
          </a:p>
          <a:p>
            <a:pPr lvl="2"/>
            <a:r>
              <a:rPr lang="fi-FI" sz="2200" dirty="0">
                <a:latin typeface="+mj-lt"/>
              </a:rPr>
              <a:t>Projektivelhon ohjesivujen uudistus myöhemmin syksyllä tuotantoon</a:t>
            </a:r>
          </a:p>
          <a:p>
            <a:pPr lvl="3"/>
            <a:endParaRPr lang="fi-FI" sz="23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2301860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1A9178-C4BE-4FA5-A646-7705E4806E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18C1CD-B924-39FC-CD44-0B894E8BE7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365126"/>
            <a:ext cx="8029575" cy="687298"/>
          </a:xfrm>
        </p:spPr>
        <p:txBody>
          <a:bodyPr>
            <a:normAutofit fontScale="90000"/>
          </a:bodyPr>
          <a:lstStyle/>
          <a:p>
            <a:r>
              <a:rPr lang="fi-FI" dirty="0"/>
              <a:t>Ajankohtaiset kuulumiset — tekniset asiat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1BA5262-FD70-DA89-46F0-551141DD0293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6BD4A0EF-951A-4343-A672-F31B58E6828E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53950BDA-4EF2-0451-76B5-A274FE3E637C}"/>
              </a:ext>
            </a:extLst>
          </p:cNvPr>
          <p:cNvSpPr txBox="1">
            <a:spLocks/>
          </p:cNvSpPr>
          <p:nvPr/>
        </p:nvSpPr>
        <p:spPr>
          <a:xfrm>
            <a:off x="405442" y="1052424"/>
            <a:ext cx="4058607" cy="5440450"/>
          </a:xfrm>
          <a:prstGeom prst="rect">
            <a:avLst/>
          </a:prstGeom>
        </p:spPr>
        <p:txBody>
          <a:bodyPr>
            <a:noAutofit/>
          </a:bodyPr>
          <a:lstStyle>
            <a:lvl1pPr marL="284400" indent="-2844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buClr>
                <a:srgbClr val="0065AF"/>
              </a:buClr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1600" indent="-28440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Clr>
                <a:srgbClr val="0065AF"/>
              </a:buClr>
              <a:buFont typeface="Arial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87200" indent="-17280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Clr>
                <a:srgbClr val="0065AF"/>
              </a:buClr>
              <a:buFont typeface="Arial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17280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Clr>
                <a:srgbClr val="0065AF"/>
              </a:buClr>
              <a:buFont typeface="Arial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17280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Clr>
                <a:srgbClr val="0065AF"/>
              </a:buClr>
              <a:buFont typeface="Arial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fi-FI" sz="1050" b="1" dirty="0">
                <a:solidFill>
                  <a:schemeClr val="accent4"/>
                </a:solidFill>
              </a:rPr>
              <a:t>Käyttöliittymä</a:t>
            </a:r>
          </a:p>
          <a:p>
            <a:pPr marL="0" indent="0">
              <a:buFont typeface="Arial"/>
              <a:buNone/>
            </a:pPr>
            <a:r>
              <a:rPr lang="fi-FI" sz="1050" b="1" dirty="0">
                <a:solidFill>
                  <a:schemeClr val="accent4"/>
                </a:solidFill>
              </a:rPr>
              <a:t>Tuotantoon uutta torstaina</a:t>
            </a:r>
          </a:p>
          <a:p>
            <a:r>
              <a:rPr lang="fi-FI" sz="1050" dirty="0"/>
              <a:t>Tieosuushaussa voi valita hakutuloksen myös siten, että kaksiajorataisuus huomioidaan tuloksissa. Tuotannossa 28.5 eteenpäin. </a:t>
            </a:r>
            <a:r>
              <a:rPr lang="fi-FI" sz="1050" dirty="0">
                <a:hlinkClick r:id="rId2"/>
              </a:rPr>
              <a:t>https://ohje.velho.vaylapilvi.fi/uusia-ominaisuuksia-tieosuushakuun/</a:t>
            </a:r>
            <a:r>
              <a:rPr lang="fi-FI" sz="1050" dirty="0"/>
              <a:t> </a:t>
            </a:r>
          </a:p>
          <a:p>
            <a:r>
              <a:rPr lang="fi-FI" sz="1050" dirty="0"/>
              <a:t>Tieosuushaussa mahdollisuus hakea tilannepäivämäärällä. Haku kohdistuu tämän päivän verkkoon.</a:t>
            </a:r>
          </a:p>
          <a:p>
            <a:r>
              <a:rPr lang="fi-FI" sz="1050" dirty="0"/>
              <a:t>PTM 100 metrin tunnusluvut tiekohdehakuun katseltavaksi toteutus on hieman myöhästynyt suunnitellusta ajankohdasta, mutta on tulossa lähiaikoina tuotantoon.</a:t>
            </a:r>
          </a:p>
          <a:p>
            <a:r>
              <a:rPr lang="fi-FI" sz="1050" dirty="0"/>
              <a:t>Sorateiden leveystietoja mahdollista hakea käyttöliittymässä ja sellaisilla ominaisuuksilla, jolla desimaaleja voi niitä myös hyödyntää hakujen rajaamisessa.</a:t>
            </a:r>
          </a:p>
          <a:p>
            <a:r>
              <a:rPr lang="fi-FI" sz="1050" dirty="0"/>
              <a:t>Tietojen </a:t>
            </a:r>
            <a:r>
              <a:rPr lang="fi-FI" sz="1050" dirty="0" err="1"/>
              <a:t>exportointiin</a:t>
            </a:r>
            <a:r>
              <a:rPr lang="fi-FI" sz="1050" dirty="0"/>
              <a:t> tehty pienimuotoista paranemista</a:t>
            </a:r>
          </a:p>
          <a:p>
            <a:pPr marL="0" indent="0">
              <a:buFont typeface="Arial"/>
              <a:buNone/>
            </a:pPr>
            <a:r>
              <a:rPr lang="fi-FI" sz="1050" b="1" dirty="0">
                <a:solidFill>
                  <a:schemeClr val="accent4"/>
                </a:solidFill>
              </a:rPr>
              <a:t>Työn alla</a:t>
            </a:r>
          </a:p>
          <a:p>
            <a:r>
              <a:rPr lang="fi-FI" sz="1050" dirty="0"/>
              <a:t>Kohdekortin ylläpitotoiminnallisuudet tuotannossa</a:t>
            </a:r>
          </a:p>
          <a:p>
            <a:r>
              <a:rPr lang="fi-FI" sz="1050" dirty="0"/>
              <a:t>Hakutoiminnallisuuksien pienkehitystä.</a:t>
            </a:r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C9D1099D-7DB4-EF1C-58EE-EE951E7E2787}"/>
              </a:ext>
            </a:extLst>
          </p:cNvPr>
          <p:cNvSpPr txBox="1">
            <a:spLocks/>
          </p:cNvSpPr>
          <p:nvPr/>
        </p:nvSpPr>
        <p:spPr>
          <a:xfrm>
            <a:off x="4636721" y="1690688"/>
            <a:ext cx="5447557" cy="4283392"/>
          </a:xfrm>
          <a:prstGeom prst="rect">
            <a:avLst/>
          </a:prstGeom>
        </p:spPr>
        <p:txBody>
          <a:bodyPr>
            <a:normAutofit fontScale="92500" lnSpcReduction="10000"/>
          </a:bodyPr>
          <a:lstStyle>
            <a:lvl1pPr marL="284400" indent="-2844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buClr>
                <a:srgbClr val="0065AF"/>
              </a:buClr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1600" indent="-28440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Clr>
                <a:srgbClr val="0065AF"/>
              </a:buClr>
              <a:buFont typeface="Arial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87200" indent="-17280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Clr>
                <a:srgbClr val="0065AF"/>
              </a:buClr>
              <a:buFont typeface="Arial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17280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Clr>
                <a:srgbClr val="0065AF"/>
              </a:buClr>
              <a:buFont typeface="Arial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17280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Clr>
                <a:srgbClr val="0065AF"/>
              </a:buClr>
              <a:buFont typeface="Arial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fi-FI" sz="1400" b="1" dirty="0">
                <a:solidFill>
                  <a:schemeClr val="accent4"/>
                </a:solidFill>
              </a:rPr>
              <a:t>Tietorakennemuutokset</a:t>
            </a:r>
          </a:p>
          <a:p>
            <a:r>
              <a:rPr lang="fi-FI" dirty="0"/>
              <a:t>Tuotantoon otto aikataulua muutetaan siten toteutuksessa, että aina kuukauden toisena torstaina viedään muutoksia tuotantoon. Ei muina ajankohtia ellei kyse ole todella kriittisestä muutostarpeesta. Kuun vaihteen tietorakennemuutoskirjeessä etukäteen informoidaan tulevista muutoksista.</a:t>
            </a:r>
          </a:p>
          <a:p>
            <a:pPr marL="0" indent="0">
              <a:buNone/>
            </a:pPr>
            <a:endParaRPr lang="fi-FI" dirty="0">
              <a:ea typeface="Calibri" panose="020F0502020204030204" pitchFamily="34" charset="0"/>
              <a:cs typeface="Calibri" panose="020F0502020204030204" pitchFamily="34" charset="0"/>
              <a:hlinkClick r:id="rId3"/>
            </a:endParaRPr>
          </a:p>
          <a:p>
            <a:pPr marL="0" indent="0">
              <a:buNone/>
            </a:pPr>
            <a:endParaRPr lang="fi-FI" dirty="0">
              <a:ea typeface="Calibri" panose="020F0502020204030204" pitchFamily="34" charset="0"/>
              <a:cs typeface="Calibri" panose="020F0502020204030204" pitchFamily="34" charset="0"/>
              <a:hlinkClick r:id="rId3"/>
            </a:endParaRPr>
          </a:p>
          <a:p>
            <a:pPr marL="0" indent="0">
              <a:buNone/>
            </a:pPr>
            <a:r>
              <a:rPr lang="fi-FI" dirty="0">
                <a:ea typeface="Calibri" panose="020F0502020204030204" pitchFamily="34" charset="0"/>
                <a:cs typeface="Calibri" panose="020F0502020204030204" pitchFamily="34" charset="0"/>
                <a:hlinkClick r:id="rId3"/>
              </a:rPr>
              <a:t>https://ohje.velho.vaylapilvi.fi/tievelho/tietorakenne/tietorakennemuutokset/</a:t>
            </a:r>
            <a:endParaRPr lang="fi-FI" dirty="0">
              <a:ea typeface="Calibri" panose="020F0502020204030204" pitchFamily="34" charset="0"/>
              <a:cs typeface="Calibri" panose="020F0502020204030204" pitchFamily="34" charset="0"/>
            </a:endParaRPr>
          </a:p>
          <a:p>
            <a:endParaRPr lang="fi-FI" sz="1500" dirty="0"/>
          </a:p>
          <a:p>
            <a:endParaRPr lang="fi-FI" sz="1400" dirty="0"/>
          </a:p>
        </p:txBody>
      </p:sp>
    </p:spTree>
    <p:extLst>
      <p:ext uri="{BB962C8B-B14F-4D97-AF65-F5344CB8AC3E}">
        <p14:creationId xmlns:p14="http://schemas.microsoft.com/office/powerpoint/2010/main" val="10775565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02835F-908A-0E9D-AE5A-B44BAE5CBC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Koulutukset, klinikat &amp; vartit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8317C63-C25A-6B11-5D84-A27B86643B3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199" y="1534026"/>
            <a:ext cx="5275272" cy="4511302"/>
          </a:xfrm>
        </p:spPr>
        <p:txBody>
          <a:bodyPr>
            <a:normAutofit fontScale="85000" lnSpcReduction="10000"/>
          </a:bodyPr>
          <a:lstStyle/>
          <a:p>
            <a:r>
              <a:rPr lang="fi-FI" sz="1400" dirty="0">
                <a:hlinkClick r:id="rId2"/>
              </a:rPr>
              <a:t>Tievelhovartit</a:t>
            </a:r>
            <a:endParaRPr lang="fi-FI" sz="1400" dirty="0"/>
          </a:p>
          <a:p>
            <a:pPr lvl="1"/>
            <a:r>
              <a:rPr lang="fi-FI" dirty="0"/>
              <a:t>Kesätauon jälkeen ensimmäinen syksykauden vartti 25.8.2026.</a:t>
            </a:r>
            <a:endParaRPr lang="fi-FI" dirty="0">
              <a:hlinkClick r:id="rId3"/>
            </a:endParaRPr>
          </a:p>
          <a:p>
            <a:r>
              <a:rPr lang="fi-FI" sz="1400" dirty="0">
                <a:hlinkClick r:id="rId3"/>
              </a:rPr>
              <a:t>Velhon tukiklinikka</a:t>
            </a:r>
            <a:r>
              <a:rPr lang="fi-FI" sz="1400" dirty="0"/>
              <a:t>, 14.8 syksyllä ensimmäinen tukiklinikka.</a:t>
            </a:r>
          </a:p>
          <a:p>
            <a:r>
              <a:rPr lang="fi-FI" sz="1400" dirty="0">
                <a:hlinkClick r:id="rId4"/>
              </a:rPr>
              <a:t>Velhon koulutukset</a:t>
            </a:r>
            <a:r>
              <a:rPr lang="fi-FI" sz="1400" dirty="0"/>
              <a:t>, (</a:t>
            </a:r>
            <a:r>
              <a:rPr lang="fi-FI" sz="1400" dirty="0">
                <a:hlinkClick r:id="rId5"/>
              </a:rPr>
              <a:t>https://ohje.velho.vaylapilvi.fi/tervetuloa-tievelhon-hakutoimintojen-koulutuksiin-syksylla/</a:t>
            </a:r>
            <a:r>
              <a:rPr lang="fi-FI" sz="1400" dirty="0"/>
              <a:t> )</a:t>
            </a:r>
          </a:p>
          <a:p>
            <a:pPr lvl="1"/>
            <a:r>
              <a:rPr lang="fi-FI" sz="1300" dirty="0">
                <a:solidFill>
                  <a:schemeClr val="accent4"/>
                </a:solidFill>
              </a:rPr>
              <a:t>17.8.2026: Tiestötietojen hyödyntäminen paikkatiedon avulla</a:t>
            </a:r>
          </a:p>
          <a:p>
            <a:pPr lvl="1"/>
            <a:r>
              <a:rPr lang="fi-FI" sz="1300" dirty="0">
                <a:solidFill>
                  <a:schemeClr val="accent4"/>
                </a:solidFill>
              </a:rPr>
              <a:t>24.08.2026: Tievelhon tiedon ylläpitotyökalun koulutus (kohdekortti), uuden kohteen luonti ja olemassa olevan kohteen lakkautus</a:t>
            </a:r>
          </a:p>
          <a:p>
            <a:pPr lvl="1"/>
            <a:r>
              <a:rPr lang="fi-FI" sz="1300" dirty="0"/>
              <a:t>3.9.2026: Tiekohdehaun jatkokoulutus</a:t>
            </a:r>
          </a:p>
          <a:p>
            <a:pPr lvl="1"/>
            <a:r>
              <a:rPr lang="fi-FI" sz="1300" dirty="0"/>
              <a:t>24.9.2026: Tiekohdehaun jatkokoulutus</a:t>
            </a:r>
          </a:p>
          <a:p>
            <a:pPr lvl="1"/>
            <a:r>
              <a:rPr lang="fi-FI" sz="1300" dirty="0"/>
              <a:t>22.10.2026: Tieosuushaun jatkokoulutus</a:t>
            </a:r>
          </a:p>
          <a:p>
            <a:pPr lvl="1"/>
            <a:r>
              <a:rPr lang="fi-FI" sz="1300" dirty="0"/>
              <a:t>12.11.2026: Tieosuushaun jatkokoulutus</a:t>
            </a:r>
            <a:endParaRPr lang="fi-FI" sz="1400" dirty="0"/>
          </a:p>
          <a:p>
            <a:r>
              <a:rPr lang="fi-FI" sz="1400" dirty="0"/>
              <a:t>Seuraava uutiskirje alkusyksystä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ECCD3FE-2C8C-71A1-B777-8AA4D013F6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D4A0EF-951A-4343-A672-F31B58E6828E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6" name="Scroll: Vertical 4">
            <a:extLst>
              <a:ext uri="{FF2B5EF4-FFF2-40B4-BE49-F238E27FC236}">
                <a16:creationId xmlns:a16="http://schemas.microsoft.com/office/drawing/2014/main" id="{D07AE0B2-71EF-E8CB-FCFE-D9D7981C6909}"/>
              </a:ext>
            </a:extLst>
          </p:cNvPr>
          <p:cNvSpPr/>
          <p:nvPr/>
        </p:nvSpPr>
        <p:spPr>
          <a:xfrm>
            <a:off x="6569083" y="1883728"/>
            <a:ext cx="4064000" cy="4161600"/>
          </a:xfrm>
          <a:prstGeom prst="roundRect">
            <a:avLst>
              <a:gd name="adj" fmla="val 7843"/>
            </a:avLst>
          </a:prstGeom>
          <a:solidFill>
            <a:schemeClr val="accent4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108000"/>
            <a:br>
              <a:rPr lang="fi-FI" sz="1400" b="1" dirty="0">
                <a:solidFill>
                  <a:schemeClr val="bg1"/>
                </a:solidFill>
              </a:rPr>
            </a:br>
            <a:r>
              <a:rPr lang="fi-FI" sz="1400" b="1" dirty="0">
                <a:solidFill>
                  <a:schemeClr val="bg1"/>
                </a:solidFill>
              </a:rPr>
              <a:t>25.8.2026:</a:t>
            </a:r>
            <a:r>
              <a:rPr lang="fi-FI" sz="1400" dirty="0">
                <a:solidFill>
                  <a:schemeClr val="bg1"/>
                </a:solidFill>
              </a:rPr>
              <a:t> T-</a:t>
            </a:r>
            <a:r>
              <a:rPr lang="fi-FI" sz="1400" dirty="0" err="1">
                <a:solidFill>
                  <a:schemeClr val="bg1"/>
                </a:solidFill>
              </a:rPr>
              <a:t>loik</a:t>
            </a:r>
            <a:r>
              <a:rPr lang="fi-FI" sz="1400" dirty="0">
                <a:solidFill>
                  <a:schemeClr val="bg1"/>
                </a:solidFill>
              </a:rPr>
              <a:t>, Frans Anttonen (Fintraffic)</a:t>
            </a:r>
          </a:p>
          <a:p>
            <a:pPr marL="108000"/>
            <a:endParaRPr lang="fi-FI" sz="1400" b="1" dirty="0">
              <a:solidFill>
                <a:schemeClr val="bg1"/>
              </a:solidFill>
            </a:endParaRPr>
          </a:p>
          <a:p>
            <a:pPr marL="108000"/>
            <a:r>
              <a:rPr lang="fi-FI" sz="1400" b="1" dirty="0">
                <a:solidFill>
                  <a:schemeClr val="bg1"/>
                </a:solidFill>
              </a:rPr>
              <a:t>08.09.2026:</a:t>
            </a:r>
            <a:r>
              <a:rPr lang="fi-FI" sz="1400" dirty="0">
                <a:solidFill>
                  <a:schemeClr val="bg1"/>
                </a:solidFill>
              </a:rPr>
              <a:t> Velhon ohjesivujen uudistus, Jenni Kujala (Ubigu Oy)</a:t>
            </a:r>
          </a:p>
          <a:p>
            <a:pPr marL="108000"/>
            <a:endParaRPr lang="fi-FI" sz="1400" b="1" dirty="0">
              <a:solidFill>
                <a:schemeClr val="bg1"/>
              </a:solidFill>
            </a:endParaRPr>
          </a:p>
          <a:p>
            <a:pPr marL="108000"/>
            <a:r>
              <a:rPr lang="fi-FI" sz="1400" b="1" dirty="0">
                <a:solidFill>
                  <a:schemeClr val="bg1"/>
                </a:solidFill>
              </a:rPr>
              <a:t>06.10.2026:</a:t>
            </a:r>
            <a:r>
              <a:rPr lang="fi-FI" sz="1400" dirty="0">
                <a:solidFill>
                  <a:schemeClr val="bg1"/>
                </a:solidFill>
              </a:rPr>
              <a:t> </a:t>
            </a:r>
            <a:r>
              <a:rPr lang="fi-FI" sz="1400">
                <a:solidFill>
                  <a:schemeClr val="bg1"/>
                </a:solidFill>
              </a:rPr>
              <a:t>PETI-järjestelmä,</a:t>
            </a:r>
          </a:p>
          <a:p>
            <a:pPr marL="108000"/>
            <a:r>
              <a:rPr lang="fi-FI" sz="1400">
                <a:solidFill>
                  <a:schemeClr val="bg1"/>
                </a:solidFill>
              </a:rPr>
              <a:t>Jani </a:t>
            </a:r>
            <a:r>
              <a:rPr lang="fi-FI" sz="1400" dirty="0">
                <a:solidFill>
                  <a:schemeClr val="bg1"/>
                </a:solidFill>
              </a:rPr>
              <a:t>Riekkinen (Fintraffic)</a:t>
            </a:r>
          </a:p>
          <a:p>
            <a:pPr marL="108000"/>
            <a:endParaRPr lang="fi-FI" sz="1400" dirty="0">
              <a:solidFill>
                <a:schemeClr val="bg1"/>
              </a:solidFill>
            </a:endParaRPr>
          </a:p>
          <a:p>
            <a:pPr marL="108000"/>
            <a:r>
              <a:rPr lang="fi-FI" sz="1400" b="1" dirty="0">
                <a:solidFill>
                  <a:schemeClr val="bg1"/>
                </a:solidFill>
              </a:rPr>
              <a:t>20.10.2026:</a:t>
            </a:r>
            <a:r>
              <a:rPr lang="fi-FI" sz="1400" dirty="0">
                <a:solidFill>
                  <a:schemeClr val="bg1"/>
                </a:solidFill>
              </a:rPr>
              <a:t> Tievelhon tietovirrat, Sonja Lang (Ubigu Oy)</a:t>
            </a:r>
          </a:p>
          <a:p>
            <a:pPr marL="108000"/>
            <a:endParaRPr lang="fi-FI" sz="1400" dirty="0">
              <a:solidFill>
                <a:schemeClr val="bg1"/>
              </a:solidFill>
            </a:endParaRPr>
          </a:p>
          <a:p>
            <a:pPr marL="108000"/>
            <a:endParaRPr lang="fi-FI" sz="1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97158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43702250"/>
      </p:ext>
    </p:extLst>
  </p:cSld>
  <p:clrMapOvr>
    <a:masterClrMapping/>
  </p:clrMapOvr>
</p:sld>
</file>

<file path=ppt/theme/theme1.xml><?xml version="1.0" encoding="utf-8"?>
<a:theme xmlns:a="http://schemas.openxmlformats.org/drawingml/2006/main" name="vayla_uusi2023">
  <a:themeElements>
    <a:clrScheme name="Vayla_PP">
      <a:dk1>
        <a:srgbClr val="000000"/>
      </a:dk1>
      <a:lt1>
        <a:srgbClr val="FFFFFF"/>
      </a:lt1>
      <a:dk2>
        <a:srgbClr val="0065AF"/>
      </a:dk2>
      <a:lt2>
        <a:srgbClr val="8DCB6D"/>
      </a:lt2>
      <a:accent1>
        <a:srgbClr val="009BFF"/>
      </a:accent1>
      <a:accent2>
        <a:srgbClr val="00AFCB"/>
      </a:accent2>
      <a:accent3>
        <a:srgbClr val="FF5100"/>
      </a:accent3>
      <a:accent4>
        <a:srgbClr val="228848"/>
      </a:accent4>
      <a:accent5>
        <a:srgbClr val="E50083"/>
      </a:accent5>
      <a:accent6>
        <a:srgbClr val="FFC300"/>
      </a:accent6>
      <a:hlink>
        <a:srgbClr val="00AFCB"/>
      </a:hlink>
      <a:folHlink>
        <a:srgbClr val="49C2EF"/>
      </a:folHlink>
    </a:clrScheme>
    <a:fontScheme name="Mukautettu 1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yla_ilmeella_fi_uusi.potx" id="{6C74D751-B986-4A33-B5A6-081296BA73BF}" vid="{407FEAC4-691F-4246-A9FD-22A5F0DA5B18}"/>
    </a:ext>
  </a:extLst>
</a:theme>
</file>

<file path=ppt/theme/theme2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xml_kameleon>
  <dlevelofprotection/>
  <dconfidentiality/>
  <dsecrecy/>
  <ddecree/>
  <subtitle/>
</xml_kameleon>
</file>

<file path=customXml/item2.xml><?xml version="1.0" encoding="utf-8"?>
<livi_kameleon xmlns="" xmlns:xsi="http://www.w3.org/2001/XMLSchema-instance">
  <tyyppi>Esitys</tyyppi>
  <title/>
  <author/>
  <paivays>20.2.2023</paivays>
</livi_kameleon>
</file>

<file path=customXml/itemProps1.xml><?xml version="1.0" encoding="utf-8"?>
<ds:datastoreItem xmlns:ds="http://schemas.openxmlformats.org/officeDocument/2006/customXml" ds:itemID="{013051D8-32D5-4880-AAFB-8D74750EA7D2}">
  <ds:schemaRefs/>
</ds:datastoreItem>
</file>

<file path=customXml/itemProps2.xml><?xml version="1.0" encoding="utf-8"?>
<ds:datastoreItem xmlns:ds="http://schemas.openxmlformats.org/officeDocument/2006/customXml" ds:itemID="{7773B08A-1F14-4429-934D-0DFB4799E154}">
  <ds:schemaRefs>
    <ds:schemaRef ds:uri="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vayla_ilmeella_fi_uusi</Template>
  <TotalTime>5117</TotalTime>
  <Words>448</Words>
  <Application>Microsoft Office PowerPoint</Application>
  <PresentationFormat>Laajakuva</PresentationFormat>
  <Paragraphs>68</Paragraphs>
  <Slides>7</Slides>
  <Notes>1</Notes>
  <HiddenSlides>0</HiddenSlides>
  <MMClips>0</MMClips>
  <ScaleCrop>false</ScaleCrop>
  <HeadingPairs>
    <vt:vector size="6" baseType="variant">
      <vt:variant>
        <vt:lpstr>Käytetyt fontit</vt:lpstr>
      </vt:variant>
      <vt:variant>
        <vt:i4>4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7</vt:i4>
      </vt:variant>
    </vt:vector>
  </HeadingPairs>
  <TitlesOfParts>
    <vt:vector size="12" baseType="lpstr">
      <vt:lpstr>Arial</vt:lpstr>
      <vt:lpstr>Calibri</vt:lpstr>
      <vt:lpstr>Felbridge Pro</vt:lpstr>
      <vt:lpstr>Tahoma</vt:lpstr>
      <vt:lpstr>vayla_uusi2023</vt:lpstr>
      <vt:lpstr>Tievelhovartti</vt:lpstr>
      <vt:lpstr>Agenda</vt:lpstr>
      <vt:lpstr>PowerPoint-esitys</vt:lpstr>
      <vt:lpstr>Ajankohtaiset kuulumiset kesään ajalta</vt:lpstr>
      <vt:lpstr>Ajankohtaiset kuulumiset — tekniset asiat</vt:lpstr>
      <vt:lpstr>Koulutukset, klinikat &amp; vartit</vt:lpstr>
      <vt:lpstr>PowerPoint-esitys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Tielinen Joonas</dc:creator>
  <cp:keywords>Esitys</cp:keywords>
  <cp:lastModifiedBy>Aaltonen Ilkka</cp:lastModifiedBy>
  <cp:revision>75</cp:revision>
  <dcterms:created xsi:type="dcterms:W3CDTF">2023-02-20T12:09:21Z</dcterms:created>
  <dcterms:modified xsi:type="dcterms:W3CDTF">2026-08-25T05:46:06Z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dvKameleonVerID">
    <vt:lpwstr>473.707.02.001</vt:lpwstr>
  </property>
  <property fmtid="{D5CDD505-2E9C-101B-9397-08002B2CF9AE}" pid="3" name="dvSaved">
    <vt:lpwstr>1</vt:lpwstr>
  </property>
  <property fmtid="{D5CDD505-2E9C-101B-9397-08002B2CF9AE}" pid="4" name="dvLanguage">
    <vt:lpwstr>1035</vt:lpwstr>
  </property>
  <property fmtid="{D5CDD505-2E9C-101B-9397-08002B2CF9AE}" pid="5" name="dvTemplate">
    <vt:lpwstr>vayla_ilmeella_fi_uusi.potx</vt:lpwstr>
  </property>
  <property fmtid="{D5CDD505-2E9C-101B-9397-08002B2CF9AE}" pid="6" name="dvDefinition">
    <vt:lpwstr>707 (dd_default.xml)</vt:lpwstr>
  </property>
  <property fmtid="{D5CDD505-2E9C-101B-9397-08002B2CF9AE}" pid="7" name="dvDefinitionID">
    <vt:lpwstr>707</vt:lpwstr>
  </property>
  <property fmtid="{D5CDD505-2E9C-101B-9397-08002B2CF9AE}" pid="8" name="dvContentFile">
    <vt:lpwstr>dd_default.xml</vt:lpwstr>
  </property>
  <property fmtid="{D5CDD505-2E9C-101B-9397-08002B2CF9AE}" pid="9" name="dvGlobalVerID">
    <vt:lpwstr>473.85.02.257</vt:lpwstr>
  </property>
  <property fmtid="{D5CDD505-2E9C-101B-9397-08002B2CF9AE}" pid="10" name="dvDefinitionVersion">
    <vt:lpwstr>02.001 / 30.1.2023</vt:lpwstr>
  </property>
  <property fmtid="{D5CDD505-2E9C-101B-9397-08002B2CF9AE}" pid="11" name="filename">
    <vt:lpwstr>false</vt:lpwstr>
  </property>
  <property fmtid="{D5CDD505-2E9C-101B-9397-08002B2CF9AE}" pid="12" name="filenameandpath">
    <vt:lpwstr>false</vt:lpwstr>
  </property>
  <property fmtid="{D5CDD505-2E9C-101B-9397-08002B2CF9AE}" pid="13" name="dvPagenumberExist">
    <vt:lpwstr>1</vt:lpwstr>
  </property>
  <property fmtid="{D5CDD505-2E9C-101B-9397-08002B2CF9AE}" pid="14" name="dvAuthorExist">
    <vt:lpwstr>1</vt:lpwstr>
  </property>
  <property fmtid="{D5CDD505-2E9C-101B-9397-08002B2CF9AE}" pid="15" name="dvDateExist">
    <vt:lpwstr>-1</vt:lpwstr>
  </property>
  <property fmtid="{D5CDD505-2E9C-101B-9397-08002B2CF9AE}" pid="16" name="dvCategory">
    <vt:lpwstr>2</vt:lpwstr>
  </property>
  <property fmtid="{D5CDD505-2E9C-101B-9397-08002B2CF9AE}" pid="17" name="dvCategory_2">
    <vt:lpwstr>0</vt:lpwstr>
  </property>
  <property fmtid="{D5CDD505-2E9C-101B-9397-08002B2CF9AE}" pid="18" name="dvSavepath">
    <vt:lpwstr/>
  </property>
  <property fmtid="{D5CDD505-2E9C-101B-9397-08002B2CF9AE}" pid="19" name="dvUsed">
    <vt:lpwstr>1</vt:lpwstr>
  </property>
  <property fmtid="{D5CDD505-2E9C-101B-9397-08002B2CF9AE}" pid="20" name="dvCompany">
    <vt:lpwstr/>
  </property>
  <property fmtid="{D5CDD505-2E9C-101B-9397-08002B2CF9AE}" pid="21" name="dvSite">
    <vt:lpwstr/>
  </property>
  <property fmtid="{D5CDD505-2E9C-101B-9397-08002B2CF9AE}" pid="22" name="dvNumbering">
    <vt:lpwstr>0</vt:lpwstr>
  </property>
  <property fmtid="{D5CDD505-2E9C-101B-9397-08002B2CF9AE}" pid="23" name="dvDUname">
    <vt:lpwstr/>
  </property>
  <property fmtid="{D5CDD505-2E9C-101B-9397-08002B2CF9AE}" pid="24" name="dvDUFname">
    <vt:lpwstr/>
  </property>
  <property fmtid="{D5CDD505-2E9C-101B-9397-08002B2CF9AE}" pid="25" name="dvDULname">
    <vt:lpwstr/>
  </property>
  <property fmtid="{D5CDD505-2E9C-101B-9397-08002B2CF9AE}" pid="26" name="dvDUBusinessarea">
    <vt:lpwstr/>
  </property>
  <property fmtid="{D5CDD505-2E9C-101B-9397-08002B2CF9AE}" pid="27" name="dvDUdepartment">
    <vt:lpwstr/>
  </property>
  <property fmtid="{D5CDD505-2E9C-101B-9397-08002B2CF9AE}" pid="28" name="dvLogoExist">
    <vt:lpwstr>0</vt:lpwstr>
  </property>
  <property fmtid="{D5CDD505-2E9C-101B-9397-08002B2CF9AE}" pid="29" name="dvCurrentlogo">
    <vt:lpwstr/>
  </property>
  <property fmtid="{D5CDD505-2E9C-101B-9397-08002B2CF9AE}" pid="30" name="dvEULogoExist">
    <vt:lpwstr>0</vt:lpwstr>
  </property>
  <property fmtid="{D5CDD505-2E9C-101B-9397-08002B2CF9AE}" pid="31" name="dvCurrentEUListLogo">
    <vt:lpwstr/>
  </property>
  <property fmtid="{D5CDD505-2E9C-101B-9397-08002B2CF9AE}" pid="32" name="dvCurrentEUlogo">
    <vt:lpwstr/>
  </property>
  <property fmtid="{D5CDD505-2E9C-101B-9397-08002B2CF9AE}" pid="33" name="dlevelofprotection">
    <vt:lpwstr/>
  </property>
  <property fmtid="{D5CDD505-2E9C-101B-9397-08002B2CF9AE}" pid="34" name="tyyppi">
    <vt:lpwstr>Esitys</vt:lpwstr>
  </property>
  <property fmtid="{D5CDD505-2E9C-101B-9397-08002B2CF9AE}" pid="35" name="dconfidentiality">
    <vt:lpwstr/>
  </property>
  <property fmtid="{D5CDD505-2E9C-101B-9397-08002B2CF9AE}" pid="36" name="dsecrecy">
    <vt:lpwstr/>
  </property>
  <property fmtid="{D5CDD505-2E9C-101B-9397-08002B2CF9AE}" pid="37" name="ddecree">
    <vt:lpwstr/>
  </property>
  <property fmtid="{D5CDD505-2E9C-101B-9397-08002B2CF9AE}" pid="38" name="author">
    <vt:lpwstr/>
  </property>
  <property fmtid="{D5CDD505-2E9C-101B-9397-08002B2CF9AE}" pid="39" name="paivays">
    <vt:filetime>2023-02-19T22:00:00Z</vt:filetime>
  </property>
</Properties>
</file>