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6" r:id="rId2"/>
    <p:sldId id="271" r:id="rId3"/>
    <p:sldId id="262" r:id="rId4"/>
    <p:sldId id="266" r:id="rId5"/>
    <p:sldId id="273" r:id="rId6"/>
    <p:sldId id="259" r:id="rId7"/>
    <p:sldId id="269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EBE256-EFE9-4200-87EE-DC625CADC931}" v="516" dt="2026-08-12T11:59:14.6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9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 Schäfer" userId="fe383de9-aade-4883-acce-cf1060b3664c" providerId="ADAL" clId="{FBD3FA15-03F4-4C07-95DD-C5DF092AC6C5}"/>
    <pc:docChg chg="undo custSel addSld delSld modSld sldOrd addMainMaster delMainMaster">
      <pc:chgData name="Elisa Schäfer" userId="fe383de9-aade-4883-acce-cf1060b3664c" providerId="ADAL" clId="{FBD3FA15-03F4-4C07-95DD-C5DF092AC6C5}" dt="2026-08-12T11:59:34.525" v="894" actId="2696"/>
      <pc:docMkLst>
        <pc:docMk/>
      </pc:docMkLst>
      <pc:sldChg chg="modSp del mod">
        <pc:chgData name="Elisa Schäfer" userId="fe383de9-aade-4883-acce-cf1060b3664c" providerId="ADAL" clId="{FBD3FA15-03F4-4C07-95DD-C5DF092AC6C5}" dt="2026-08-12T11:21:51.892" v="691" actId="47"/>
        <pc:sldMkLst>
          <pc:docMk/>
          <pc:sldMk cId="3221393169" sldId="256"/>
        </pc:sldMkLst>
        <pc:spChg chg="mod">
          <ac:chgData name="Elisa Schäfer" userId="fe383de9-aade-4883-acce-cf1060b3664c" providerId="ADAL" clId="{FBD3FA15-03F4-4C07-95DD-C5DF092AC6C5}" dt="2026-08-12T09:11:07.426" v="175" actId="27636"/>
          <ac:spMkLst>
            <pc:docMk/>
            <pc:sldMk cId="3221393169" sldId="256"/>
            <ac:spMk id="2" creationId="{F6F35DDA-C0D8-C48F-BA23-5CE8D9CC70B6}"/>
          </ac:spMkLst>
        </pc:spChg>
        <pc:spChg chg="mod">
          <ac:chgData name="Elisa Schäfer" userId="fe383de9-aade-4883-acce-cf1060b3664c" providerId="ADAL" clId="{FBD3FA15-03F4-4C07-95DD-C5DF092AC6C5}" dt="2026-08-12T09:52:02.563" v="297" actId="20577"/>
          <ac:spMkLst>
            <pc:docMk/>
            <pc:sldMk cId="3221393169" sldId="256"/>
            <ac:spMk id="3" creationId="{41B45185-1F13-80F8-0319-C714E6AC8B1D}"/>
          </ac:spMkLst>
        </pc:spChg>
      </pc:sldChg>
      <pc:sldChg chg="del">
        <pc:chgData name="Elisa Schäfer" userId="fe383de9-aade-4883-acce-cf1060b3664c" providerId="ADAL" clId="{FBD3FA15-03F4-4C07-95DD-C5DF092AC6C5}" dt="2026-08-12T09:19:41.759" v="195" actId="2696"/>
        <pc:sldMkLst>
          <pc:docMk/>
          <pc:sldMk cId="1433199079" sldId="257"/>
        </pc:sldMkLst>
      </pc:sldChg>
      <pc:sldChg chg="del">
        <pc:chgData name="Elisa Schäfer" userId="fe383de9-aade-4883-acce-cf1060b3664c" providerId="ADAL" clId="{FBD3FA15-03F4-4C07-95DD-C5DF092AC6C5}" dt="2026-08-12T09:19:41.759" v="195" actId="2696"/>
        <pc:sldMkLst>
          <pc:docMk/>
          <pc:sldMk cId="362096863" sldId="258"/>
        </pc:sldMkLst>
      </pc:sldChg>
      <pc:sldChg chg="addSp delSp modSp mod ord modClrScheme modAnim chgLayout">
        <pc:chgData name="Elisa Schäfer" userId="fe383de9-aade-4883-acce-cf1060b3664c" providerId="ADAL" clId="{FBD3FA15-03F4-4C07-95DD-C5DF092AC6C5}" dt="2026-08-12T11:36:45.250" v="840" actId="948"/>
        <pc:sldMkLst>
          <pc:docMk/>
          <pc:sldMk cId="3627125103" sldId="259"/>
        </pc:sldMkLst>
        <pc:spChg chg="mod ord">
          <ac:chgData name="Elisa Schäfer" userId="fe383de9-aade-4883-acce-cf1060b3664c" providerId="ADAL" clId="{FBD3FA15-03F4-4C07-95DD-C5DF092AC6C5}" dt="2026-08-12T11:36:45.250" v="840" actId="948"/>
          <ac:spMkLst>
            <pc:docMk/>
            <pc:sldMk cId="3627125103" sldId="259"/>
            <ac:spMk id="2" creationId="{E90F499A-ACA6-56B1-CD5E-0D0430D64C2D}"/>
          </ac:spMkLst>
        </pc:spChg>
        <pc:spChg chg="mod ord">
          <ac:chgData name="Elisa Schäfer" userId="fe383de9-aade-4883-acce-cf1060b3664c" providerId="ADAL" clId="{FBD3FA15-03F4-4C07-95DD-C5DF092AC6C5}" dt="2026-08-12T11:34:43.725" v="795" actId="20577"/>
          <ac:spMkLst>
            <pc:docMk/>
            <pc:sldMk cId="3627125103" sldId="259"/>
            <ac:spMk id="3" creationId="{5976F93F-8A33-D2AF-C354-AFF40D2E1A4B}"/>
          </ac:spMkLst>
        </pc:spChg>
        <pc:spChg chg="mod ord">
          <ac:chgData name="Elisa Schäfer" userId="fe383de9-aade-4883-acce-cf1060b3664c" providerId="ADAL" clId="{FBD3FA15-03F4-4C07-95DD-C5DF092AC6C5}" dt="2026-08-12T11:32:14.915" v="757" actId="1076"/>
          <ac:spMkLst>
            <pc:docMk/>
            <pc:sldMk cId="3627125103" sldId="259"/>
            <ac:spMk id="4" creationId="{48384BD1-295B-BE20-4672-5C89A0C8EA22}"/>
          </ac:spMkLst>
        </pc:spChg>
        <pc:spChg chg="mod ord">
          <ac:chgData name="Elisa Schäfer" userId="fe383de9-aade-4883-acce-cf1060b3664c" providerId="ADAL" clId="{FBD3FA15-03F4-4C07-95DD-C5DF092AC6C5}" dt="2026-08-12T11:35:08.858" v="827" actId="20577"/>
          <ac:spMkLst>
            <pc:docMk/>
            <pc:sldMk cId="3627125103" sldId="259"/>
            <ac:spMk id="5" creationId="{F12F2617-0D8C-32B1-E4FC-36A2A763D17F}"/>
          </ac:spMkLst>
        </pc:spChg>
        <pc:spChg chg="mod ord">
          <ac:chgData name="Elisa Schäfer" userId="fe383de9-aade-4883-acce-cf1060b3664c" providerId="ADAL" clId="{FBD3FA15-03F4-4C07-95DD-C5DF092AC6C5}" dt="2026-08-12T11:33:02.925" v="761" actId="1076"/>
          <ac:spMkLst>
            <pc:docMk/>
            <pc:sldMk cId="3627125103" sldId="259"/>
            <ac:spMk id="6" creationId="{C9849077-A52B-F1E1-F4AE-2AB99FEB5049}"/>
          </ac:spMkLst>
        </pc:spChg>
        <pc:spChg chg="add del mod">
          <ac:chgData name="Elisa Schäfer" userId="fe383de9-aade-4883-acce-cf1060b3664c" providerId="ADAL" clId="{FBD3FA15-03F4-4C07-95DD-C5DF092AC6C5}" dt="2026-08-12T11:34:12.315" v="784" actId="478"/>
          <ac:spMkLst>
            <pc:docMk/>
            <pc:sldMk cId="3627125103" sldId="259"/>
            <ac:spMk id="7" creationId="{FAF18D70-398E-198D-C299-AD4C3E0D7337}"/>
          </ac:spMkLst>
        </pc:spChg>
        <pc:spChg chg="add del mod">
          <ac:chgData name="Elisa Schäfer" userId="fe383de9-aade-4883-acce-cf1060b3664c" providerId="ADAL" clId="{FBD3FA15-03F4-4C07-95DD-C5DF092AC6C5}" dt="2026-08-12T11:33:59.474" v="770" actId="21"/>
          <ac:spMkLst>
            <pc:docMk/>
            <pc:sldMk cId="3627125103" sldId="259"/>
            <ac:spMk id="8" creationId="{F647D343-D1EA-9F4E-7147-EA1A8AD251E1}"/>
          </ac:spMkLst>
        </pc:spChg>
        <pc:spChg chg="add mod">
          <ac:chgData name="Elisa Schäfer" userId="fe383de9-aade-4883-acce-cf1060b3664c" providerId="ADAL" clId="{FBD3FA15-03F4-4C07-95DD-C5DF092AC6C5}" dt="2026-08-12T11:34:34.575" v="790" actId="1076"/>
          <ac:spMkLst>
            <pc:docMk/>
            <pc:sldMk cId="3627125103" sldId="259"/>
            <ac:spMk id="10" creationId="{6B408E49-6C7B-3D7F-9F02-5FA12E22C27E}"/>
          </ac:spMkLst>
        </pc:spChg>
        <pc:spChg chg="add mod">
          <ac:chgData name="Elisa Schäfer" userId="fe383de9-aade-4883-acce-cf1060b3664c" providerId="ADAL" clId="{FBD3FA15-03F4-4C07-95DD-C5DF092AC6C5}" dt="2026-08-12T11:34:41.942" v="793" actId="1076"/>
          <ac:spMkLst>
            <pc:docMk/>
            <pc:sldMk cId="3627125103" sldId="259"/>
            <ac:spMk id="12" creationId="{043619BD-CADA-6F73-71CD-94B0A57CA301}"/>
          </ac:spMkLst>
        </pc:spChg>
        <pc:spChg chg="add mod">
          <ac:chgData name="Elisa Schäfer" userId="fe383de9-aade-4883-acce-cf1060b3664c" providerId="ADAL" clId="{FBD3FA15-03F4-4C07-95DD-C5DF092AC6C5}" dt="2026-08-12T11:35:13.709" v="829" actId="1076"/>
          <ac:spMkLst>
            <pc:docMk/>
            <pc:sldMk cId="3627125103" sldId="259"/>
            <ac:spMk id="14" creationId="{137AF4B4-D8B8-905E-50B5-153F468F289B}"/>
          </ac:spMkLst>
        </pc:spChg>
        <pc:spChg chg="add mod">
          <ac:chgData name="Elisa Schäfer" userId="fe383de9-aade-4883-acce-cf1060b3664c" providerId="ADAL" clId="{FBD3FA15-03F4-4C07-95DD-C5DF092AC6C5}" dt="2026-08-12T11:35:18.818" v="831" actId="1076"/>
          <ac:spMkLst>
            <pc:docMk/>
            <pc:sldMk cId="3627125103" sldId="259"/>
            <ac:spMk id="16" creationId="{ED5F7A1C-809B-BF8D-BC50-D9BE0CC78407}"/>
          </ac:spMkLst>
        </pc:spChg>
      </pc:sldChg>
      <pc:sldChg chg="del">
        <pc:chgData name="Elisa Schäfer" userId="fe383de9-aade-4883-acce-cf1060b3664c" providerId="ADAL" clId="{FBD3FA15-03F4-4C07-95DD-C5DF092AC6C5}" dt="2026-08-12T09:19:41.759" v="195" actId="2696"/>
        <pc:sldMkLst>
          <pc:docMk/>
          <pc:sldMk cId="555999605" sldId="260"/>
        </pc:sldMkLst>
      </pc:sldChg>
      <pc:sldChg chg="modSp new del ord">
        <pc:chgData name="Elisa Schäfer" userId="fe383de9-aade-4883-acce-cf1060b3664c" providerId="ADAL" clId="{FBD3FA15-03F4-4C07-95DD-C5DF092AC6C5}" dt="2026-08-12T09:02:01.910" v="22" actId="2696"/>
        <pc:sldMkLst>
          <pc:docMk/>
          <pc:sldMk cId="3693625274" sldId="261"/>
        </pc:sldMkLst>
        <pc:spChg chg="mod">
          <ac:chgData name="Elisa Schäfer" userId="fe383de9-aade-4883-acce-cf1060b3664c" providerId="ADAL" clId="{FBD3FA15-03F4-4C07-95DD-C5DF092AC6C5}" dt="2026-08-12T09:00:30.092" v="5"/>
          <ac:spMkLst>
            <pc:docMk/>
            <pc:sldMk cId="3693625274" sldId="261"/>
            <ac:spMk id="2" creationId="{7E4D633E-CAC0-8F12-9A9D-1FB0E426B434}"/>
          </ac:spMkLst>
        </pc:spChg>
      </pc:sldChg>
      <pc:sldChg chg="delSp modSp add mod modClrScheme chgLayout modNotesTx">
        <pc:chgData name="Elisa Schäfer" userId="fe383de9-aade-4883-acce-cf1060b3664c" providerId="ADAL" clId="{FBD3FA15-03F4-4C07-95DD-C5DF092AC6C5}" dt="2026-08-12T11:28:35.285" v="727" actId="20577"/>
        <pc:sldMkLst>
          <pc:docMk/>
          <pc:sldMk cId="4188909553" sldId="262"/>
        </pc:sldMkLst>
        <pc:spChg chg="mod ord">
          <ac:chgData name="Elisa Schäfer" userId="fe383de9-aade-4883-acce-cf1060b3664c" providerId="ADAL" clId="{FBD3FA15-03F4-4C07-95DD-C5DF092AC6C5}" dt="2026-08-12T11:24:23.077" v="703" actId="700"/>
          <ac:spMkLst>
            <pc:docMk/>
            <pc:sldMk cId="4188909553" sldId="262"/>
            <ac:spMk id="2" creationId="{A2CEBDA9-96BE-00A0-B7E0-EC7F1C8502B4}"/>
          </ac:spMkLst>
        </pc:spChg>
        <pc:spChg chg="mod ord">
          <ac:chgData name="Elisa Schäfer" userId="fe383de9-aade-4883-acce-cf1060b3664c" providerId="ADAL" clId="{FBD3FA15-03F4-4C07-95DD-C5DF092AC6C5}" dt="2026-08-12T11:27:51.739" v="722" actId="5793"/>
          <ac:spMkLst>
            <pc:docMk/>
            <pc:sldMk cId="4188909553" sldId="262"/>
            <ac:spMk id="3" creationId="{AE096EC6-BBFE-2930-3525-EA70CE3955BA}"/>
          </ac:spMkLst>
        </pc:spChg>
        <pc:spChg chg="mod ord">
          <ac:chgData name="Elisa Schäfer" userId="fe383de9-aade-4883-acce-cf1060b3664c" providerId="ADAL" clId="{FBD3FA15-03F4-4C07-95DD-C5DF092AC6C5}" dt="2026-08-12T11:25:12.575" v="706" actId="255"/>
          <ac:spMkLst>
            <pc:docMk/>
            <pc:sldMk cId="4188909553" sldId="262"/>
            <ac:spMk id="4" creationId="{C6BEE6DB-B926-77F9-A744-C3D277191C8A}"/>
          </ac:spMkLst>
        </pc:spChg>
        <pc:spChg chg="mod ord">
          <ac:chgData name="Elisa Schäfer" userId="fe383de9-aade-4883-acce-cf1060b3664c" providerId="ADAL" clId="{FBD3FA15-03F4-4C07-95DD-C5DF092AC6C5}" dt="2026-08-12T11:28:16.226" v="726" actId="1076"/>
          <ac:spMkLst>
            <pc:docMk/>
            <pc:sldMk cId="4188909553" sldId="262"/>
            <ac:spMk id="5" creationId="{0D9F516F-8D71-FE0C-CFB4-7DD01820EEC9}"/>
          </ac:spMkLst>
        </pc:spChg>
        <pc:spChg chg="mod ord">
          <ac:chgData name="Elisa Schäfer" userId="fe383de9-aade-4883-acce-cf1060b3664c" providerId="ADAL" clId="{FBD3FA15-03F4-4C07-95DD-C5DF092AC6C5}" dt="2026-08-12T11:28:13.709" v="725" actId="1076"/>
          <ac:spMkLst>
            <pc:docMk/>
            <pc:sldMk cId="4188909553" sldId="262"/>
            <ac:spMk id="6" creationId="{976C2EE4-58CA-86AF-F2B5-0911760C92BE}"/>
          </ac:spMkLst>
        </pc:spChg>
        <pc:spChg chg="mod">
          <ac:chgData name="Elisa Schäfer" userId="fe383de9-aade-4883-acce-cf1060b3664c" providerId="ADAL" clId="{FBD3FA15-03F4-4C07-95DD-C5DF092AC6C5}" dt="2026-08-12T09:18:52.723" v="194" actId="255"/>
          <ac:spMkLst>
            <pc:docMk/>
            <pc:sldMk cId="4188909553" sldId="262"/>
            <ac:spMk id="7" creationId="{D69E977F-B464-5DD2-CD94-070DB8AB3CC6}"/>
          </ac:spMkLst>
        </pc:spChg>
        <pc:picChg chg="del">
          <ac:chgData name="Elisa Schäfer" userId="fe383de9-aade-4883-acce-cf1060b3664c" providerId="ADAL" clId="{FBD3FA15-03F4-4C07-95DD-C5DF092AC6C5}" dt="2026-08-12T09:17:11.546" v="185" actId="478"/>
          <ac:picMkLst>
            <pc:docMk/>
            <pc:sldMk cId="4188909553" sldId="262"/>
            <ac:picMk id="13" creationId="{46EFE2B0-9D46-DE4E-CC38-BAA64F5B4BDC}"/>
          </ac:picMkLst>
        </pc:picChg>
      </pc:sldChg>
      <pc:sldChg chg="modSp new del mod">
        <pc:chgData name="Elisa Schäfer" userId="fe383de9-aade-4883-acce-cf1060b3664c" providerId="ADAL" clId="{FBD3FA15-03F4-4C07-95DD-C5DF092AC6C5}" dt="2026-08-12T09:09:13.378" v="101" actId="2696"/>
        <pc:sldMkLst>
          <pc:docMk/>
          <pc:sldMk cId="1822997230" sldId="263"/>
        </pc:sldMkLst>
        <pc:spChg chg="mod">
          <ac:chgData name="Elisa Schäfer" userId="fe383de9-aade-4883-acce-cf1060b3664c" providerId="ADAL" clId="{FBD3FA15-03F4-4C07-95DD-C5DF092AC6C5}" dt="2026-08-12T09:02:34.450" v="25" actId="20577"/>
          <ac:spMkLst>
            <pc:docMk/>
            <pc:sldMk cId="1822997230" sldId="263"/>
            <ac:spMk id="2" creationId="{1A79E59A-9341-68F4-3499-6973128B68A4}"/>
          </ac:spMkLst>
        </pc:spChg>
      </pc:sldChg>
      <pc:sldChg chg="modSp new del">
        <pc:chgData name="Elisa Schäfer" userId="fe383de9-aade-4883-acce-cf1060b3664c" providerId="ADAL" clId="{FBD3FA15-03F4-4C07-95DD-C5DF092AC6C5}" dt="2026-08-12T09:03:20.939" v="34" actId="2696"/>
        <pc:sldMkLst>
          <pc:docMk/>
          <pc:sldMk cId="1241259650" sldId="264"/>
        </pc:sldMkLst>
        <pc:spChg chg="mod">
          <ac:chgData name="Elisa Schäfer" userId="fe383de9-aade-4883-acce-cf1060b3664c" providerId="ADAL" clId="{FBD3FA15-03F4-4C07-95DD-C5DF092AC6C5}" dt="2026-08-12T09:02:56.326" v="27"/>
          <ac:spMkLst>
            <pc:docMk/>
            <pc:sldMk cId="1241259650" sldId="264"/>
            <ac:spMk id="2" creationId="{D8152BF4-2020-88B4-1EC7-7E9CBFEA27D9}"/>
          </ac:spMkLst>
        </pc:spChg>
      </pc:sldChg>
      <pc:sldChg chg="modSp new del mod ord modClrScheme chgLayout">
        <pc:chgData name="Elisa Schäfer" userId="fe383de9-aade-4883-acce-cf1060b3664c" providerId="ADAL" clId="{FBD3FA15-03F4-4C07-95DD-C5DF092AC6C5}" dt="2026-08-12T11:30:55.708" v="741" actId="2696"/>
        <pc:sldMkLst>
          <pc:docMk/>
          <pc:sldMk cId="709763396" sldId="265"/>
        </pc:sldMkLst>
        <pc:spChg chg="mod ord">
          <ac:chgData name="Elisa Schäfer" userId="fe383de9-aade-4883-acce-cf1060b3664c" providerId="ADAL" clId="{FBD3FA15-03F4-4C07-95DD-C5DF092AC6C5}" dt="2026-08-12T11:27:25.533" v="718" actId="700"/>
          <ac:spMkLst>
            <pc:docMk/>
            <pc:sldMk cId="709763396" sldId="265"/>
            <ac:spMk id="2" creationId="{5BD2E2B5-A0FD-A83E-4039-FA04632A6BD0}"/>
          </ac:spMkLst>
        </pc:spChg>
        <pc:spChg chg="mod ord">
          <ac:chgData name="Elisa Schäfer" userId="fe383de9-aade-4883-acce-cf1060b3664c" providerId="ADAL" clId="{FBD3FA15-03F4-4C07-95DD-C5DF092AC6C5}" dt="2026-08-12T11:27:25.533" v="718" actId="700"/>
          <ac:spMkLst>
            <pc:docMk/>
            <pc:sldMk cId="709763396" sldId="265"/>
            <ac:spMk id="3" creationId="{904D49A6-1401-10A8-66EA-6F68FE0C5B3D}"/>
          </ac:spMkLst>
        </pc:spChg>
      </pc:sldChg>
      <pc:sldChg chg="modSp new mod modClrScheme chgLayout">
        <pc:chgData name="Elisa Schäfer" userId="fe383de9-aade-4883-acce-cf1060b3664c" providerId="ADAL" clId="{FBD3FA15-03F4-4C07-95DD-C5DF092AC6C5}" dt="2026-08-12T11:30:29.148" v="737" actId="122"/>
        <pc:sldMkLst>
          <pc:docMk/>
          <pc:sldMk cId="3897017867" sldId="266"/>
        </pc:sldMkLst>
        <pc:spChg chg="mod ord">
          <ac:chgData name="Elisa Schäfer" userId="fe383de9-aade-4883-acce-cf1060b3664c" providerId="ADAL" clId="{FBD3FA15-03F4-4C07-95DD-C5DF092AC6C5}" dt="2026-08-12T11:30:29.148" v="737" actId="122"/>
          <ac:spMkLst>
            <pc:docMk/>
            <pc:sldMk cId="3897017867" sldId="266"/>
            <ac:spMk id="2" creationId="{9C692FCF-B5BF-B7E6-9C57-4A0A2B428A9A}"/>
          </ac:spMkLst>
        </pc:spChg>
        <pc:spChg chg="mod ord">
          <ac:chgData name="Elisa Schäfer" userId="fe383de9-aade-4883-acce-cf1060b3664c" providerId="ADAL" clId="{FBD3FA15-03F4-4C07-95DD-C5DF092AC6C5}" dt="2026-08-12T11:30:26.275" v="736" actId="20577"/>
          <ac:spMkLst>
            <pc:docMk/>
            <pc:sldMk cId="3897017867" sldId="266"/>
            <ac:spMk id="3" creationId="{07FDFB95-C35E-CBE5-1957-CA506B675838}"/>
          </ac:spMkLst>
        </pc:spChg>
      </pc:sldChg>
      <pc:sldChg chg="addSp delSp modSp new del mod">
        <pc:chgData name="Elisa Schäfer" userId="fe383de9-aade-4883-acce-cf1060b3664c" providerId="ADAL" clId="{FBD3FA15-03F4-4C07-95DD-C5DF092AC6C5}" dt="2026-08-12T11:23:17.776" v="702" actId="2696"/>
        <pc:sldMkLst>
          <pc:docMk/>
          <pc:sldMk cId="1451896958" sldId="267"/>
        </pc:sldMkLst>
        <pc:spChg chg="mod">
          <ac:chgData name="Elisa Schäfer" userId="fe383de9-aade-4883-acce-cf1060b3664c" providerId="ADAL" clId="{FBD3FA15-03F4-4C07-95DD-C5DF092AC6C5}" dt="2026-08-12T09:10:23.309" v="138" actId="20577"/>
          <ac:spMkLst>
            <pc:docMk/>
            <pc:sldMk cId="1451896958" sldId="267"/>
            <ac:spMk id="2" creationId="{142A1F3B-0924-EA0C-6C94-4F5AA0A750D4}"/>
          </ac:spMkLst>
        </pc:spChg>
        <pc:spChg chg="mod">
          <ac:chgData name="Elisa Schäfer" userId="fe383de9-aade-4883-acce-cf1060b3664c" providerId="ADAL" clId="{FBD3FA15-03F4-4C07-95DD-C5DF092AC6C5}" dt="2026-08-12T09:10:54.563" v="173" actId="20577"/>
          <ac:spMkLst>
            <pc:docMk/>
            <pc:sldMk cId="1451896958" sldId="267"/>
            <ac:spMk id="3" creationId="{7D881B0D-25F8-1329-B068-1B420C362AF3}"/>
          </ac:spMkLst>
        </pc:spChg>
        <pc:picChg chg="add del">
          <ac:chgData name="Elisa Schäfer" userId="fe383de9-aade-4883-acce-cf1060b3664c" providerId="ADAL" clId="{FBD3FA15-03F4-4C07-95DD-C5DF092AC6C5}" dt="2026-08-12T11:22:17.994" v="693" actId="22"/>
          <ac:picMkLst>
            <pc:docMk/>
            <pc:sldMk cId="1451896958" sldId="267"/>
            <ac:picMk id="5" creationId="{F837B33C-0BD0-B7A8-F8CD-944CFC4AA5BD}"/>
          </ac:picMkLst>
        </pc:picChg>
      </pc:sldChg>
      <pc:sldChg chg="new del">
        <pc:chgData name="Elisa Schäfer" userId="fe383de9-aade-4883-acce-cf1060b3664c" providerId="ADAL" clId="{FBD3FA15-03F4-4C07-95DD-C5DF092AC6C5}" dt="2026-08-12T09:53:02.452" v="300" actId="2696"/>
        <pc:sldMkLst>
          <pc:docMk/>
          <pc:sldMk cId="1258919200" sldId="268"/>
        </pc:sldMkLst>
      </pc:sldChg>
      <pc:sldChg chg="modSp new mod modClrScheme chgLayout">
        <pc:chgData name="Elisa Schäfer" userId="fe383de9-aade-4883-acce-cf1060b3664c" providerId="ADAL" clId="{FBD3FA15-03F4-4C07-95DD-C5DF092AC6C5}" dt="2026-08-12T11:39:49.660" v="851" actId="20577"/>
        <pc:sldMkLst>
          <pc:docMk/>
          <pc:sldMk cId="3798460208" sldId="269"/>
        </pc:sldMkLst>
        <pc:spChg chg="mod ord">
          <ac:chgData name="Elisa Schäfer" userId="fe383de9-aade-4883-acce-cf1060b3664c" providerId="ADAL" clId="{FBD3FA15-03F4-4C07-95DD-C5DF092AC6C5}" dt="2026-08-12T11:39:37.209" v="850" actId="700"/>
          <ac:spMkLst>
            <pc:docMk/>
            <pc:sldMk cId="3798460208" sldId="269"/>
            <ac:spMk id="2" creationId="{860CF809-FEA6-89DA-77C2-F5001DABB32A}"/>
          </ac:spMkLst>
        </pc:spChg>
        <pc:spChg chg="mod ord">
          <ac:chgData name="Elisa Schäfer" userId="fe383de9-aade-4883-acce-cf1060b3664c" providerId="ADAL" clId="{FBD3FA15-03F4-4C07-95DD-C5DF092AC6C5}" dt="2026-08-12T11:39:49.660" v="851" actId="20577"/>
          <ac:spMkLst>
            <pc:docMk/>
            <pc:sldMk cId="3798460208" sldId="269"/>
            <ac:spMk id="3" creationId="{4176BAD5-0880-43A4-16D5-D25D339BA2E0}"/>
          </ac:spMkLst>
        </pc:spChg>
      </pc:sldChg>
      <pc:sldChg chg="addSp delSp modSp add del mod chgLayout">
        <pc:chgData name="Elisa Schäfer" userId="fe383de9-aade-4883-acce-cf1060b3664c" providerId="ADAL" clId="{FBD3FA15-03F4-4C07-95DD-C5DF092AC6C5}" dt="2026-08-12T11:59:34.525" v="894" actId="2696"/>
        <pc:sldMkLst>
          <pc:docMk/>
          <pc:sldMk cId="1260623383" sldId="270"/>
        </pc:sldMkLst>
        <pc:spChg chg="mod ord">
          <ac:chgData name="Elisa Schäfer" userId="fe383de9-aade-4883-acce-cf1060b3664c" providerId="ADAL" clId="{FBD3FA15-03F4-4C07-95DD-C5DF092AC6C5}" dt="2026-08-12T11:49:56.301" v="873" actId="700"/>
          <ac:spMkLst>
            <pc:docMk/>
            <pc:sldMk cId="1260623383" sldId="270"/>
            <ac:spMk id="2" creationId="{AC1A0C6F-A31C-8334-209D-2C8ECB5D2CDA}"/>
          </ac:spMkLst>
        </pc:spChg>
        <pc:spChg chg="mod ord">
          <ac:chgData name="Elisa Schäfer" userId="fe383de9-aade-4883-acce-cf1060b3664c" providerId="ADAL" clId="{FBD3FA15-03F4-4C07-95DD-C5DF092AC6C5}" dt="2026-08-12T11:49:56.301" v="873" actId="700"/>
          <ac:spMkLst>
            <pc:docMk/>
            <pc:sldMk cId="1260623383" sldId="270"/>
            <ac:spMk id="3" creationId="{FDAB159A-C79D-DE07-5221-862DA47718A1}"/>
          </ac:spMkLst>
        </pc:spChg>
        <pc:spChg chg="del">
          <ac:chgData name="Elisa Schäfer" userId="fe383de9-aade-4883-acce-cf1060b3664c" providerId="ADAL" clId="{FBD3FA15-03F4-4C07-95DD-C5DF092AC6C5}" dt="2026-08-12T11:44:24.699" v="855" actId="931"/>
          <ac:spMkLst>
            <pc:docMk/>
            <pc:sldMk cId="1260623383" sldId="270"/>
            <ac:spMk id="4" creationId="{7FE89E02-A9D2-4497-4F0E-EB03D40CF888}"/>
          </ac:spMkLst>
        </pc:spChg>
        <pc:spChg chg="del">
          <ac:chgData name="Elisa Schäfer" userId="fe383de9-aade-4883-acce-cf1060b3664c" providerId="ADAL" clId="{FBD3FA15-03F4-4C07-95DD-C5DF092AC6C5}" dt="2026-08-12T11:44:42.084" v="860" actId="931"/>
          <ac:spMkLst>
            <pc:docMk/>
            <pc:sldMk cId="1260623383" sldId="270"/>
            <ac:spMk id="5" creationId="{27D42C09-C1C4-2315-1A16-AE1FB37D6936}"/>
          </ac:spMkLst>
        </pc:spChg>
        <pc:spChg chg="mod ord">
          <ac:chgData name="Elisa Schäfer" userId="fe383de9-aade-4883-acce-cf1060b3664c" providerId="ADAL" clId="{FBD3FA15-03F4-4C07-95DD-C5DF092AC6C5}" dt="2026-08-12T11:49:56.301" v="873" actId="700"/>
          <ac:spMkLst>
            <pc:docMk/>
            <pc:sldMk cId="1260623383" sldId="270"/>
            <ac:spMk id="7" creationId="{9342316B-F18C-CE60-B5C6-164C8FEFE113}"/>
          </ac:spMkLst>
        </pc:spChg>
        <pc:spChg chg="add del mod">
          <ac:chgData name="Elisa Schäfer" userId="fe383de9-aade-4883-acce-cf1060b3664c" providerId="ADAL" clId="{FBD3FA15-03F4-4C07-95DD-C5DF092AC6C5}" dt="2026-08-12T11:49:48.061" v="871" actId="6264"/>
          <ac:spMkLst>
            <pc:docMk/>
            <pc:sldMk cId="1260623383" sldId="270"/>
            <ac:spMk id="11" creationId="{24A2FB49-C557-38F9-DFC1-2A572BED547F}"/>
          </ac:spMkLst>
        </pc:spChg>
        <pc:spChg chg="add del mod">
          <ac:chgData name="Elisa Schäfer" userId="fe383de9-aade-4883-acce-cf1060b3664c" providerId="ADAL" clId="{FBD3FA15-03F4-4C07-95DD-C5DF092AC6C5}" dt="2026-08-12T11:49:48.061" v="871" actId="6264"/>
          <ac:spMkLst>
            <pc:docMk/>
            <pc:sldMk cId="1260623383" sldId="270"/>
            <ac:spMk id="12" creationId="{06D38BD9-6207-296B-49AD-A78A8484AB48}"/>
          </ac:spMkLst>
        </pc:spChg>
        <pc:spChg chg="add del mod">
          <ac:chgData name="Elisa Schäfer" userId="fe383de9-aade-4883-acce-cf1060b3664c" providerId="ADAL" clId="{FBD3FA15-03F4-4C07-95DD-C5DF092AC6C5}" dt="2026-08-12T11:49:48.061" v="871" actId="6264"/>
          <ac:spMkLst>
            <pc:docMk/>
            <pc:sldMk cId="1260623383" sldId="270"/>
            <ac:spMk id="13" creationId="{74A20A0B-FF99-8693-314C-2D44E18485AF}"/>
          </ac:spMkLst>
        </pc:spChg>
        <pc:spChg chg="add del mod">
          <ac:chgData name="Elisa Schäfer" userId="fe383de9-aade-4883-acce-cf1060b3664c" providerId="ADAL" clId="{FBD3FA15-03F4-4C07-95DD-C5DF092AC6C5}" dt="2026-08-12T11:49:48.061" v="871" actId="6264"/>
          <ac:spMkLst>
            <pc:docMk/>
            <pc:sldMk cId="1260623383" sldId="270"/>
            <ac:spMk id="14" creationId="{6867D0B6-FA67-D584-0596-6930D7F7FE95}"/>
          </ac:spMkLst>
        </pc:spChg>
        <pc:spChg chg="add del mod">
          <ac:chgData name="Elisa Schäfer" userId="fe383de9-aade-4883-acce-cf1060b3664c" providerId="ADAL" clId="{FBD3FA15-03F4-4C07-95DD-C5DF092AC6C5}" dt="2026-08-12T11:49:48.061" v="871" actId="6264"/>
          <ac:spMkLst>
            <pc:docMk/>
            <pc:sldMk cId="1260623383" sldId="270"/>
            <ac:spMk id="15" creationId="{FFAC652C-6B90-8BA2-D980-C4B86D004B7E}"/>
          </ac:spMkLst>
        </pc:spChg>
        <pc:spChg chg="add del mod">
          <ac:chgData name="Elisa Schäfer" userId="fe383de9-aade-4883-acce-cf1060b3664c" providerId="ADAL" clId="{FBD3FA15-03F4-4C07-95DD-C5DF092AC6C5}" dt="2026-08-12T11:49:51.788" v="872" actId="6264"/>
          <ac:spMkLst>
            <pc:docMk/>
            <pc:sldMk cId="1260623383" sldId="270"/>
            <ac:spMk id="16" creationId="{3B1A8A99-4A1A-6137-D104-7EAAD3CF258E}"/>
          </ac:spMkLst>
        </pc:spChg>
        <pc:spChg chg="add del mod">
          <ac:chgData name="Elisa Schäfer" userId="fe383de9-aade-4883-acce-cf1060b3664c" providerId="ADAL" clId="{FBD3FA15-03F4-4C07-95DD-C5DF092AC6C5}" dt="2026-08-12T11:49:51.788" v="872" actId="6264"/>
          <ac:spMkLst>
            <pc:docMk/>
            <pc:sldMk cId="1260623383" sldId="270"/>
            <ac:spMk id="17" creationId="{2C74745D-381B-B779-F8A8-64D7B0D329B5}"/>
          </ac:spMkLst>
        </pc:spChg>
        <pc:spChg chg="add del mod">
          <ac:chgData name="Elisa Schäfer" userId="fe383de9-aade-4883-acce-cf1060b3664c" providerId="ADAL" clId="{FBD3FA15-03F4-4C07-95DD-C5DF092AC6C5}" dt="2026-08-12T11:49:51.788" v="872" actId="6264"/>
          <ac:spMkLst>
            <pc:docMk/>
            <pc:sldMk cId="1260623383" sldId="270"/>
            <ac:spMk id="18" creationId="{CC62EC51-9C82-3399-EA27-18F7D04024EA}"/>
          </ac:spMkLst>
        </pc:spChg>
        <pc:spChg chg="add del mod">
          <ac:chgData name="Elisa Schäfer" userId="fe383de9-aade-4883-acce-cf1060b3664c" providerId="ADAL" clId="{FBD3FA15-03F4-4C07-95DD-C5DF092AC6C5}" dt="2026-08-12T11:49:51.788" v="872" actId="6264"/>
          <ac:spMkLst>
            <pc:docMk/>
            <pc:sldMk cId="1260623383" sldId="270"/>
            <ac:spMk id="19" creationId="{A5E811A6-370C-3477-3762-9546A546A49E}"/>
          </ac:spMkLst>
        </pc:spChg>
        <pc:spChg chg="add del mod">
          <ac:chgData name="Elisa Schäfer" userId="fe383de9-aade-4883-acce-cf1060b3664c" providerId="ADAL" clId="{FBD3FA15-03F4-4C07-95DD-C5DF092AC6C5}" dt="2026-08-12T11:49:51.788" v="872" actId="6264"/>
          <ac:spMkLst>
            <pc:docMk/>
            <pc:sldMk cId="1260623383" sldId="270"/>
            <ac:spMk id="20" creationId="{43E82C85-2CA0-752D-AFB4-4B147AEB7C04}"/>
          </ac:spMkLst>
        </pc:spChg>
        <pc:picChg chg="add mod ord">
          <ac:chgData name="Elisa Schäfer" userId="fe383de9-aade-4883-acce-cf1060b3664c" providerId="ADAL" clId="{FBD3FA15-03F4-4C07-95DD-C5DF092AC6C5}" dt="2026-08-12T11:49:56.301" v="873" actId="700"/>
          <ac:picMkLst>
            <pc:docMk/>
            <pc:sldMk cId="1260623383" sldId="270"/>
            <ac:picMk id="8" creationId="{143B1111-AFAF-FECD-86B0-8821C2014D4E}"/>
          </ac:picMkLst>
        </pc:picChg>
        <pc:picChg chg="add mod ord">
          <ac:chgData name="Elisa Schäfer" userId="fe383de9-aade-4883-acce-cf1060b3664c" providerId="ADAL" clId="{FBD3FA15-03F4-4C07-95DD-C5DF092AC6C5}" dt="2026-08-12T11:49:56.301" v="873" actId="700"/>
          <ac:picMkLst>
            <pc:docMk/>
            <pc:sldMk cId="1260623383" sldId="270"/>
            <ac:picMk id="10" creationId="{6C963EEC-1A9D-3969-E71F-F7557703E213}"/>
          </ac:picMkLst>
        </pc:picChg>
      </pc:sldChg>
      <pc:sldChg chg="delSp modSp add mod modClrScheme chgLayout">
        <pc:chgData name="Elisa Schäfer" userId="fe383de9-aade-4883-acce-cf1060b3664c" providerId="ADAL" clId="{FBD3FA15-03F4-4C07-95DD-C5DF092AC6C5}" dt="2026-08-12T11:28:48.975" v="729" actId="27636"/>
        <pc:sldMkLst>
          <pc:docMk/>
          <pc:sldMk cId="3610688654" sldId="271"/>
        </pc:sldMkLst>
        <pc:spChg chg="mod ord">
          <ac:chgData name="Elisa Schäfer" userId="fe383de9-aade-4883-acce-cf1060b3664c" providerId="ADAL" clId="{FBD3FA15-03F4-4C07-95DD-C5DF092AC6C5}" dt="2026-08-12T11:28:48.949" v="728" actId="700"/>
          <ac:spMkLst>
            <pc:docMk/>
            <pc:sldMk cId="3610688654" sldId="271"/>
            <ac:spMk id="2" creationId="{2EC69D97-E50F-8782-977A-E9E8FB595E9A}"/>
          </ac:spMkLst>
        </pc:spChg>
        <pc:spChg chg="mod ord">
          <ac:chgData name="Elisa Schäfer" userId="fe383de9-aade-4883-acce-cf1060b3664c" providerId="ADAL" clId="{FBD3FA15-03F4-4C07-95DD-C5DF092AC6C5}" dt="2026-08-12T11:28:48.975" v="729" actId="27636"/>
          <ac:spMkLst>
            <pc:docMk/>
            <pc:sldMk cId="3610688654" sldId="271"/>
            <ac:spMk id="3" creationId="{C9F90DDF-2CDC-A916-5935-42725233D2E2}"/>
          </ac:spMkLst>
        </pc:spChg>
        <pc:spChg chg="del">
          <ac:chgData name="Elisa Schäfer" userId="fe383de9-aade-4883-acce-cf1060b3664c" providerId="ADAL" clId="{FBD3FA15-03F4-4C07-95DD-C5DF092AC6C5}" dt="2026-08-12T11:22:35.843" v="695" actId="478"/>
          <ac:spMkLst>
            <pc:docMk/>
            <pc:sldMk cId="3610688654" sldId="271"/>
            <ac:spMk id="4" creationId="{E4424897-7C0F-741A-FA3D-2F44F4D5EF96}"/>
          </ac:spMkLst>
        </pc:spChg>
        <pc:spChg chg="mod ord">
          <ac:chgData name="Elisa Schäfer" userId="fe383de9-aade-4883-acce-cf1060b3664c" providerId="ADAL" clId="{FBD3FA15-03F4-4C07-95DD-C5DF092AC6C5}" dt="2026-08-12T11:28:48.949" v="728" actId="700"/>
          <ac:spMkLst>
            <pc:docMk/>
            <pc:sldMk cId="3610688654" sldId="271"/>
            <ac:spMk id="5" creationId="{F788A392-457D-03DB-F532-34FE8CCBE0A9}"/>
          </ac:spMkLst>
        </pc:spChg>
      </pc:sldChg>
      <pc:sldChg chg="new del">
        <pc:chgData name="Elisa Schäfer" userId="fe383de9-aade-4883-acce-cf1060b3664c" providerId="ADAL" clId="{FBD3FA15-03F4-4C07-95DD-C5DF092AC6C5}" dt="2026-08-12T11:30:33.202" v="738" actId="2696"/>
        <pc:sldMkLst>
          <pc:docMk/>
          <pc:sldMk cId="487719379" sldId="272"/>
        </pc:sldMkLst>
      </pc:sldChg>
      <pc:sldChg chg="modSp add mod modClrScheme chgLayout">
        <pc:chgData name="Elisa Schäfer" userId="fe383de9-aade-4883-acce-cf1060b3664c" providerId="ADAL" clId="{FBD3FA15-03F4-4C07-95DD-C5DF092AC6C5}" dt="2026-08-12T11:30:01.642" v="734" actId="20577"/>
        <pc:sldMkLst>
          <pc:docMk/>
          <pc:sldMk cId="2085714968" sldId="273"/>
        </pc:sldMkLst>
        <pc:spChg chg="mod ord">
          <ac:chgData name="Elisa Schäfer" userId="fe383de9-aade-4883-acce-cf1060b3664c" providerId="ADAL" clId="{FBD3FA15-03F4-4C07-95DD-C5DF092AC6C5}" dt="2026-08-12T11:29:55.209" v="733" actId="122"/>
          <ac:spMkLst>
            <pc:docMk/>
            <pc:sldMk cId="2085714968" sldId="273"/>
            <ac:spMk id="2" creationId="{5DEE7FB7-EE22-0A47-BB20-C462D50933A3}"/>
          </ac:spMkLst>
        </pc:spChg>
        <pc:spChg chg="mod ord">
          <ac:chgData name="Elisa Schäfer" userId="fe383de9-aade-4883-acce-cf1060b3664c" providerId="ADAL" clId="{FBD3FA15-03F4-4C07-95DD-C5DF092AC6C5}" dt="2026-08-12T11:30:01.642" v="734" actId="20577"/>
          <ac:spMkLst>
            <pc:docMk/>
            <pc:sldMk cId="2085714968" sldId="273"/>
            <ac:spMk id="3" creationId="{E06DC5C3-C256-64E3-3FE3-8EB947FA49E2}"/>
          </ac:spMkLst>
        </pc:spChg>
      </pc:sldChg>
      <pc:sldChg chg="add del">
        <pc:chgData name="Elisa Schäfer" userId="fe383de9-aade-4883-acce-cf1060b3664c" providerId="ADAL" clId="{FBD3FA15-03F4-4C07-95DD-C5DF092AC6C5}" dt="2026-08-12T11:39:54.265" v="852" actId="2696"/>
        <pc:sldMkLst>
          <pc:docMk/>
          <pc:sldMk cId="144206057" sldId="274"/>
        </pc:sldMkLst>
      </pc:sldChg>
      <pc:sldChg chg="addSp delSp modSp add del mod modClrScheme chgLayout">
        <pc:chgData name="Elisa Schäfer" userId="fe383de9-aade-4883-acce-cf1060b3664c" providerId="ADAL" clId="{FBD3FA15-03F4-4C07-95DD-C5DF092AC6C5}" dt="2026-08-12T11:59:27.775" v="892" actId="2696"/>
        <pc:sldMkLst>
          <pc:docMk/>
          <pc:sldMk cId="984790144" sldId="274"/>
        </pc:sldMkLst>
        <pc:spChg chg="mod">
          <ac:chgData name="Elisa Schäfer" userId="fe383de9-aade-4883-acce-cf1060b3664c" providerId="ADAL" clId="{FBD3FA15-03F4-4C07-95DD-C5DF092AC6C5}" dt="2026-08-12T11:40:59.776" v="854" actId="26606"/>
          <ac:spMkLst>
            <pc:docMk/>
            <pc:sldMk cId="984790144" sldId="274"/>
            <ac:spMk id="2" creationId="{89D18485-844A-9962-C068-94CF0E74CF4E}"/>
          </ac:spMkLst>
        </pc:spChg>
        <pc:spChg chg="mod">
          <ac:chgData name="Elisa Schäfer" userId="fe383de9-aade-4883-acce-cf1060b3664c" providerId="ADAL" clId="{FBD3FA15-03F4-4C07-95DD-C5DF092AC6C5}" dt="2026-08-12T11:40:59.776" v="854" actId="26606"/>
          <ac:spMkLst>
            <pc:docMk/>
            <pc:sldMk cId="984790144" sldId="274"/>
            <ac:spMk id="3" creationId="{D51EA9EC-09E0-586E-F756-C7984B223689}"/>
          </ac:spMkLst>
        </pc:spChg>
        <pc:spChg chg="del">
          <ac:chgData name="Elisa Schäfer" userId="fe383de9-aade-4883-acce-cf1060b3664c" providerId="ADAL" clId="{FBD3FA15-03F4-4C07-95DD-C5DF092AC6C5}" dt="2026-08-12T11:40:59.776" v="854" actId="26606"/>
          <ac:spMkLst>
            <pc:docMk/>
            <pc:sldMk cId="984790144" sldId="274"/>
            <ac:spMk id="4" creationId="{D1436F1F-CD57-D15B-722F-B2D828EFD487}"/>
          </ac:spMkLst>
        </pc:spChg>
        <pc:spChg chg="del">
          <ac:chgData name="Elisa Schäfer" userId="fe383de9-aade-4883-acce-cf1060b3664c" providerId="ADAL" clId="{FBD3FA15-03F4-4C07-95DD-C5DF092AC6C5}" dt="2026-08-12T11:40:59.776" v="854" actId="26606"/>
          <ac:spMkLst>
            <pc:docMk/>
            <pc:sldMk cId="984790144" sldId="274"/>
            <ac:spMk id="5" creationId="{2290F7D8-8D0F-9374-442B-D4E628BDA8C7}"/>
          </ac:spMkLst>
        </pc:spChg>
        <pc:spChg chg="mod">
          <ac:chgData name="Elisa Schäfer" userId="fe383de9-aade-4883-acce-cf1060b3664c" providerId="ADAL" clId="{FBD3FA15-03F4-4C07-95DD-C5DF092AC6C5}" dt="2026-08-12T11:40:59.776" v="854" actId="26606"/>
          <ac:spMkLst>
            <pc:docMk/>
            <pc:sldMk cId="984790144" sldId="274"/>
            <ac:spMk id="7" creationId="{653B1972-B17F-458D-1E44-7FB3CE44EF8F}"/>
          </ac:spMkLst>
        </pc:spChg>
        <pc:spChg chg="add mod">
          <ac:chgData name="Elisa Schäfer" userId="fe383de9-aade-4883-acce-cf1060b3664c" providerId="ADAL" clId="{FBD3FA15-03F4-4C07-95DD-C5DF092AC6C5}" dt="2026-08-12T11:40:59.776" v="854" actId="26606"/>
          <ac:spMkLst>
            <pc:docMk/>
            <pc:sldMk cId="984790144" sldId="274"/>
            <ac:spMk id="12" creationId="{978274F5-80D3-0761-B51F-52F8F1EA76E2}"/>
          </ac:spMkLst>
        </pc:spChg>
      </pc:sldChg>
      <pc:sldChg chg="new del">
        <pc:chgData name="Elisa Schäfer" userId="fe383de9-aade-4883-acce-cf1060b3664c" providerId="ADAL" clId="{FBD3FA15-03F4-4C07-95DD-C5DF092AC6C5}" dt="2026-08-12T11:59:30.147" v="893" actId="2696"/>
        <pc:sldMkLst>
          <pc:docMk/>
          <pc:sldMk cId="200075129" sldId="275"/>
        </pc:sldMkLst>
      </pc:sldChg>
      <pc:sldChg chg="addSp delSp modSp add del mod chgLayout">
        <pc:chgData name="Elisa Schäfer" userId="fe383de9-aade-4883-acce-cf1060b3664c" providerId="ADAL" clId="{FBD3FA15-03F4-4C07-95DD-C5DF092AC6C5}" dt="2026-08-12T11:50:37.938" v="874" actId="2696"/>
        <pc:sldMkLst>
          <pc:docMk/>
          <pc:sldMk cId="691778995" sldId="275"/>
        </pc:sldMkLst>
        <pc:spChg chg="mod or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2" creationId="{D345A745-C80A-A4A0-7A06-A6848B1988F2}"/>
          </ac:spMkLst>
        </pc:spChg>
        <pc:spChg chg="mod or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3" creationId="{18A7FC52-7464-3987-AB4B-931C6359C968}"/>
          </ac:spMkLst>
        </pc:spChg>
        <pc:spChg chg="add del mo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4" creationId="{C6D9827F-0993-2D13-57C6-70815DDDD268}"/>
          </ac:spMkLst>
        </pc:spChg>
        <pc:spChg chg="add del mo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5" creationId="{B070DC87-5EA4-C4FC-BFE4-86A63769B47E}"/>
          </ac:spMkLst>
        </pc:spChg>
        <pc:spChg chg="add del mo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6" creationId="{A41A4901-A885-962F-9ED3-E3537D034E86}"/>
          </ac:spMkLst>
        </pc:spChg>
        <pc:spChg chg="mod or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7" creationId="{E5AC7B4B-D5C4-A8F3-780D-78C4EFE44FCE}"/>
          </ac:spMkLst>
        </pc:spChg>
        <pc:spChg chg="add del mo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9" creationId="{D9F68FE1-F7E3-7BBF-CDB6-E168E38336B0}"/>
          </ac:spMkLst>
        </pc:spChg>
        <pc:spChg chg="add del mod">
          <ac:chgData name="Elisa Schäfer" userId="fe383de9-aade-4883-acce-cf1060b3664c" providerId="ADAL" clId="{FBD3FA15-03F4-4C07-95DD-C5DF092AC6C5}" dt="2026-08-12T11:49:42.805" v="870" actId="6264"/>
          <ac:spMkLst>
            <pc:docMk/>
            <pc:sldMk cId="691778995" sldId="275"/>
            <ac:spMk id="11" creationId="{3D4A6A3A-E1AC-F2D0-D2A4-C96DA649E422}"/>
          </ac:spMkLst>
        </pc:spChg>
        <pc:picChg chg="mod ord">
          <ac:chgData name="Elisa Schäfer" userId="fe383de9-aade-4883-acce-cf1060b3664c" providerId="ADAL" clId="{FBD3FA15-03F4-4C07-95DD-C5DF092AC6C5}" dt="2026-08-12T11:49:42.805" v="870" actId="6264"/>
          <ac:picMkLst>
            <pc:docMk/>
            <pc:sldMk cId="691778995" sldId="275"/>
            <ac:picMk id="8" creationId="{2A7C34EA-AD9A-33CD-5E1C-8CC89C5D31B7}"/>
          </ac:picMkLst>
        </pc:picChg>
        <pc:picChg chg="mod ord">
          <ac:chgData name="Elisa Schäfer" userId="fe383de9-aade-4883-acce-cf1060b3664c" providerId="ADAL" clId="{FBD3FA15-03F4-4C07-95DD-C5DF092AC6C5}" dt="2026-08-12T11:49:42.805" v="870" actId="6264"/>
          <ac:picMkLst>
            <pc:docMk/>
            <pc:sldMk cId="691778995" sldId="275"/>
            <ac:picMk id="10" creationId="{C3D2DAE0-9FA1-5146-230B-7B309E628CFA}"/>
          </ac:picMkLst>
        </pc:picChg>
      </pc:sldChg>
      <pc:sldChg chg="add del">
        <pc:chgData name="Elisa Schäfer" userId="fe383de9-aade-4883-acce-cf1060b3664c" providerId="ADAL" clId="{FBD3FA15-03F4-4C07-95DD-C5DF092AC6C5}" dt="2026-08-12T11:49:25.631" v="868" actId="2890"/>
        <pc:sldMkLst>
          <pc:docMk/>
          <pc:sldMk cId="2455593560" sldId="275"/>
        </pc:sldMkLst>
      </pc:sldChg>
      <pc:sldChg chg="new del">
        <pc:chgData name="Elisa Schäfer" userId="fe383de9-aade-4883-acce-cf1060b3664c" providerId="ADAL" clId="{FBD3FA15-03F4-4C07-95DD-C5DF092AC6C5}" dt="2026-08-12T11:50:52.505" v="877" actId="47"/>
        <pc:sldMkLst>
          <pc:docMk/>
          <pc:sldMk cId="2163356964" sldId="276"/>
        </pc:sldMkLst>
      </pc:sldChg>
      <pc:sldChg chg="addSp delSp modSp new mod">
        <pc:chgData name="Elisa Schäfer" userId="fe383de9-aade-4883-acce-cf1060b3664c" providerId="ADAL" clId="{FBD3FA15-03F4-4C07-95DD-C5DF092AC6C5}" dt="2026-08-12T11:59:14.690" v="891"/>
        <pc:sldMkLst>
          <pc:docMk/>
          <pc:sldMk cId="3272941764" sldId="276"/>
        </pc:sldMkLst>
        <pc:spChg chg="mod">
          <ac:chgData name="Elisa Schäfer" userId="fe383de9-aade-4883-acce-cf1060b3664c" providerId="ADAL" clId="{FBD3FA15-03F4-4C07-95DD-C5DF092AC6C5}" dt="2026-08-12T11:58:54.060" v="889"/>
          <ac:spMkLst>
            <pc:docMk/>
            <pc:sldMk cId="3272941764" sldId="276"/>
            <ac:spMk id="2" creationId="{665CFC31-ECB1-2099-3160-766453DF591D}"/>
          </ac:spMkLst>
        </pc:spChg>
        <pc:spChg chg="mod">
          <ac:chgData name="Elisa Schäfer" userId="fe383de9-aade-4883-acce-cf1060b3664c" providerId="ADAL" clId="{FBD3FA15-03F4-4C07-95DD-C5DF092AC6C5}" dt="2026-08-12T11:59:01.191" v="890"/>
          <ac:spMkLst>
            <pc:docMk/>
            <pc:sldMk cId="3272941764" sldId="276"/>
            <ac:spMk id="3" creationId="{1AF2E2BA-4B10-411C-536B-EB2A1C09C97B}"/>
          </ac:spMkLst>
        </pc:spChg>
        <pc:spChg chg="mod">
          <ac:chgData name="Elisa Schäfer" userId="fe383de9-aade-4883-acce-cf1060b3664c" providerId="ADAL" clId="{FBD3FA15-03F4-4C07-95DD-C5DF092AC6C5}" dt="2026-08-12T11:59:14.690" v="891"/>
          <ac:spMkLst>
            <pc:docMk/>
            <pc:sldMk cId="3272941764" sldId="276"/>
            <ac:spMk id="4" creationId="{BCF8532B-18F8-1FC8-0B6F-83AE1F2E939E}"/>
          </ac:spMkLst>
        </pc:spChg>
        <pc:spChg chg="del">
          <ac:chgData name="Elisa Schäfer" userId="fe383de9-aade-4883-acce-cf1060b3664c" providerId="ADAL" clId="{FBD3FA15-03F4-4C07-95DD-C5DF092AC6C5}" dt="2026-08-12T11:51:07.410" v="879" actId="931"/>
          <ac:spMkLst>
            <pc:docMk/>
            <pc:sldMk cId="3272941764" sldId="276"/>
            <ac:spMk id="5" creationId="{DF5E8968-0BB7-1022-DB70-5A0F33372215}"/>
          </ac:spMkLst>
        </pc:spChg>
        <pc:spChg chg="del">
          <ac:chgData name="Elisa Schäfer" userId="fe383de9-aade-4883-acce-cf1060b3664c" providerId="ADAL" clId="{FBD3FA15-03F4-4C07-95DD-C5DF092AC6C5}" dt="2026-08-12T11:54:54.040" v="884" actId="931"/>
          <ac:spMkLst>
            <pc:docMk/>
            <pc:sldMk cId="3272941764" sldId="276"/>
            <ac:spMk id="6" creationId="{199633C2-9EDA-E848-BE60-1CCB1D16621A}"/>
          </ac:spMkLst>
        </pc:spChg>
        <pc:picChg chg="add mod ord">
          <ac:chgData name="Elisa Schäfer" userId="fe383de9-aade-4883-acce-cf1060b3664c" providerId="ADAL" clId="{FBD3FA15-03F4-4C07-95DD-C5DF092AC6C5}" dt="2026-08-12T11:58:31.324" v="888" actId="14826"/>
          <ac:picMkLst>
            <pc:docMk/>
            <pc:sldMk cId="3272941764" sldId="276"/>
            <ac:picMk id="8" creationId="{97FE95E0-A36A-F9A6-9EDB-064D537167BA}"/>
          </ac:picMkLst>
        </pc:picChg>
        <pc:picChg chg="add mod ord">
          <ac:chgData name="Elisa Schäfer" userId="fe383de9-aade-4883-acce-cf1060b3664c" providerId="ADAL" clId="{FBD3FA15-03F4-4C07-95DD-C5DF092AC6C5}" dt="2026-08-12T11:55:46.598" v="885" actId="14826"/>
          <ac:picMkLst>
            <pc:docMk/>
            <pc:sldMk cId="3272941764" sldId="276"/>
            <ac:picMk id="10" creationId="{9A98A2FF-9F96-DFE7-21E5-EA33F2E25846}"/>
          </ac:picMkLst>
        </pc:picChg>
      </pc:sldChg>
      <pc:sldMasterChg chg="add del addSldLayout delSldLayout">
        <pc:chgData name="Elisa Schäfer" userId="fe383de9-aade-4883-acce-cf1060b3664c" providerId="ADAL" clId="{FBD3FA15-03F4-4C07-95DD-C5DF092AC6C5}" dt="2026-08-12T11:39:54.265" v="852" actId="2696"/>
        <pc:sldMasterMkLst>
          <pc:docMk/>
          <pc:sldMasterMk cId="716177699" sldId="2147483648"/>
        </pc:sldMasterMkLst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4200876387" sldId="2147483649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1284827694" sldId="2147483650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170470111" sldId="2147483651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1079625948" sldId="2147483652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3615800634" sldId="2147483653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1252329449" sldId="2147483654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3608574347" sldId="2147483655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4043871488" sldId="2147483656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191866602" sldId="2147483657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790346549" sldId="2147483658"/>
          </pc:sldLayoutMkLst>
        </pc:sldLayoutChg>
        <pc:sldLayoutChg chg="add del">
          <pc:chgData name="Elisa Schäfer" userId="fe383de9-aade-4883-acce-cf1060b3664c" providerId="ADAL" clId="{FBD3FA15-03F4-4C07-95DD-C5DF092AC6C5}" dt="2026-08-12T11:39:54.265" v="852" actId="2696"/>
          <pc:sldLayoutMkLst>
            <pc:docMk/>
            <pc:sldMasterMk cId="716177699" sldId="2147483648"/>
            <pc:sldLayoutMk cId="3954245253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13492-34D2-4A38-B7A0-36A676A48E08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1A463-720F-40D5-89EA-38D324717A2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1366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Linkit löytyvät kaikki Extranetin etusivulta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5DF358-21D0-4854-BE39-B95AF9324159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7042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9D0EB043-CA1E-AC09-354B-2AB400561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600"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C0A0CC28-71E9-C488-EDD5-3D5A405D3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B3795109-526B-31FD-2547-2E8C6C62E7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Jari Myllärinen</a:t>
            </a:r>
            <a:endParaRPr lang="fi-FI" dirty="0"/>
          </a:p>
        </p:txBody>
      </p:sp>
      <p:sp>
        <p:nvSpPr>
          <p:cNvPr id="15" name="duser_1">
            <a:extLst>
              <a:ext uri="{FF2B5EF4-FFF2-40B4-BE49-F238E27FC236}">
                <a16:creationId xmlns:a16="http://schemas.microsoft.com/office/drawing/2014/main" id="{384B469D-48C8-2202-9444-3E26CCDDE2E9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6" name="duser_2">
            <a:extLst>
              <a:ext uri="{FF2B5EF4-FFF2-40B4-BE49-F238E27FC236}">
                <a16:creationId xmlns:a16="http://schemas.microsoft.com/office/drawing/2014/main" id="{21C13BDF-CE13-A8A8-374A-828D070C76AB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7" name="duser_3">
            <a:extLst>
              <a:ext uri="{FF2B5EF4-FFF2-40B4-BE49-F238E27FC236}">
                <a16:creationId xmlns:a16="http://schemas.microsoft.com/office/drawing/2014/main" id="{81945E5C-D926-6141-D2D2-B11128E22045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C8758F4-D5A6-6EF5-F877-51D1432C6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12.8.2026</a:t>
            </a:r>
            <a:endParaRPr lang="en-US"/>
          </a:p>
        </p:txBody>
      </p:sp>
      <p:sp>
        <p:nvSpPr>
          <p:cNvPr id="11" name="DConfidentiality">
            <a:extLst>
              <a:ext uri="{FF2B5EF4-FFF2-40B4-BE49-F238E27FC236}">
                <a16:creationId xmlns:a16="http://schemas.microsoft.com/office/drawing/2014/main" id="{7CA352CF-2876-B635-B133-F5D57F3531C2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Decree">
            <a:extLst>
              <a:ext uri="{FF2B5EF4-FFF2-40B4-BE49-F238E27FC236}">
                <a16:creationId xmlns:a16="http://schemas.microsoft.com/office/drawing/2014/main" id="{704FB1C0-8CE8-9326-EA85-86F137F51779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DSecrecy">
            <a:extLst>
              <a:ext uri="{FF2B5EF4-FFF2-40B4-BE49-F238E27FC236}">
                <a16:creationId xmlns:a16="http://schemas.microsoft.com/office/drawing/2014/main" id="{36D4D699-55A8-C147-9313-552C607E8A0D}"/>
              </a:ext>
            </a:extLst>
          </p:cNvPr>
          <p:cNvSpPr txBox="1">
            <a:spLocks/>
          </p:cNvSpPr>
          <p:nvPr userDrawn="1"/>
        </p:nvSpPr>
        <p:spPr>
          <a:xfrm>
            <a:off x="838799" y="4571999"/>
            <a:ext cx="3931199" cy="55231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2" name="Picture 14" descr="Väyläviraston logo">
            <a:extLst>
              <a:ext uri="{FF2B5EF4-FFF2-40B4-BE49-F238E27FC236}">
                <a16:creationId xmlns:a16="http://schemas.microsoft.com/office/drawing/2014/main" id="{5E12AA34-FFF2-FE13-8019-1E02E25CAC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37" name="eulogoplaceholder">
            <a:extLst>
              <a:ext uri="{FF2B5EF4-FFF2-40B4-BE49-F238E27FC236}">
                <a16:creationId xmlns:a16="http://schemas.microsoft.com/office/drawing/2014/main" id="{1B9C94C1-FC64-6CE5-CB5C-F93889A10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525761" y="5344806"/>
            <a:ext cx="2761856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1DF13E9C-88E0-9FAE-ED4D-11B2B2C4C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42529" y="3889679"/>
            <a:ext cx="7249471" cy="2966677"/>
          </a:xfrm>
          <a:custGeom>
            <a:avLst/>
            <a:gdLst>
              <a:gd name="connsiteX0" fmla="*/ 7249471 w 7249471"/>
              <a:gd name="connsiteY0" fmla="*/ 1375031 h 2966677"/>
              <a:gd name="connsiteX1" fmla="*/ 7249471 w 7249471"/>
              <a:gd name="connsiteY1" fmla="*/ 2966677 h 2966677"/>
              <a:gd name="connsiteX2" fmla="*/ 0 w 7249471"/>
              <a:gd name="connsiteY2" fmla="*/ 2966677 h 2966677"/>
              <a:gd name="connsiteX3" fmla="*/ 765931 w 7249471"/>
              <a:gd name="connsiteY3" fmla="*/ 0 h 2966677"/>
              <a:gd name="connsiteX4" fmla="*/ 7249471 w 7249471"/>
              <a:gd name="connsiteY4" fmla="*/ 1375031 h 296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9471" h="2966677">
                <a:moveTo>
                  <a:pt x="7249471" y="1375031"/>
                </a:moveTo>
                <a:lnTo>
                  <a:pt x="7249471" y="2966677"/>
                </a:lnTo>
                <a:lnTo>
                  <a:pt x="0" y="2966677"/>
                </a:lnTo>
                <a:lnTo>
                  <a:pt x="765931" y="0"/>
                </a:lnTo>
                <a:lnTo>
                  <a:pt x="7249471" y="1375031"/>
                </a:lnTo>
                <a:close/>
              </a:path>
            </a:pathLst>
          </a:custGeom>
          <a:gradFill>
            <a:gsLst>
              <a:gs pos="54000">
                <a:schemeClr val="tx2"/>
              </a:gs>
              <a:gs pos="100000">
                <a:schemeClr val="accent1"/>
              </a:gs>
            </a:gsLst>
            <a:lin ang="0" scaled="0"/>
          </a:gradFill>
          <a:ln w="4832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4510080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ma_kuva_teksti" preserve="1" userDrawn="1">
  <p:cSld name="om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5276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 dirty="0"/>
              <a:t>Kirjoita tähän nimi</a:t>
            </a:r>
            <a:endParaRPr lang="en-US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44339" y="8709"/>
            <a:ext cx="54396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oma kuva</a:t>
            </a:r>
            <a:endParaRPr lang="en-US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E7494B-1547-CA50-9CF3-C058329BD5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1793876"/>
            <a:ext cx="5527675" cy="432000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i-FI" dirty="0"/>
              <a:t>Kirjoita tähän nimike</a:t>
            </a:r>
            <a:br>
              <a:rPr lang="fi-FI" dirty="0"/>
            </a:br>
            <a:r>
              <a:rPr lang="fi-FI" dirty="0"/>
              <a:t>Osasto/Yksikkö</a:t>
            </a:r>
            <a:br>
              <a:rPr lang="fi-FI" dirty="0"/>
            </a:br>
            <a:r>
              <a:rPr lang="fi-FI" dirty="0"/>
              <a:t>Sähköpostiosoite</a:t>
            </a:r>
            <a:br>
              <a:rPr lang="fi-FI" dirty="0"/>
            </a:br>
            <a:r>
              <a:rPr lang="fi-FI" dirty="0"/>
              <a:t>some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5A846310-3157-D5C6-6B7F-368649365B3B}"/>
              </a:ext>
            </a:extLst>
          </p:cNvPr>
          <p:cNvSpPr/>
          <p:nvPr userDrawn="1"/>
        </p:nvSpPr>
        <p:spPr>
          <a:xfrm>
            <a:off x="0" y="1712489"/>
            <a:ext cx="7840301" cy="50630"/>
          </a:xfrm>
          <a:prstGeom prst="rect">
            <a:avLst/>
          </a:prstGeom>
          <a:gradFill>
            <a:gsLst>
              <a:gs pos="100000">
                <a:schemeClr val="accent5">
                  <a:lumMod val="0"/>
                  <a:lumOff val="100000"/>
                </a:schemeClr>
              </a:gs>
              <a:gs pos="0">
                <a:schemeClr val="accent5"/>
              </a:gs>
            </a:gsLst>
            <a:lin ang="0" scaled="0"/>
          </a:gra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63479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_teksti2" preserve="1" userDrawn="1">
  <p:cSld name="kuva_teksti2">
    <p:bg>
      <p:bgPr>
        <a:gradFill>
          <a:gsLst>
            <a:gs pos="50000">
              <a:schemeClr val="tx2"/>
            </a:gs>
            <a:gs pos="100000">
              <a:schemeClr val="accent1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5970" cy="1325563"/>
          </a:xfrm>
          <a:noFill/>
        </p:spPr>
        <p:txBody>
          <a:bodyPr>
            <a:normAutofit/>
          </a:bodyPr>
          <a:lstStyle>
            <a:lvl1pPr>
              <a:defRPr sz="3200" b="1" i="0" baseline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20000" y="0"/>
            <a:ext cx="42840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  <a:noFill/>
        </p:spPr>
        <p:txBody>
          <a:bodyPr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kstin paikkamerkki 4">
            <a:extLst>
              <a:ext uri="{FF2B5EF4-FFF2-40B4-BE49-F238E27FC236}">
                <a16:creationId xmlns:a16="http://schemas.microsoft.com/office/drawing/2014/main" id="{14EE9516-4CB5-7F31-841B-418AE1AD68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199" y="1813968"/>
            <a:ext cx="6955970" cy="4320000"/>
          </a:xfrm>
        </p:spPr>
        <p:txBody>
          <a:bodyPr/>
          <a:lstStyle>
            <a:lvl1pPr>
              <a:buClr>
                <a:srgbClr val="49C2F1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49C2F1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49C2F1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49C2F1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49C2F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7850642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sininen" preserve="1" userDrawn="1">
  <p:cSld name="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600" b="1" i="0" baseline="0">
                <a:latin typeface="Aptos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6460D66B-6E51-6FDF-D981-ABB668F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877226" y="0"/>
            <a:ext cx="2306987" cy="6858000"/>
            <a:chOff x="9877226" y="0"/>
            <a:chExt cx="2306987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15" name="Ryhmä 14">
              <a:extLst>
                <a:ext uri="{FF2B5EF4-FFF2-40B4-BE49-F238E27FC236}">
                  <a16:creationId xmlns:a16="http://schemas.microsoft.com/office/drawing/2014/main" id="{AB624DEC-2732-7717-5E45-E5C24426D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877226" y="0"/>
              <a:ext cx="2306987" cy="6858000"/>
              <a:chOff x="9877226" y="0"/>
              <a:chExt cx="2306987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877226" y="0"/>
                <a:ext cx="2306987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5400000" scaled="0"/>
              </a:gradFill>
              <a:ln>
                <a:gradFill flip="none" rotWithShape="1">
                  <a:gsLst>
                    <a:gs pos="27000">
                      <a:schemeClr val="tx2"/>
                    </a:gs>
                    <a:gs pos="100000">
                      <a:schemeClr val="accent1"/>
                    </a:gs>
                  </a:gsLst>
                  <a:lin ang="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3768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kaksi_kuvaa" preserve="1" userDrawn="1">
  <p:cSld name="teksti_kaksi_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7776" cy="1325563"/>
          </a:xfrm>
        </p:spPr>
        <p:txBody>
          <a:bodyPr>
            <a:normAutofit/>
          </a:bodyPr>
          <a:lstStyle>
            <a:lvl1pPr>
              <a:defRPr sz="36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4371975" cy="41601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525CEE5C-0ABB-5FAD-CD62-63A0C7F3CD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792400" y="0"/>
            <a:ext cx="6399600" cy="34236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600" h="3440325">
                <a:moveTo>
                  <a:pt x="581025" y="0"/>
                </a:moveTo>
                <a:lnTo>
                  <a:pt x="6399600" y="9525"/>
                </a:lnTo>
                <a:lnTo>
                  <a:pt x="6399600" y="3440325"/>
                </a:lnTo>
                <a:lnTo>
                  <a:pt x="0" y="3440325"/>
                </a:lnTo>
                <a:lnTo>
                  <a:pt x="581025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11" name="Kuvan paikkamerkki 6">
            <a:extLst>
              <a:ext uri="{FF2B5EF4-FFF2-40B4-BE49-F238E27FC236}">
                <a16:creationId xmlns:a16="http://schemas.microsoft.com/office/drawing/2014/main" id="{16011C4F-724D-8760-175C-BBD6FF19F1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11374" y="3456000"/>
            <a:ext cx="6980625" cy="34200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  <a:gd name="connsiteX0" fmla="*/ 1905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19050 w 6399600"/>
              <a:gd name="connsiteY4" fmla="*/ 0 h 3430800"/>
              <a:gd name="connsiteX0" fmla="*/ 600075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600075 w 6980625"/>
              <a:gd name="connsiteY4" fmla="*/ 0 h 3430800"/>
              <a:gd name="connsiteX0" fmla="*/ 579979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579979 w 6980625"/>
              <a:gd name="connsiteY4" fmla="*/ 0 h 343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0625" h="3430800">
                <a:moveTo>
                  <a:pt x="579979" y="0"/>
                </a:moveTo>
                <a:lnTo>
                  <a:pt x="6980625" y="0"/>
                </a:lnTo>
                <a:lnTo>
                  <a:pt x="6980625" y="3430800"/>
                </a:lnTo>
                <a:lnTo>
                  <a:pt x="0" y="3421275"/>
                </a:lnTo>
                <a:lnTo>
                  <a:pt x="579979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78554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" preserve="1" userDrawn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5067300" cy="4161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952975F-EC22-4458-763E-93FFB91847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76950" y="1690688"/>
            <a:ext cx="5067300" cy="4161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6002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, pinkki viiva" preserve="1" userDrawn="1">
  <p:cSld name="tekstidia, pinkki vi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71757"/>
            <a:ext cx="5067300" cy="4161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952975F-EC22-4458-763E-93FFB91847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76950" y="1871757"/>
            <a:ext cx="5067300" cy="4161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F1FF0797-77DF-40E8-6B69-99A8C471DFAF}"/>
              </a:ext>
            </a:extLst>
          </p:cNvPr>
          <p:cNvSpPr/>
          <p:nvPr userDrawn="1"/>
        </p:nvSpPr>
        <p:spPr>
          <a:xfrm>
            <a:off x="1" y="1712488"/>
            <a:ext cx="4848224" cy="63372"/>
          </a:xfrm>
          <a:prstGeom prst="rect">
            <a:avLst/>
          </a:prstGeom>
          <a:gradFill flip="none" rotWithShape="1">
            <a:gsLst>
              <a:gs pos="100000">
                <a:schemeClr val="accent5">
                  <a:alpha val="0"/>
                </a:schemeClr>
              </a:gs>
              <a:gs pos="36000">
                <a:schemeClr val="accent5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7358615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_yksi" preserve="1" userDrawn="1">
  <p:cSld name="tekstidia_yk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911600"/>
            <a:ext cx="10857600" cy="40752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3703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_yksi, pinkki viiva" preserve="1" userDrawn="1">
  <p:cSld name="tekstidia_yksi, pinkki vi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911662"/>
            <a:ext cx="10858877" cy="407642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4622C4E3-45E7-3B76-A7F2-A72575960C26}"/>
              </a:ext>
            </a:extLst>
          </p:cNvPr>
          <p:cNvSpPr/>
          <p:nvPr userDrawn="1"/>
        </p:nvSpPr>
        <p:spPr>
          <a:xfrm>
            <a:off x="1" y="1712488"/>
            <a:ext cx="4848224" cy="63372"/>
          </a:xfrm>
          <a:prstGeom prst="rect">
            <a:avLst/>
          </a:prstGeom>
          <a:gradFill flip="none" rotWithShape="1">
            <a:gsLst>
              <a:gs pos="100000">
                <a:schemeClr val="accent5">
                  <a:alpha val="0"/>
                </a:schemeClr>
              </a:gs>
              <a:gs pos="36000">
                <a:schemeClr val="accent5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2039491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a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38985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2" preserve="1" userDrawn="1">
  <p:cSld name="tekstidia2">
    <p:bg>
      <p:bgPr>
        <a:gradFill>
          <a:gsLst>
            <a:gs pos="50000">
              <a:schemeClr val="tx2"/>
            </a:gs>
            <a:gs pos="100000">
              <a:schemeClr val="accent1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690688"/>
            <a:ext cx="8640001" cy="4161600"/>
          </a:xfrm>
        </p:spPr>
        <p:txBody>
          <a:bodyPr/>
          <a:lstStyle>
            <a:lvl1pPr>
              <a:buClr>
                <a:srgbClr val="49C2F1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49C2F1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49C2F1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49C2F1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49C2F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C9D0A-3810-B320-D38D-31456AB21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462" y="292735"/>
            <a:ext cx="1833562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46505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>
            <a:extLst>
              <a:ext uri="{FF2B5EF4-FFF2-40B4-BE49-F238E27FC236}">
                <a16:creationId xmlns:a16="http://schemas.microsoft.com/office/drawing/2014/main" id="{DFC2DB4D-F6F1-70BF-17DD-1AA29EFB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600" b="1"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7" name="Alaotsikko 2">
            <a:extLst>
              <a:ext uri="{FF2B5EF4-FFF2-40B4-BE49-F238E27FC236}">
                <a16:creationId xmlns:a16="http://schemas.microsoft.com/office/drawing/2014/main" id="{6F168DCC-AB8D-D777-5744-5D09315B0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34" name="Footer Placeholder 8">
            <a:extLst>
              <a:ext uri="{FF2B5EF4-FFF2-40B4-BE49-F238E27FC236}">
                <a16:creationId xmlns:a16="http://schemas.microsoft.com/office/drawing/2014/main" id="{3CAC7758-6477-FDA0-A312-E39FBF533C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Jari Myllärinen</a:t>
            </a:r>
            <a:endParaRPr lang="fi-FI" dirty="0"/>
          </a:p>
        </p:txBody>
      </p:sp>
      <p:sp>
        <p:nvSpPr>
          <p:cNvPr id="22" name="duser_1">
            <a:extLst>
              <a:ext uri="{FF2B5EF4-FFF2-40B4-BE49-F238E27FC236}">
                <a16:creationId xmlns:a16="http://schemas.microsoft.com/office/drawing/2014/main" id="{96E05E4F-2793-6EFA-B9DE-D89A4CA0AA36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23" name="duser_2">
            <a:extLst>
              <a:ext uri="{FF2B5EF4-FFF2-40B4-BE49-F238E27FC236}">
                <a16:creationId xmlns:a16="http://schemas.microsoft.com/office/drawing/2014/main" id="{98E864E4-8ADA-E257-0001-5B72FE7C0F82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3" name="duser_3">
            <a:extLst>
              <a:ext uri="{FF2B5EF4-FFF2-40B4-BE49-F238E27FC236}">
                <a16:creationId xmlns:a16="http://schemas.microsoft.com/office/drawing/2014/main" id="{909C2D96-06D0-78D4-C04E-8397680CD559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6038138-08D9-D7C9-A694-E9CF3C148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12.8.2026</a:t>
            </a:r>
            <a:endParaRPr lang="en-US"/>
          </a:p>
        </p:txBody>
      </p:sp>
      <p:sp>
        <p:nvSpPr>
          <p:cNvPr id="19" name="DConfidentiality">
            <a:extLst>
              <a:ext uri="{FF2B5EF4-FFF2-40B4-BE49-F238E27FC236}">
                <a16:creationId xmlns:a16="http://schemas.microsoft.com/office/drawing/2014/main" id="{FC7A8C6D-1D34-6242-745E-73CE1B9BA5CC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DDecree">
            <a:extLst>
              <a:ext uri="{FF2B5EF4-FFF2-40B4-BE49-F238E27FC236}">
                <a16:creationId xmlns:a16="http://schemas.microsoft.com/office/drawing/2014/main" id="{B412038A-9C06-5541-DDE0-39817F62FBAB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A1029FCA-64BC-6BB6-607F-AC980FC66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9540" y="3882368"/>
            <a:ext cx="7254877" cy="2972083"/>
          </a:xfrm>
          <a:custGeom>
            <a:avLst/>
            <a:gdLst>
              <a:gd name="connsiteX0" fmla="*/ 0 w 7250400"/>
              <a:gd name="connsiteY0" fmla="*/ 0 h 2966400"/>
              <a:gd name="connsiteX1" fmla="*/ 7250400 w 7250400"/>
              <a:gd name="connsiteY1" fmla="*/ 0 h 2966400"/>
              <a:gd name="connsiteX2" fmla="*/ 7250400 w 7250400"/>
              <a:gd name="connsiteY2" fmla="*/ 2966400 h 2966400"/>
              <a:gd name="connsiteX3" fmla="*/ 0 w 7250400"/>
              <a:gd name="connsiteY3" fmla="*/ 2966400 h 2966400"/>
              <a:gd name="connsiteX4" fmla="*/ 0 w 7250400"/>
              <a:gd name="connsiteY4" fmla="*/ 0 h 2966400"/>
              <a:gd name="connsiteX0" fmla="*/ 811764 w 7250400"/>
              <a:gd name="connsiteY0" fmla="*/ 0 h 3097028"/>
              <a:gd name="connsiteX1" fmla="*/ 7250400 w 7250400"/>
              <a:gd name="connsiteY1" fmla="*/ 130628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52089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42564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58928"/>
              <a:gd name="connsiteX1" fmla="*/ 7241069 w 7250400"/>
              <a:gd name="connsiteY1" fmla="*/ 1387540 h 3058928"/>
              <a:gd name="connsiteX2" fmla="*/ 7250400 w 7250400"/>
              <a:gd name="connsiteY2" fmla="*/ 3058928 h 3058928"/>
              <a:gd name="connsiteX3" fmla="*/ 0 w 7250400"/>
              <a:gd name="connsiteY3" fmla="*/ 3058928 h 3058928"/>
              <a:gd name="connsiteX4" fmla="*/ 811764 w 7250400"/>
              <a:gd name="connsiteY4" fmla="*/ 0 h 3058928"/>
              <a:gd name="connsiteX0" fmla="*/ 783189 w 7221825"/>
              <a:gd name="connsiteY0" fmla="*/ 0 h 3058928"/>
              <a:gd name="connsiteX1" fmla="*/ 7212494 w 7221825"/>
              <a:gd name="connsiteY1" fmla="*/ 1387540 h 3058928"/>
              <a:gd name="connsiteX2" fmla="*/ 7221825 w 7221825"/>
              <a:gd name="connsiteY2" fmla="*/ 3058928 h 3058928"/>
              <a:gd name="connsiteX3" fmla="*/ 0 w 7221825"/>
              <a:gd name="connsiteY3" fmla="*/ 2954153 h 3058928"/>
              <a:gd name="connsiteX4" fmla="*/ 783189 w 7221825"/>
              <a:gd name="connsiteY4" fmla="*/ 0 h 3058928"/>
              <a:gd name="connsiteX0" fmla="*/ 783189 w 7231350"/>
              <a:gd name="connsiteY0" fmla="*/ 0 h 2963678"/>
              <a:gd name="connsiteX1" fmla="*/ 7212494 w 7231350"/>
              <a:gd name="connsiteY1" fmla="*/ 1387540 h 2963678"/>
              <a:gd name="connsiteX2" fmla="*/ 7231350 w 7231350"/>
              <a:gd name="connsiteY2" fmla="*/ 2963678 h 2963678"/>
              <a:gd name="connsiteX3" fmla="*/ 0 w 7231350"/>
              <a:gd name="connsiteY3" fmla="*/ 2954153 h 2963678"/>
              <a:gd name="connsiteX4" fmla="*/ 783189 w 7231350"/>
              <a:gd name="connsiteY4" fmla="*/ 0 h 2963678"/>
              <a:gd name="connsiteX0" fmla="*/ 741353 w 7231350"/>
              <a:gd name="connsiteY0" fmla="*/ 0 h 2975631"/>
              <a:gd name="connsiteX1" fmla="*/ 7212494 w 7231350"/>
              <a:gd name="connsiteY1" fmla="*/ 1399493 h 2975631"/>
              <a:gd name="connsiteX2" fmla="*/ 7231350 w 7231350"/>
              <a:gd name="connsiteY2" fmla="*/ 2975631 h 2975631"/>
              <a:gd name="connsiteX3" fmla="*/ 0 w 7231350"/>
              <a:gd name="connsiteY3" fmla="*/ 2966106 h 2975631"/>
              <a:gd name="connsiteX4" fmla="*/ 741353 w 7231350"/>
              <a:gd name="connsiteY4" fmla="*/ 0 h 2975631"/>
              <a:gd name="connsiteX0" fmla="*/ 783188 w 7273185"/>
              <a:gd name="connsiteY0" fmla="*/ 0 h 2975631"/>
              <a:gd name="connsiteX1" fmla="*/ 7254329 w 7273185"/>
              <a:gd name="connsiteY1" fmla="*/ 1399493 h 2975631"/>
              <a:gd name="connsiteX2" fmla="*/ 7273185 w 7273185"/>
              <a:gd name="connsiteY2" fmla="*/ 2975631 h 2975631"/>
              <a:gd name="connsiteX3" fmla="*/ 0 w 7273185"/>
              <a:gd name="connsiteY3" fmla="*/ 2972083 h 2975631"/>
              <a:gd name="connsiteX4" fmla="*/ 783188 w 7273185"/>
              <a:gd name="connsiteY4" fmla="*/ 0 h 2975631"/>
              <a:gd name="connsiteX0" fmla="*/ 783188 w 7254877"/>
              <a:gd name="connsiteY0" fmla="*/ 0 h 2972083"/>
              <a:gd name="connsiteX1" fmla="*/ 7254329 w 7254877"/>
              <a:gd name="connsiteY1" fmla="*/ 1399493 h 2972083"/>
              <a:gd name="connsiteX2" fmla="*/ 7249279 w 7254877"/>
              <a:gd name="connsiteY2" fmla="*/ 2969655 h 2972083"/>
              <a:gd name="connsiteX3" fmla="*/ 0 w 7254877"/>
              <a:gd name="connsiteY3" fmla="*/ 2972083 h 2972083"/>
              <a:gd name="connsiteX4" fmla="*/ 783188 w 7254877"/>
              <a:gd name="connsiteY4" fmla="*/ 0 h 297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877" h="2972083">
                <a:moveTo>
                  <a:pt x="783188" y="0"/>
                </a:moveTo>
                <a:lnTo>
                  <a:pt x="7254329" y="1399493"/>
                </a:lnTo>
                <a:cubicBezTo>
                  <a:pt x="7257439" y="1924872"/>
                  <a:pt x="7246169" y="2444276"/>
                  <a:pt x="7249279" y="2969655"/>
                </a:cubicBezTo>
                <a:lnTo>
                  <a:pt x="0" y="2972083"/>
                </a:lnTo>
                <a:lnTo>
                  <a:pt x="783188" y="0"/>
                </a:lnTo>
                <a:close/>
              </a:path>
            </a:pathLst>
          </a:custGeom>
        </p:spPr>
        <p:txBody>
          <a:bodyPr anchor="b"/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3.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37" name="Picture 14" descr="Väyläviraston logo">
            <a:extLst>
              <a:ext uri="{FF2B5EF4-FFF2-40B4-BE49-F238E27FC236}">
                <a16:creationId xmlns:a16="http://schemas.microsoft.com/office/drawing/2014/main" id="{CFE18993-6749-2E5A-E9F6-584C91719F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4" name="eulogoplaceholder">
            <a:extLst>
              <a:ext uri="{FF2B5EF4-FFF2-40B4-BE49-F238E27FC236}">
                <a16:creationId xmlns:a16="http://schemas.microsoft.com/office/drawing/2014/main" id="{D86EE20E-F09E-B6DE-CDF6-15CD9710B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525761" y="5344806"/>
            <a:ext cx="2761856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5" name="DSecrecy">
            <a:extLst>
              <a:ext uri="{FF2B5EF4-FFF2-40B4-BE49-F238E27FC236}">
                <a16:creationId xmlns:a16="http://schemas.microsoft.com/office/drawing/2014/main" id="{874257ED-12B9-6F5E-B129-623F9E02C625}"/>
              </a:ext>
            </a:extLst>
          </p:cNvPr>
          <p:cNvSpPr txBox="1">
            <a:spLocks/>
          </p:cNvSpPr>
          <p:nvPr userDrawn="1"/>
        </p:nvSpPr>
        <p:spPr>
          <a:xfrm>
            <a:off x="838799" y="4571999"/>
            <a:ext cx="3931199" cy="55231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99398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2" preserve="1" userDrawn="1">
  <p:cSld name="graafi2">
    <p:bg>
      <p:bgPr>
        <a:gradFill>
          <a:gsLst>
            <a:gs pos="50000">
              <a:schemeClr val="tx2"/>
            </a:gs>
            <a:gs pos="100000">
              <a:schemeClr val="accent1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776413"/>
            <a:ext cx="11031074" cy="4172400"/>
          </a:xfrm>
        </p:spPr>
        <p:txBody>
          <a:bodyPr/>
          <a:lstStyle>
            <a:lvl1pPr>
              <a:buClr>
                <a:srgbClr val="49C2F1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B927FE-A663-009A-9B4F-FBE31C581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462" y="292735"/>
            <a:ext cx="1833562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73463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graafi" preserve="1" userDrawn="1">
  <p:cSld name="teksti_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2486025" cy="4161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495674" y="1776413"/>
            <a:ext cx="8373600" cy="4161048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11535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 userDrawn="1">
  <p:cSld name="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776413"/>
            <a:ext cx="11031074" cy="4172400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09510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sininen_vasen" preserve="1" userDrawn="1">
  <p:cSld name="levea_varipalkki_teksti_sininen_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8" descr="ogo&#10;&#10;Description automatically generated">
            <a:extLst>
              <a:ext uri="{FF2B5EF4-FFF2-40B4-BE49-F238E27FC236}">
                <a16:creationId xmlns:a16="http://schemas.microsoft.com/office/drawing/2014/main" id="{09BF918C-756A-D299-6903-7233B824C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0" y="1"/>
            <a:ext cx="5899150" cy="6866576"/>
          </a:xfrm>
          <a:custGeom>
            <a:avLst/>
            <a:gdLst>
              <a:gd name="connsiteX0" fmla="*/ 0 w 2246811"/>
              <a:gd name="connsiteY0" fmla="*/ 0 h 6858000"/>
              <a:gd name="connsiteX1" fmla="*/ 2246811 w 2246811"/>
              <a:gd name="connsiteY1" fmla="*/ 0 h 6858000"/>
              <a:gd name="connsiteX2" fmla="*/ 2246811 w 2246811"/>
              <a:gd name="connsiteY2" fmla="*/ 6858000 h 6858000"/>
              <a:gd name="connsiteX3" fmla="*/ 0 w 2246811"/>
              <a:gd name="connsiteY3" fmla="*/ 6858000 h 6858000"/>
              <a:gd name="connsiteX4" fmla="*/ 0 w 2246811"/>
              <a:gd name="connsiteY4" fmla="*/ 0 h 6858000"/>
              <a:gd name="connsiteX0" fmla="*/ 0 w 2246811"/>
              <a:gd name="connsiteY0" fmla="*/ 0 h 6858000"/>
              <a:gd name="connsiteX1" fmla="*/ 2246811 w 2246811"/>
              <a:gd name="connsiteY1" fmla="*/ 0 h 6858000"/>
              <a:gd name="connsiteX2" fmla="*/ 2246811 w 2246811"/>
              <a:gd name="connsiteY2" fmla="*/ 6858000 h 6858000"/>
              <a:gd name="connsiteX3" fmla="*/ 627017 w 2246811"/>
              <a:gd name="connsiteY3" fmla="*/ 6858000 h 6858000"/>
              <a:gd name="connsiteX4" fmla="*/ 0 w 2246811"/>
              <a:gd name="connsiteY4" fmla="*/ 0 h 6858000"/>
              <a:gd name="connsiteX0" fmla="*/ 0 w 1657542"/>
              <a:gd name="connsiteY0" fmla="*/ 28575 h 6858000"/>
              <a:gd name="connsiteX1" fmla="*/ 1657542 w 1657542"/>
              <a:gd name="connsiteY1" fmla="*/ 0 h 6858000"/>
              <a:gd name="connsiteX2" fmla="*/ 1657542 w 1657542"/>
              <a:gd name="connsiteY2" fmla="*/ 6858000 h 6858000"/>
              <a:gd name="connsiteX3" fmla="*/ 37748 w 1657542"/>
              <a:gd name="connsiteY3" fmla="*/ 6858000 h 6858000"/>
              <a:gd name="connsiteX4" fmla="*/ 0 w 1657542"/>
              <a:gd name="connsiteY4" fmla="*/ 28575 h 6858000"/>
              <a:gd name="connsiteX0" fmla="*/ 717903 w 2375445"/>
              <a:gd name="connsiteY0" fmla="*/ 28575 h 6867525"/>
              <a:gd name="connsiteX1" fmla="*/ 2375445 w 2375445"/>
              <a:gd name="connsiteY1" fmla="*/ 0 h 6867525"/>
              <a:gd name="connsiteX2" fmla="*/ 2375445 w 2375445"/>
              <a:gd name="connsiteY2" fmla="*/ 6858000 h 6867525"/>
              <a:gd name="connsiteX3" fmla="*/ 0 w 2375445"/>
              <a:gd name="connsiteY3" fmla="*/ 6867525 h 6867525"/>
              <a:gd name="connsiteX4" fmla="*/ 717903 w 2375445"/>
              <a:gd name="connsiteY4" fmla="*/ 28575 h 6867525"/>
              <a:gd name="connsiteX0" fmla="*/ 717903 w 2375445"/>
              <a:gd name="connsiteY0" fmla="*/ 0 h 6867525"/>
              <a:gd name="connsiteX1" fmla="*/ 2375445 w 2375445"/>
              <a:gd name="connsiteY1" fmla="*/ 0 h 6867525"/>
              <a:gd name="connsiteX2" fmla="*/ 2375445 w 2375445"/>
              <a:gd name="connsiteY2" fmla="*/ 6858000 h 6867525"/>
              <a:gd name="connsiteX3" fmla="*/ 0 w 2375445"/>
              <a:gd name="connsiteY3" fmla="*/ 6867525 h 6867525"/>
              <a:gd name="connsiteX4" fmla="*/ 717903 w 2375445"/>
              <a:gd name="connsiteY4" fmla="*/ 0 h 6867525"/>
              <a:gd name="connsiteX0" fmla="*/ 717903 w 2375445"/>
              <a:gd name="connsiteY0" fmla="*/ 0 h 6867525"/>
              <a:gd name="connsiteX1" fmla="*/ 2375445 w 2375445"/>
              <a:gd name="connsiteY1" fmla="*/ 0 h 6867525"/>
              <a:gd name="connsiteX2" fmla="*/ 2375445 w 2375445"/>
              <a:gd name="connsiteY2" fmla="*/ 6858000 h 6867525"/>
              <a:gd name="connsiteX3" fmla="*/ 0 w 2375445"/>
              <a:gd name="connsiteY3" fmla="*/ 6867525 h 6867525"/>
              <a:gd name="connsiteX4" fmla="*/ 717903 w 2375445"/>
              <a:gd name="connsiteY4" fmla="*/ 0 h 6867525"/>
              <a:gd name="connsiteX0" fmla="*/ 472365 w 2375445"/>
              <a:gd name="connsiteY0" fmla="*/ 0 h 6886575"/>
              <a:gd name="connsiteX1" fmla="*/ 2375445 w 2375445"/>
              <a:gd name="connsiteY1" fmla="*/ 19050 h 6886575"/>
              <a:gd name="connsiteX2" fmla="*/ 2375445 w 2375445"/>
              <a:gd name="connsiteY2" fmla="*/ 6877050 h 6886575"/>
              <a:gd name="connsiteX3" fmla="*/ 0 w 2375445"/>
              <a:gd name="connsiteY3" fmla="*/ 6886575 h 6886575"/>
              <a:gd name="connsiteX4" fmla="*/ 472365 w 2375445"/>
              <a:gd name="connsiteY4" fmla="*/ 0 h 6886575"/>
              <a:gd name="connsiteX0" fmla="*/ 474991 w 2375445"/>
              <a:gd name="connsiteY0" fmla="*/ 0 h 6872927"/>
              <a:gd name="connsiteX1" fmla="*/ 2375445 w 2375445"/>
              <a:gd name="connsiteY1" fmla="*/ 5402 h 6872927"/>
              <a:gd name="connsiteX2" fmla="*/ 2375445 w 2375445"/>
              <a:gd name="connsiteY2" fmla="*/ 6863402 h 6872927"/>
              <a:gd name="connsiteX3" fmla="*/ 0 w 2375445"/>
              <a:gd name="connsiteY3" fmla="*/ 6872927 h 6872927"/>
              <a:gd name="connsiteX4" fmla="*/ 474991 w 2375445"/>
              <a:gd name="connsiteY4" fmla="*/ 0 h 6872927"/>
              <a:gd name="connsiteX0" fmla="*/ 218459 w 2118913"/>
              <a:gd name="connsiteY0" fmla="*/ 0 h 6866577"/>
              <a:gd name="connsiteX1" fmla="*/ 2118913 w 2118913"/>
              <a:gd name="connsiteY1" fmla="*/ 5402 h 6866577"/>
              <a:gd name="connsiteX2" fmla="*/ 2118913 w 2118913"/>
              <a:gd name="connsiteY2" fmla="*/ 6863402 h 6866577"/>
              <a:gd name="connsiteX3" fmla="*/ 0 w 2118913"/>
              <a:gd name="connsiteY3" fmla="*/ 6866577 h 6866577"/>
              <a:gd name="connsiteX4" fmla="*/ 218459 w 2118913"/>
              <a:gd name="connsiteY4" fmla="*/ 0 h 686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13" h="6866577">
                <a:moveTo>
                  <a:pt x="218459" y="0"/>
                </a:moveTo>
                <a:lnTo>
                  <a:pt x="2118913" y="5402"/>
                </a:lnTo>
                <a:lnTo>
                  <a:pt x="2118913" y="6863402"/>
                </a:lnTo>
                <a:lnTo>
                  <a:pt x="0" y="6866577"/>
                </a:lnTo>
                <a:lnTo>
                  <a:pt x="218459" y="0"/>
                </a:lnTo>
                <a:close/>
              </a:path>
            </a:pathLst>
          </a:custGeom>
          <a:gradFill>
            <a:gsLst>
              <a:gs pos="40000">
                <a:schemeClr val="tx2"/>
              </a:gs>
              <a:gs pos="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8B674CA-CF10-258E-43B4-638BFF7C2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00" y="1173600"/>
            <a:ext cx="4539600" cy="41292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GB" sz="3600" b="1" i="0" baseline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4157CC3-A841-439A-4C05-F857C7F67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8049" y="6356350"/>
            <a:ext cx="561975" cy="365125"/>
          </a:xfrm>
        </p:spPr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kstin paikkamerkki 4">
            <a:extLst>
              <a:ext uri="{FF2B5EF4-FFF2-40B4-BE49-F238E27FC236}">
                <a16:creationId xmlns:a16="http://schemas.microsoft.com/office/drawing/2014/main" id="{15475117-2A1A-60AB-CFAB-BAC0630ED1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92800" y="1173163"/>
            <a:ext cx="5194800" cy="489368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0906239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sininen" preserve="1" userDrawn="1">
  <p:cSld name="levea_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6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7"/>
            <a:ext cx="4998825" cy="4161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E83F3351-3664-E6F2-DD7C-91425A80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14701" y="0"/>
            <a:ext cx="6174000" cy="6872927"/>
            <a:chOff x="6014701" y="0"/>
            <a:chExt cx="6174000" cy="6872927"/>
          </a:xfrm>
        </p:grpSpPr>
        <p:sp>
          <p:nvSpPr>
            <p:cNvPr id="9" name="Suorakulmio 8" descr="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14701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27000">
                  <a:schemeClr val="tx2"/>
                </a:gs>
                <a:gs pos="100000">
                  <a:schemeClr val="accent1"/>
                </a:gs>
              </a:gsLst>
              <a:lin ang="0" scaled="0"/>
            </a:gradFill>
            <a:ln>
              <a:gradFill flip="none" rotWithShape="1"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380950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petusdia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sityksen loppudia">
            <a:extLst>
              <a:ext uri="{FF2B5EF4-FFF2-40B4-BE49-F238E27FC236}">
                <a16:creationId xmlns:a16="http://schemas.microsoft.com/office/drawing/2014/main" id="{8011D531-C477-E90E-BB81-1C49976BFE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58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petusdia_2" preserve="1" userDrawn="1">
  <p:cSld name="lopetusdia_2">
    <p:bg>
      <p:bgPr>
        <a:gradFill>
          <a:gsLst>
            <a:gs pos="1000">
              <a:schemeClr val="tx2"/>
            </a:gs>
            <a:gs pos="100000">
              <a:schemeClr val="accent1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7E400CEC-4D29-8024-2DA1-C87B5FFB0FE0}"/>
              </a:ext>
            </a:extLst>
          </p:cNvPr>
          <p:cNvSpPr txBox="1"/>
          <p:nvPr userDrawn="1"/>
        </p:nvSpPr>
        <p:spPr>
          <a:xfrm>
            <a:off x="3858767" y="5493022"/>
            <a:ext cx="4669597" cy="70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i-FI" sz="1400" i="1" noProof="0" dirty="0">
                <a:solidFill>
                  <a:schemeClr val="bg1"/>
                </a:solidFill>
                <a:latin typeface="Aptos" panose="020B0004020202020204" pitchFamily="34" charset="0"/>
              </a:rPr>
              <a:t>Tämän </a:t>
            </a:r>
            <a:r>
              <a:rPr lang="fi-FI" sz="1400" i="1" noProof="0" dirty="0">
                <a:solidFill>
                  <a:schemeClr val="bg1"/>
                </a:solidFill>
                <a:latin typeface="+mn-lt"/>
              </a:rPr>
              <a:t>julkaisun</a:t>
            </a:r>
            <a:r>
              <a:rPr lang="fi-FI" sz="1400" i="1" noProof="0" dirty="0">
                <a:solidFill>
                  <a:schemeClr val="bg1"/>
                </a:solidFill>
                <a:latin typeface="Aptos" panose="020B0004020202020204" pitchFamily="34" charset="0"/>
              </a:rPr>
              <a:t> sisällöstä vastaa yksin Väylävirasto, eikä se välttämättä vastaa Euroopan Unionin mielipidettä</a:t>
            </a:r>
          </a:p>
        </p:txBody>
      </p:sp>
      <p:pic>
        <p:nvPicPr>
          <p:cNvPr id="6" name="Kuva 5" descr="Kuva, joka sisältää kohteen teksti, Grafiikka, Fontti, graafinen suunnittelu&#10;&#10;Kuvaus luotu automaattisesti">
            <a:extLst>
              <a:ext uri="{FF2B5EF4-FFF2-40B4-BE49-F238E27FC236}">
                <a16:creationId xmlns:a16="http://schemas.microsoft.com/office/drawing/2014/main" id="{B825E069-F303-988F-B042-2E40A520EB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949" y="1809952"/>
            <a:ext cx="3777777" cy="3238095"/>
          </a:xfrm>
          <a:prstGeom prst="rect">
            <a:avLst/>
          </a:prstGeom>
        </p:spPr>
      </p:pic>
      <p:pic>
        <p:nvPicPr>
          <p:cNvPr id="7" name="Kuva 6" descr="Kuva, joka sisältää kohteen teksti, Fontti, symboli, kuvakaappaus&#10;&#10;Kuvaus luotu automaattisesti">
            <a:extLst>
              <a:ext uri="{FF2B5EF4-FFF2-40B4-BE49-F238E27FC236}">
                <a16:creationId xmlns:a16="http://schemas.microsoft.com/office/drawing/2014/main" id="{9C884A2A-143B-AB96-1D6A-426A05FC25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723" y="2177239"/>
            <a:ext cx="2191241" cy="25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22254"/>
      </p:ext>
    </p:extLst>
  </p:cSld>
  <p:clrMapOvr>
    <a:masterClrMapping/>
  </p:clrMapOvr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3" preserve="1" userDrawn="1">
  <p:cSld name="otsikkodia3">
    <p:bg>
      <p:bgPr>
        <a:gradFill>
          <a:gsLst>
            <a:gs pos="50000">
              <a:schemeClr val="tx2"/>
            </a:gs>
            <a:gs pos="100000">
              <a:schemeClr val="accent1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4941C4-ED2F-B599-0A36-E71931F97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09" y="5035814"/>
            <a:ext cx="1833562" cy="1571625"/>
          </a:xfrm>
          <a:prstGeom prst="rect">
            <a:avLst/>
          </a:prstGeom>
        </p:spPr>
      </p:pic>
      <p:sp>
        <p:nvSpPr>
          <p:cNvPr id="16" name="Otsikko 1">
            <a:extLst>
              <a:ext uri="{FF2B5EF4-FFF2-40B4-BE49-F238E27FC236}">
                <a16:creationId xmlns:a16="http://schemas.microsoft.com/office/drawing/2014/main" id="{DFC2DB4D-F6F1-70BF-17DD-1AA29EFB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7" name="Alaotsikko 2">
            <a:extLst>
              <a:ext uri="{FF2B5EF4-FFF2-40B4-BE49-F238E27FC236}">
                <a16:creationId xmlns:a16="http://schemas.microsoft.com/office/drawing/2014/main" id="{6F168DCC-AB8D-D777-5744-5D09315B0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22" name="duser_1">
            <a:extLst>
              <a:ext uri="{FF2B5EF4-FFF2-40B4-BE49-F238E27FC236}">
                <a16:creationId xmlns:a16="http://schemas.microsoft.com/office/drawing/2014/main" id="{96E05E4F-2793-6EFA-B9DE-D89A4CA0AA36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3" name="duser_2">
            <a:extLst>
              <a:ext uri="{FF2B5EF4-FFF2-40B4-BE49-F238E27FC236}">
                <a16:creationId xmlns:a16="http://schemas.microsoft.com/office/drawing/2014/main" id="{98E864E4-8ADA-E257-0001-5B72FE7C0F82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3" name="duser_3">
            <a:extLst>
              <a:ext uri="{FF2B5EF4-FFF2-40B4-BE49-F238E27FC236}">
                <a16:creationId xmlns:a16="http://schemas.microsoft.com/office/drawing/2014/main" id="{909C2D96-06D0-78D4-C04E-8397680CD559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6038138-08D9-D7C9-A694-E9CF3C148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12.8.2026</a:t>
            </a:r>
            <a:endParaRPr lang="en-US" dirty="0"/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A1029FCA-64BC-6BB6-607F-AC980FC66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9540" y="3882368"/>
            <a:ext cx="7254877" cy="2972083"/>
          </a:xfrm>
          <a:custGeom>
            <a:avLst/>
            <a:gdLst>
              <a:gd name="connsiteX0" fmla="*/ 0 w 7250400"/>
              <a:gd name="connsiteY0" fmla="*/ 0 h 2966400"/>
              <a:gd name="connsiteX1" fmla="*/ 7250400 w 7250400"/>
              <a:gd name="connsiteY1" fmla="*/ 0 h 2966400"/>
              <a:gd name="connsiteX2" fmla="*/ 7250400 w 7250400"/>
              <a:gd name="connsiteY2" fmla="*/ 2966400 h 2966400"/>
              <a:gd name="connsiteX3" fmla="*/ 0 w 7250400"/>
              <a:gd name="connsiteY3" fmla="*/ 2966400 h 2966400"/>
              <a:gd name="connsiteX4" fmla="*/ 0 w 7250400"/>
              <a:gd name="connsiteY4" fmla="*/ 0 h 2966400"/>
              <a:gd name="connsiteX0" fmla="*/ 811764 w 7250400"/>
              <a:gd name="connsiteY0" fmla="*/ 0 h 3097028"/>
              <a:gd name="connsiteX1" fmla="*/ 7250400 w 7250400"/>
              <a:gd name="connsiteY1" fmla="*/ 130628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52089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42564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58928"/>
              <a:gd name="connsiteX1" fmla="*/ 7241069 w 7250400"/>
              <a:gd name="connsiteY1" fmla="*/ 1387540 h 3058928"/>
              <a:gd name="connsiteX2" fmla="*/ 7250400 w 7250400"/>
              <a:gd name="connsiteY2" fmla="*/ 3058928 h 3058928"/>
              <a:gd name="connsiteX3" fmla="*/ 0 w 7250400"/>
              <a:gd name="connsiteY3" fmla="*/ 3058928 h 3058928"/>
              <a:gd name="connsiteX4" fmla="*/ 811764 w 7250400"/>
              <a:gd name="connsiteY4" fmla="*/ 0 h 3058928"/>
              <a:gd name="connsiteX0" fmla="*/ 783189 w 7221825"/>
              <a:gd name="connsiteY0" fmla="*/ 0 h 3058928"/>
              <a:gd name="connsiteX1" fmla="*/ 7212494 w 7221825"/>
              <a:gd name="connsiteY1" fmla="*/ 1387540 h 3058928"/>
              <a:gd name="connsiteX2" fmla="*/ 7221825 w 7221825"/>
              <a:gd name="connsiteY2" fmla="*/ 3058928 h 3058928"/>
              <a:gd name="connsiteX3" fmla="*/ 0 w 7221825"/>
              <a:gd name="connsiteY3" fmla="*/ 2954153 h 3058928"/>
              <a:gd name="connsiteX4" fmla="*/ 783189 w 7221825"/>
              <a:gd name="connsiteY4" fmla="*/ 0 h 3058928"/>
              <a:gd name="connsiteX0" fmla="*/ 783189 w 7231350"/>
              <a:gd name="connsiteY0" fmla="*/ 0 h 2963678"/>
              <a:gd name="connsiteX1" fmla="*/ 7212494 w 7231350"/>
              <a:gd name="connsiteY1" fmla="*/ 1387540 h 2963678"/>
              <a:gd name="connsiteX2" fmla="*/ 7231350 w 7231350"/>
              <a:gd name="connsiteY2" fmla="*/ 2963678 h 2963678"/>
              <a:gd name="connsiteX3" fmla="*/ 0 w 7231350"/>
              <a:gd name="connsiteY3" fmla="*/ 2954153 h 2963678"/>
              <a:gd name="connsiteX4" fmla="*/ 783189 w 7231350"/>
              <a:gd name="connsiteY4" fmla="*/ 0 h 2963678"/>
              <a:gd name="connsiteX0" fmla="*/ 741353 w 7231350"/>
              <a:gd name="connsiteY0" fmla="*/ 0 h 2975631"/>
              <a:gd name="connsiteX1" fmla="*/ 7212494 w 7231350"/>
              <a:gd name="connsiteY1" fmla="*/ 1399493 h 2975631"/>
              <a:gd name="connsiteX2" fmla="*/ 7231350 w 7231350"/>
              <a:gd name="connsiteY2" fmla="*/ 2975631 h 2975631"/>
              <a:gd name="connsiteX3" fmla="*/ 0 w 7231350"/>
              <a:gd name="connsiteY3" fmla="*/ 2966106 h 2975631"/>
              <a:gd name="connsiteX4" fmla="*/ 741353 w 7231350"/>
              <a:gd name="connsiteY4" fmla="*/ 0 h 2975631"/>
              <a:gd name="connsiteX0" fmla="*/ 783188 w 7273185"/>
              <a:gd name="connsiteY0" fmla="*/ 0 h 2975631"/>
              <a:gd name="connsiteX1" fmla="*/ 7254329 w 7273185"/>
              <a:gd name="connsiteY1" fmla="*/ 1399493 h 2975631"/>
              <a:gd name="connsiteX2" fmla="*/ 7273185 w 7273185"/>
              <a:gd name="connsiteY2" fmla="*/ 2975631 h 2975631"/>
              <a:gd name="connsiteX3" fmla="*/ 0 w 7273185"/>
              <a:gd name="connsiteY3" fmla="*/ 2972083 h 2975631"/>
              <a:gd name="connsiteX4" fmla="*/ 783188 w 7273185"/>
              <a:gd name="connsiteY4" fmla="*/ 0 h 2975631"/>
              <a:gd name="connsiteX0" fmla="*/ 783188 w 7254877"/>
              <a:gd name="connsiteY0" fmla="*/ 0 h 2972083"/>
              <a:gd name="connsiteX1" fmla="*/ 7254329 w 7254877"/>
              <a:gd name="connsiteY1" fmla="*/ 1399493 h 2972083"/>
              <a:gd name="connsiteX2" fmla="*/ 7249279 w 7254877"/>
              <a:gd name="connsiteY2" fmla="*/ 2969655 h 2972083"/>
              <a:gd name="connsiteX3" fmla="*/ 0 w 7254877"/>
              <a:gd name="connsiteY3" fmla="*/ 2972083 h 2972083"/>
              <a:gd name="connsiteX4" fmla="*/ 783188 w 7254877"/>
              <a:gd name="connsiteY4" fmla="*/ 0 h 297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877" h="2972083">
                <a:moveTo>
                  <a:pt x="783188" y="0"/>
                </a:moveTo>
                <a:lnTo>
                  <a:pt x="7254329" y="1399493"/>
                </a:lnTo>
                <a:cubicBezTo>
                  <a:pt x="7257439" y="1924872"/>
                  <a:pt x="7246169" y="2444276"/>
                  <a:pt x="7249279" y="2969655"/>
                </a:cubicBezTo>
                <a:lnTo>
                  <a:pt x="0" y="2972083"/>
                </a:lnTo>
                <a:lnTo>
                  <a:pt x="783188" y="0"/>
                </a:lnTo>
                <a:close/>
              </a:path>
            </a:pathLst>
          </a:custGeom>
        </p:spPr>
        <p:txBody>
          <a:bodyPr anchor="b"/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3.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4" name="eulogoplaceholder">
            <a:extLst>
              <a:ext uri="{FF2B5EF4-FFF2-40B4-BE49-F238E27FC236}">
                <a16:creationId xmlns:a16="http://schemas.microsoft.com/office/drawing/2014/main" id="{D86EE20E-F09E-B6DE-CDF6-15CD9710B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525761" y="5344806"/>
            <a:ext cx="2761856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chemeClr val="bg1"/>
              </a:solidFill>
              <a:latin typeface="Felbridge Pro"/>
              <a:cs typeface="Felbridge Pro"/>
            </a:endParaRPr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A696714C-8E05-7032-19C1-2BD9B11905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>
                <a:solidFill>
                  <a:schemeClr val="bg1"/>
                </a:solidFill>
              </a:defRPr>
            </a:lvl1pPr>
          </a:lstStyle>
          <a:p>
            <a:r>
              <a:rPr lang="fi-FI"/>
              <a:t>Jari Myllärinen</a:t>
            </a:r>
            <a:endParaRPr lang="fi-FI" dirty="0"/>
          </a:p>
        </p:txBody>
      </p:sp>
      <p:sp>
        <p:nvSpPr>
          <p:cNvPr id="7" name="DSecrecy">
            <a:extLst>
              <a:ext uri="{FF2B5EF4-FFF2-40B4-BE49-F238E27FC236}">
                <a16:creationId xmlns:a16="http://schemas.microsoft.com/office/drawing/2014/main" id="{9B504B06-4125-E9E6-B80C-83A5C07FAD3E}"/>
              </a:ext>
            </a:extLst>
          </p:cNvPr>
          <p:cNvSpPr txBox="1">
            <a:spLocks/>
          </p:cNvSpPr>
          <p:nvPr userDrawn="1"/>
        </p:nvSpPr>
        <p:spPr>
          <a:xfrm>
            <a:off x="838799" y="4571999"/>
            <a:ext cx="3931199" cy="55231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DConfidentiality">
            <a:extLst>
              <a:ext uri="{FF2B5EF4-FFF2-40B4-BE49-F238E27FC236}">
                <a16:creationId xmlns:a16="http://schemas.microsoft.com/office/drawing/2014/main" id="{BA8CCEEC-032C-A2B5-CF7E-E964F6824C2C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DDecree">
            <a:extLst>
              <a:ext uri="{FF2B5EF4-FFF2-40B4-BE49-F238E27FC236}">
                <a16:creationId xmlns:a16="http://schemas.microsoft.com/office/drawing/2014/main" id="{1BBBA746-B5D4-5637-E904-0B44443524BA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03327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vaaleansininen" preserve="1" userDrawn="1">
  <p:cSld name="vaaka_kuva_vaale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AB4047D7-75ED-C176-9F2B-759FC5065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68E480F-6969-9C85-3F13-C2581A92F7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6A058AD-20D3-103F-BE1A-6A66EEE2A88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31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_kuva_vaaleansininen" preserve="1" userDrawn="1">
  <p:cSld name="otsikko_kuva_vaale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AB4047D7-75ED-C176-9F2B-759FC5065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6A058AD-20D3-103F-BE1A-6A66EEE2A88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" y="0"/>
            <a:ext cx="5694630" cy="6858000"/>
          </a:xfrm>
          <a:gradFill>
            <a:gsLst>
              <a:gs pos="100000">
                <a:schemeClr val="accent1">
                  <a:alpha val="0"/>
                </a:schemeClr>
              </a:gs>
              <a:gs pos="46000">
                <a:schemeClr val="accent1">
                  <a:alpha val="59000"/>
                </a:schemeClr>
              </a:gs>
              <a:gs pos="0">
                <a:schemeClr val="tx2">
                  <a:alpha val="80000"/>
                </a:schemeClr>
              </a:gs>
            </a:gsLst>
            <a:lin ang="0" scaled="0"/>
          </a:gradFill>
        </p:spPr>
        <p:txBody>
          <a:bodyPr lIns="1080000"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useammalle</a:t>
            </a:r>
            <a:r>
              <a:rPr lang="en-US" dirty="0"/>
              <a:t> </a:t>
            </a:r>
            <a:r>
              <a:rPr lang="en-US" dirty="0" err="1"/>
              <a:t>riville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06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liotsikko_sininen" preserve="1" userDrawn="1">
  <p:cSld name="valiotsikko_sininen">
    <p:bg>
      <p:bgPr>
        <a:gradFill>
          <a:gsLst>
            <a:gs pos="100000">
              <a:schemeClr val="accent1"/>
            </a:gs>
            <a:gs pos="34000">
              <a:schemeClr val="tx2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">
            <a:extLst>
              <a:ext uri="{FF2B5EF4-FFF2-40B4-BE49-F238E27FC236}">
                <a16:creationId xmlns:a16="http://schemas.microsoft.com/office/drawing/2014/main" id="{B5A773B5-2410-E8F4-F448-B35A644CD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3429000"/>
            <a:ext cx="5198400" cy="1602000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A0FA4E2B-A601-9633-E4F3-C6B5CC647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462" y="292735"/>
            <a:ext cx="1833562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6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_teksti" preserve="1" userDrawn="1">
  <p:cSld name="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5970" cy="1325563"/>
          </a:xfrm>
        </p:spPr>
        <p:txBody>
          <a:bodyPr>
            <a:normAutofit/>
          </a:bodyPr>
          <a:lstStyle>
            <a:lvl1pPr>
              <a:defRPr sz="36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6955971" cy="4320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20000" y="0"/>
            <a:ext cx="42840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37302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kuva_teksti" preserve="1" userDrawn="1">
  <p:cSld name="leve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>
            <a:normAutofit/>
          </a:bodyPr>
          <a:lstStyle>
            <a:lvl1pPr>
              <a:defRPr sz="36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32800" y="0"/>
            <a:ext cx="74592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36748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kuva_teksti2" preserve="1" userDrawn="1">
  <p:cSld name="levea_kuva_teksti2">
    <p:bg>
      <p:bgPr>
        <a:gradFill>
          <a:gsLst>
            <a:gs pos="50000">
              <a:schemeClr val="tx2"/>
            </a:gs>
            <a:gs pos="100000">
              <a:schemeClr val="accent1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>
            <a:normAutofit/>
          </a:bodyPr>
          <a:lstStyle>
            <a:lvl1pPr>
              <a:defRPr sz="3200" b="1" i="0" baseline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/>
          <a:lstStyle>
            <a:lvl1pPr>
              <a:buClr>
                <a:srgbClr val="49C2F1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49C2F1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49C2F1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49C2F1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49C2F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32800" y="0"/>
            <a:ext cx="74592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0924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0350" y="6356350"/>
            <a:ext cx="2212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Jari Myllärinen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175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12.8.2026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49" y="6356350"/>
            <a:ext cx="561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20000"/>
        </a:lnSpc>
        <a:spcBef>
          <a:spcPts val="1000"/>
        </a:spcBef>
        <a:buClr>
          <a:srgbClr val="0065AF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20000"/>
        </a:lnSpc>
        <a:spcBef>
          <a:spcPts val="500"/>
        </a:spcBef>
        <a:buClr>
          <a:srgbClr val="0065A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120000"/>
        </a:lnSpc>
        <a:spcBef>
          <a:spcPts val="500"/>
        </a:spcBef>
        <a:buClr>
          <a:srgbClr val="0065A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72800" algn="l" defTabSz="914400" rtl="0" eaLnBrk="1" latinLnBrk="0" hangingPunct="1">
        <a:lnSpc>
          <a:spcPct val="120000"/>
        </a:lnSpc>
        <a:spcBef>
          <a:spcPts val="500"/>
        </a:spcBef>
        <a:buClr>
          <a:srgbClr val="0065AF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20000"/>
        </a:lnSpc>
        <a:spcBef>
          <a:spcPts val="500"/>
        </a:spcBef>
        <a:buClr>
          <a:srgbClr val="0065AF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alju.vaylapilvi.fi/palju/Extranet/Tie/Paikkatieto/" TargetMode="External"/><Relationship Id="rId3" Type="http://schemas.openxmlformats.org/officeDocument/2006/relationships/hyperlink" Target="mailto:paikkatieto@vayla.fi" TargetMode="External"/><Relationship Id="rId7" Type="http://schemas.openxmlformats.org/officeDocument/2006/relationships/hyperlink" Target="http://vaylamappi.vaylapilvi.fi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vayla.fi/vaylista/aineistot/avoindata/rajapinnat" TargetMode="External"/><Relationship Id="rId5" Type="http://schemas.openxmlformats.org/officeDocument/2006/relationships/hyperlink" Target="https://aineistot.vayla.fi/spa/ava/Tie/Paikkatieto/" TargetMode="External"/><Relationship Id="rId10" Type="http://schemas.openxmlformats.org/officeDocument/2006/relationships/hyperlink" Target="https://aineistot.vayla.fi/?path=ava/Tie/Tievelho_avoindata/Tievelho_avoindata_kohdeluokkalista.pdf" TargetMode="External"/><Relationship Id="rId4" Type="http://schemas.openxmlformats.org/officeDocument/2006/relationships/hyperlink" Target="https://suomenvaylat.vayla.fi/" TargetMode="External"/><Relationship Id="rId9" Type="http://schemas.openxmlformats.org/officeDocument/2006/relationships/hyperlink" Target="https://vayla365.sharepoint.com/sites/ExtranetJarjestelmat/SitePages/Kokoavat-rajapintapalvelut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ayla365.sharepoint.com/sites/ExtranetJarjestelmat/SitePages/Kokoavat-rajapintapalvelut.aspx" TargetMode="External"/><Relationship Id="rId2" Type="http://schemas.openxmlformats.org/officeDocument/2006/relationships/hyperlink" Target="https://vayla365.sharepoint.com/sites/ExtranetJarjestelmat/SitePages/QGIS.aspx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eur01.safelinks.protection.outlook.com/?url=https%3A%2F%2Fpolku.eoppiva.fi%2Fc%2Fportal%2Flearning-path%2Fopen%3Fplid%3D284032481%26lpId%3D14561&amp;data=05%7C02%7Celisa.schafer%40sitowise.com%7C47bbcb6107884eb6238d08dec16124da%7Cb67da565e2fb4473b9db83695070d988%7C0%7C0%7C639160820161744227%7CUnknown%7CTWFpbGZsb3d8eyJFbXB0eU1hcGkiOnRydWUsIlYiOiIwLjAuMDAwMCIsIlAiOiJXaW4zMiIsIkFOIjoiTWFpbCIsIldUIjoyfQ%3D%3D%7C0%7C%7C%7C&amp;sdata=PGO5r9hXlWY7dMH9BsYyRqqK7HGlRTXFG8iBnNQ6Vdk%3D&amp;reserved=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ayla365.sharepoint.com/sites/ExtranetJarjestelmat/SitePages/V%C3%A4yl%C3%A4Mappi.aspx" TargetMode="External"/><Relationship Id="rId2" Type="http://schemas.openxmlformats.org/officeDocument/2006/relationships/hyperlink" Target="https://vayla365.sharepoint.com/sites/ExtranetJarjestelmat/SitePages/Suomen-v%C3%A4yl%C3%A4t.aspx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aikkatieto@vayla.fi" TargetMode="External"/><Relationship Id="rId2" Type="http://schemas.openxmlformats.org/officeDocument/2006/relationships/hyperlink" Target="mailto:tiestotuki@vayla.fi" TargetMode="Externa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FC31-ECB1-2099-3160-766453DF59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Tiestötietojen hyödyntäminen paikkatiedon avulla 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2E2BA-4B10-411C-536B-EB2A1C09C9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Koulutus 17.8.2026</a:t>
            </a:r>
          </a:p>
          <a:p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F8532B-18F8-1FC8-0B6F-83AE1F2E93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lvl="0"/>
            <a:r>
              <a:rPr lang="fi-FI" dirty="0"/>
              <a:t>Velho-operointi &amp; Paikkatietopalvelut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7FE95E0-A36A-F9A6-9EDB-064D537167B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6" b="9606"/>
          <a:stretch/>
        </p:blipFill>
        <p:spPr>
          <a:xfrm>
            <a:off x="60336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A98A2FF-9F96-DFE7-21E5-EA33F2E258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" r="804"/>
          <a:stretch/>
        </p:blipFill>
        <p:spPr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294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C69D97-E50F-8782-977A-E9E8FB59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Koulutuksen sisältö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F90DDF-2CDC-A916-5935-42725233D2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/>
          </a:bodyPr>
          <a:lstStyle/>
          <a:p>
            <a:r>
              <a:rPr lang="fi-FI" sz="2800" dirty="0"/>
              <a:t>Lyhyt esittely</a:t>
            </a:r>
          </a:p>
          <a:p>
            <a:r>
              <a:rPr lang="fi-FI" sz="2800" dirty="0"/>
              <a:t>PTP rooli tiestötietojen jakelussa </a:t>
            </a:r>
          </a:p>
          <a:p>
            <a:r>
              <a:rPr lang="fi-FI" sz="2800" dirty="0"/>
              <a:t>Miten </a:t>
            </a:r>
            <a:r>
              <a:rPr lang="fi-FI" sz="2800" dirty="0" err="1"/>
              <a:t>QGISsiin</a:t>
            </a:r>
            <a:r>
              <a:rPr lang="fi-FI" sz="2800" dirty="0"/>
              <a:t> tuodaan aineistoja rajapintojen kautta? </a:t>
            </a:r>
          </a:p>
          <a:p>
            <a:r>
              <a:rPr lang="fi-FI" sz="2800" dirty="0"/>
              <a:t>Tiedon haku Suomen väylistä ja </a:t>
            </a:r>
            <a:r>
              <a:rPr lang="fi-FI" sz="2800" dirty="0" err="1"/>
              <a:t>VäyläMapista</a:t>
            </a:r>
            <a:endParaRPr lang="fi-FI" sz="2800" dirty="0"/>
          </a:p>
          <a:p>
            <a:r>
              <a:rPr lang="fi-FI" sz="2800" dirty="0"/>
              <a:t>Tievelhon hakutulokset </a:t>
            </a:r>
            <a:r>
              <a:rPr lang="fi-FI" sz="2800" dirty="0" err="1"/>
              <a:t>VäyläMappiin</a:t>
            </a:r>
            <a:r>
              <a:rPr lang="fi-FI" sz="2800" dirty="0"/>
              <a:t>: kaksi tapaa </a:t>
            </a:r>
          </a:p>
          <a:p>
            <a:r>
              <a:rPr lang="fi-FI" sz="2800" dirty="0"/>
              <a:t>Q &amp; A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88A392-457D-03DB-F532-34FE8CCBE0A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D4A0EF-951A-4343-A672-F31B58E682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688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EBDA9-96BE-00A0-B7E0-EC7F1C850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PTP rooli tiestötietojen jakelussa	 		</a:t>
            </a:r>
            <a:br>
              <a:rPr lang="fi-FI" dirty="0"/>
            </a:br>
            <a:r>
              <a:rPr lang="fi-FI" sz="2000" dirty="0"/>
              <a:t>Tuki: </a:t>
            </a:r>
            <a:r>
              <a:rPr lang="fi-FI" sz="2000" dirty="0">
                <a:hlinkClick r:id="rId3"/>
              </a:rPr>
              <a:t>paikkatieto@vayla.fi</a:t>
            </a:r>
            <a:endParaRPr lang="fi-FI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96EC6-BBFE-2930-3525-EA70CE3955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2800" dirty="0"/>
              <a:t>Avoimet palvelut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EE6DB-B926-77F9-A744-C3D277191C8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94262" y="2798060"/>
            <a:ext cx="5157788" cy="2795588"/>
          </a:xfrm>
        </p:spPr>
        <p:txBody>
          <a:bodyPr>
            <a:normAutofit/>
          </a:bodyPr>
          <a:lstStyle/>
          <a:p>
            <a:r>
              <a:rPr lang="fi-FI" sz="2400" dirty="0">
                <a:hlinkClick r:id="rId4"/>
              </a:rPr>
              <a:t>Suomen väylät </a:t>
            </a:r>
            <a:r>
              <a:rPr lang="fi-FI" sz="2400" dirty="0"/>
              <a:t>-karttapalvelu</a:t>
            </a:r>
          </a:p>
          <a:p>
            <a:r>
              <a:rPr lang="fi-FI" sz="2400" dirty="0">
                <a:hlinkClick r:id="rId5"/>
              </a:rPr>
              <a:t>AVA </a:t>
            </a:r>
            <a:r>
              <a:rPr lang="fi-FI" sz="2400" dirty="0"/>
              <a:t>– Aineistonvälitysalusta</a:t>
            </a:r>
          </a:p>
          <a:p>
            <a:r>
              <a:rPr lang="fi-FI" sz="2400" dirty="0">
                <a:hlinkClick r:id="rId6"/>
              </a:rPr>
              <a:t>Rajapinnat</a:t>
            </a:r>
            <a:endParaRPr lang="fi-FI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F516F-8D71-FE0C-CFB4-7DD01820EEC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86606" y="1911600"/>
            <a:ext cx="5183187" cy="823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800" dirty="0"/>
              <a:t>Extranet-palvelut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6C2EE4-58CA-86AF-F2B5-0911760C92B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760712" y="2788433"/>
            <a:ext cx="5183187" cy="2795588"/>
          </a:xfrm>
        </p:spPr>
        <p:txBody>
          <a:bodyPr>
            <a:normAutofit/>
          </a:bodyPr>
          <a:lstStyle/>
          <a:p>
            <a:r>
              <a:rPr lang="fi-FI" sz="2400" dirty="0">
                <a:hlinkClick r:id="rId7"/>
              </a:rPr>
              <a:t>VäyläMappi</a:t>
            </a:r>
            <a:r>
              <a:rPr lang="fi-FI" sz="2400" dirty="0"/>
              <a:t> -karttapalvelu</a:t>
            </a:r>
          </a:p>
          <a:p>
            <a:r>
              <a:rPr lang="fi-FI" sz="2400" dirty="0">
                <a:hlinkClick r:id="rId8"/>
              </a:rPr>
              <a:t>Palju</a:t>
            </a:r>
            <a:endParaRPr lang="fi-FI" sz="2400" dirty="0"/>
          </a:p>
          <a:p>
            <a:r>
              <a:rPr lang="fi-FI" sz="2400" dirty="0">
                <a:hlinkClick r:id="rId9"/>
              </a:rPr>
              <a:t>Rajapinnat</a:t>
            </a:r>
            <a:endParaRPr lang="fi-FI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9E977F-B464-5DD2-CD94-070DB8AB3CC6}"/>
              </a:ext>
            </a:extLst>
          </p:cNvPr>
          <p:cNvSpPr txBox="1"/>
          <p:nvPr/>
        </p:nvSpPr>
        <p:spPr>
          <a:xfrm>
            <a:off x="836611" y="5574394"/>
            <a:ext cx="1023087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/>
              <a:t>Mitkä kohdeluokat ja ominaisuustiedot eivät löydy avoimesta datasta? Katso täältä: </a:t>
            </a:r>
          </a:p>
          <a:p>
            <a:r>
              <a:rPr lang="fi-FI" dirty="0">
                <a:hlinkClick r:id="rId10"/>
              </a:rPr>
              <a:t>https://aineistot.vayla.fi/?path=ava/Tie/Tievelho_avoindata/Tievelho_avoindata_kohdeluokkalista.pdf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890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2FCF-B5BF-B7E6-9C57-4A0A2B428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dirty="0"/>
              <a:t>Miten </a:t>
            </a:r>
            <a:r>
              <a:rPr lang="fi-FI" dirty="0" err="1"/>
              <a:t>QGISsiin</a:t>
            </a:r>
            <a:r>
              <a:rPr lang="fi-FI" dirty="0"/>
              <a:t> tuodaan aineistoja rajapintojen kautta? 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DFB95-C35E-CBE5-1957-CA506B6758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i-FI" dirty="0"/>
          </a:p>
          <a:p>
            <a:pPr marL="0" indent="0" algn="ctr">
              <a:buNone/>
            </a:pPr>
            <a:r>
              <a:rPr lang="fi-FI" dirty="0"/>
              <a:t>DEMO</a:t>
            </a:r>
          </a:p>
          <a:p>
            <a:pPr marL="0" indent="0" algn="ctr">
              <a:buNone/>
            </a:pPr>
            <a:endParaRPr lang="fi-FI" dirty="0"/>
          </a:p>
          <a:p>
            <a:pPr marL="0" indent="0" algn="ctr">
              <a:buNone/>
            </a:pPr>
            <a:r>
              <a:rPr lang="fi-FI" dirty="0">
                <a:hlinkClick r:id="rId2"/>
              </a:rPr>
              <a:t>QGIS</a:t>
            </a:r>
            <a:r>
              <a:rPr lang="fi-FI" dirty="0"/>
              <a:t> – Extranet-sivut</a:t>
            </a:r>
          </a:p>
          <a:p>
            <a:pPr marL="0" indent="0" algn="ctr">
              <a:buNone/>
            </a:pPr>
            <a:r>
              <a:rPr lang="fi-FI" dirty="0">
                <a:hlinkClick r:id="rId3"/>
              </a:rPr>
              <a:t>Kokoavat-rajapintapalvelut</a:t>
            </a:r>
            <a:r>
              <a:rPr lang="fi-FI" dirty="0"/>
              <a:t>  - Extranet-ohje</a:t>
            </a:r>
          </a:p>
          <a:p>
            <a:pPr marL="0" indent="0" algn="ctr">
              <a:buNone/>
            </a:pPr>
            <a:r>
              <a:rPr lang="fi-FI" dirty="0" err="1"/>
              <a:t>eOppivan</a:t>
            </a:r>
            <a:r>
              <a:rPr lang="fi-FI" dirty="0"/>
              <a:t> avoin </a:t>
            </a:r>
            <a:r>
              <a:rPr lang="fi-FI" u="sng" dirty="0">
                <a:hlinkClick r:id="rId4"/>
              </a:rPr>
              <a:t>QGIS-koulutus</a:t>
            </a:r>
            <a:endParaRPr lang="fi-FI" u="sng" dirty="0"/>
          </a:p>
        </p:txBody>
      </p:sp>
    </p:spTree>
    <p:extLst>
      <p:ext uri="{BB962C8B-B14F-4D97-AF65-F5344CB8AC3E}">
        <p14:creationId xmlns:p14="http://schemas.microsoft.com/office/powerpoint/2010/main" val="3897017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CD82D-8297-B3EC-7E66-9F889431F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E7FB7-EE22-0A47-BB20-C462D5093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Tiedon haku Suomen väylistä </a:t>
            </a:r>
            <a:br>
              <a:rPr lang="fi-FI" dirty="0"/>
            </a:br>
            <a:r>
              <a:rPr lang="fi-FI" dirty="0"/>
              <a:t>ja </a:t>
            </a:r>
            <a:r>
              <a:rPr lang="fi-FI" dirty="0" err="1"/>
              <a:t>VäyläMapista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C5C3-C256-64E3-3FE3-8EB947FA49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i-FI" dirty="0"/>
          </a:p>
          <a:p>
            <a:pPr marL="0" indent="0" algn="ctr">
              <a:buNone/>
            </a:pPr>
            <a:r>
              <a:rPr lang="fi-FI" dirty="0"/>
              <a:t>DEMO</a:t>
            </a:r>
          </a:p>
          <a:p>
            <a:pPr marL="0" indent="0" algn="ctr">
              <a:buNone/>
            </a:pPr>
            <a:endParaRPr lang="fi-FI" dirty="0"/>
          </a:p>
          <a:p>
            <a:pPr marL="0" indent="0" algn="ctr">
              <a:buNone/>
            </a:pPr>
            <a:r>
              <a:rPr lang="fi-FI" dirty="0">
                <a:hlinkClick r:id="rId2"/>
              </a:rPr>
              <a:t>Suomen väylät</a:t>
            </a:r>
            <a:endParaRPr lang="fi-FI" dirty="0"/>
          </a:p>
          <a:p>
            <a:pPr marL="0" indent="0" algn="ctr">
              <a:buNone/>
            </a:pPr>
            <a:r>
              <a:rPr lang="fi-FI" dirty="0">
                <a:hlinkClick r:id="rId3"/>
              </a:rPr>
              <a:t>VäyläMappi: ohjevideoita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5714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F499A-ACA6-56B1-CD5E-0D0430D64C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4715" y="355600"/>
            <a:ext cx="10515600" cy="1325563"/>
          </a:xfrm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fi-FI" dirty="0"/>
              <a:t>Tievelhon hakutulokset </a:t>
            </a:r>
            <a:r>
              <a:rPr lang="fi-FI" dirty="0" err="1"/>
              <a:t>VäyläMappiin</a:t>
            </a:r>
            <a:r>
              <a:rPr lang="fi-FI" dirty="0"/>
              <a:t> </a:t>
            </a:r>
            <a:br>
              <a:rPr lang="fi-FI" sz="2400" dirty="0"/>
            </a:br>
            <a:r>
              <a:rPr lang="fi-FI" sz="2000" b="0" dirty="0"/>
              <a:t>DEMO</a:t>
            </a:r>
            <a:r>
              <a:rPr lang="fi-FI" sz="200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6F93F-8A33-D2AF-C354-AFF40D2E1A4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44577" y="1681163"/>
            <a:ext cx="5157788" cy="82391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i-FI" b="1" dirty="0"/>
              <a:t>Tapa 1: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i-FI" dirty="0" err="1"/>
              <a:t>GeoJSON</a:t>
            </a:r>
            <a:r>
              <a:rPr lang="fi-FI" dirty="0"/>
              <a:t>         QGIS        </a:t>
            </a:r>
            <a:r>
              <a:rPr lang="fi-FI" dirty="0" err="1"/>
              <a:t>GeoPackage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84BD1-295B-BE20-4672-5C89A0C8EA2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44577" y="2780024"/>
            <a:ext cx="5157788" cy="3684588"/>
          </a:xfrm>
        </p:spPr>
        <p:txBody>
          <a:bodyPr>
            <a:normAutofit fontScale="85000" lnSpcReduction="20000"/>
          </a:bodyPr>
          <a:lstStyle/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Tee haku Velhossa 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Lataa </a:t>
            </a:r>
            <a:r>
              <a:rPr lang="fi-FI" dirty="0" err="1"/>
              <a:t>geojson</a:t>
            </a:r>
            <a:r>
              <a:rPr lang="fi-FI" dirty="0"/>
              <a:t>-muodossa </a:t>
            </a:r>
            <a:r>
              <a:rPr lang="fi-FI" i="1" dirty="0"/>
              <a:t>(toistaiseksi vain tiekohdehaku)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Tuo </a:t>
            </a:r>
            <a:r>
              <a:rPr lang="fi-FI" dirty="0" err="1"/>
              <a:t>QGIS:iin</a:t>
            </a:r>
            <a:endParaRPr lang="fi-FI" dirty="0"/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Vie </a:t>
            </a:r>
            <a:r>
              <a:rPr lang="fi-FI" dirty="0" err="1"/>
              <a:t>gpkg</a:t>
            </a:r>
            <a:r>
              <a:rPr lang="fi-FI" dirty="0"/>
              <a:t>-muotoon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Pakkaa </a:t>
            </a:r>
            <a:r>
              <a:rPr lang="fi-FI" dirty="0" err="1"/>
              <a:t>zip</a:t>
            </a:r>
            <a:r>
              <a:rPr lang="fi-FI" dirty="0"/>
              <a:t>-tiedostoon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Tuo </a:t>
            </a:r>
            <a:r>
              <a:rPr lang="fi-FI" dirty="0" err="1"/>
              <a:t>VäyläMappiin</a:t>
            </a:r>
            <a:r>
              <a:rPr lang="fi-FI" dirty="0"/>
              <a:t> &amp; visualisoi</a:t>
            </a:r>
          </a:p>
          <a:p>
            <a:endParaRPr lang="fi-FI" dirty="0"/>
          </a:p>
          <a:p>
            <a:r>
              <a:rPr lang="fi-FI" dirty="0"/>
              <a:t>Näyttää 2-ajorataiset </a:t>
            </a:r>
            <a:r>
              <a:rPr lang="fi-FI" dirty="0" err="1"/>
              <a:t>multilinestringinä</a:t>
            </a:r>
            <a:r>
              <a:rPr lang="fi-FI" dirty="0"/>
              <a:t> (yksi kohde)</a:t>
            </a:r>
          </a:p>
          <a:p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2F2617-0D8C-32B1-E4FC-36A2A763D1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74098" y="1681163"/>
            <a:ext cx="5183187" cy="8239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b="1" dirty="0"/>
              <a:t>Tapa 2: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i-FI" dirty="0" err="1"/>
              <a:t>csv</a:t>
            </a:r>
            <a:r>
              <a:rPr lang="fi-FI" dirty="0"/>
              <a:t>/</a:t>
            </a:r>
            <a:r>
              <a:rPr lang="fi-FI" dirty="0" err="1"/>
              <a:t>xlsx</a:t>
            </a:r>
            <a:r>
              <a:rPr lang="fi-FI" dirty="0"/>
              <a:t>         </a:t>
            </a:r>
            <a:r>
              <a:rPr lang="fi-FI" dirty="0" err="1"/>
              <a:t>Vexline</a:t>
            </a:r>
            <a:r>
              <a:rPr lang="fi-FI" dirty="0"/>
              <a:t>         </a:t>
            </a:r>
            <a:r>
              <a:rPr lang="fi-FI" dirty="0" err="1"/>
              <a:t>GeoPackage</a:t>
            </a:r>
            <a:endParaRPr lang="fi-F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849077-A52B-F1E1-F4AE-2AB99FEB504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574098" y="2780024"/>
            <a:ext cx="5183187" cy="3684588"/>
          </a:xfrm>
        </p:spPr>
        <p:txBody>
          <a:bodyPr>
            <a:normAutofit fontScale="85000" lnSpcReduction="10000"/>
          </a:bodyPr>
          <a:lstStyle/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Tee haku Velhossa 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Lataa taulukkomuodossa </a:t>
            </a:r>
            <a:r>
              <a:rPr lang="fi-FI" i="1" dirty="0"/>
              <a:t>(myös tieosuushaku)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Vie </a:t>
            </a:r>
            <a:r>
              <a:rPr lang="fi-FI" dirty="0" err="1"/>
              <a:t>Vexlineen</a:t>
            </a:r>
            <a:r>
              <a:rPr lang="fi-FI" dirty="0"/>
              <a:t>, </a:t>
            </a:r>
            <a:r>
              <a:rPr lang="fi-FI" dirty="0" err="1"/>
              <a:t>täppää</a:t>
            </a:r>
            <a:r>
              <a:rPr lang="fi-FI" dirty="0"/>
              <a:t> </a:t>
            </a:r>
            <a:r>
              <a:rPr lang="fi-FI" dirty="0" err="1"/>
              <a:t>gpkg</a:t>
            </a:r>
            <a:endParaRPr lang="fi-FI" dirty="0"/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Pakkaa </a:t>
            </a:r>
            <a:r>
              <a:rPr lang="fi-FI" dirty="0" err="1"/>
              <a:t>zip</a:t>
            </a:r>
            <a:r>
              <a:rPr lang="fi-FI" dirty="0"/>
              <a:t>-tiedostoon</a:t>
            </a:r>
          </a:p>
          <a:p>
            <a:pPr marL="514350" indent="-514350" fontAlgn="ctr">
              <a:buFont typeface="+mj-lt"/>
              <a:buAutoNum type="arabicPeriod"/>
            </a:pPr>
            <a:r>
              <a:rPr lang="fi-FI" dirty="0"/>
              <a:t>Tuo </a:t>
            </a:r>
            <a:r>
              <a:rPr lang="fi-FI" dirty="0" err="1"/>
              <a:t>VäyläMappiin</a:t>
            </a:r>
            <a:r>
              <a:rPr lang="fi-FI" dirty="0"/>
              <a:t> &amp; visualisoi</a:t>
            </a:r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Pilkkoo 2-ajorataiset kahdeksi kohteeksi (viitekehysmuuntimen ominaisuus)</a:t>
            </a:r>
          </a:p>
          <a:p>
            <a:endParaRPr lang="fi-FI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B408E49-6C7B-3D7F-9F02-5FA12E22C27E}"/>
              </a:ext>
            </a:extLst>
          </p:cNvPr>
          <p:cNvSpPr/>
          <p:nvPr/>
        </p:nvSpPr>
        <p:spPr>
          <a:xfrm>
            <a:off x="1888278" y="2208425"/>
            <a:ext cx="269823" cy="1666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43619BD-CADA-6F73-71CD-94B0A57CA301}"/>
              </a:ext>
            </a:extLst>
          </p:cNvPr>
          <p:cNvSpPr/>
          <p:nvPr/>
        </p:nvSpPr>
        <p:spPr>
          <a:xfrm>
            <a:off x="2891990" y="2208425"/>
            <a:ext cx="269823" cy="1666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37AF4B4-D8B8-905E-50B5-153F468F289B}"/>
              </a:ext>
            </a:extLst>
          </p:cNvPr>
          <p:cNvSpPr/>
          <p:nvPr/>
        </p:nvSpPr>
        <p:spPr>
          <a:xfrm>
            <a:off x="7632181" y="2208425"/>
            <a:ext cx="269823" cy="1666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D5F7A1C-809B-BF8D-BC50-D9BE0CC78407}"/>
              </a:ext>
            </a:extLst>
          </p:cNvPr>
          <p:cNvSpPr/>
          <p:nvPr/>
        </p:nvSpPr>
        <p:spPr>
          <a:xfrm>
            <a:off x="8867817" y="2208425"/>
            <a:ext cx="269823" cy="1666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712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F809-FEA6-89DA-77C2-F5001DAB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Apuja ja tukea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6BAD5-0880-43A4-16D5-D25D339BA2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tiestotuki@vayla.fi</a:t>
            </a:r>
            <a:r>
              <a:rPr lang="fi-FI" dirty="0"/>
              <a:t> – Tiestötiedon sisältöä ja Tievelhoa koskevat kysymykset &amp; palaute</a:t>
            </a:r>
          </a:p>
          <a:p>
            <a:r>
              <a:rPr lang="fi-FI" dirty="0">
                <a:hlinkClick r:id="rId3"/>
              </a:rPr>
              <a:t>paikkatieto@vayla.fi</a:t>
            </a:r>
            <a:r>
              <a:rPr lang="fi-FI" dirty="0"/>
              <a:t> – Karttapalveluita, paikkatietorajapintoja, esitystapaa ym. koskevat kysymykset &amp; palaute</a:t>
            </a:r>
          </a:p>
        </p:txBody>
      </p:sp>
    </p:spTree>
    <p:extLst>
      <p:ext uri="{BB962C8B-B14F-4D97-AF65-F5344CB8AC3E}">
        <p14:creationId xmlns:p14="http://schemas.microsoft.com/office/powerpoint/2010/main" val="3798460208"/>
      </p:ext>
    </p:extLst>
  </p:cSld>
  <p:clrMapOvr>
    <a:masterClrMapping/>
  </p:clrMapOvr>
</p:sld>
</file>

<file path=ppt/theme/theme1.xml><?xml version="1.0" encoding="utf-8"?>
<a:theme xmlns:a="http://schemas.openxmlformats.org/drawingml/2006/main" name="vayla_uusi2023">
  <a:themeElements>
    <a:clrScheme name="Vayla_PP">
      <a:dk1>
        <a:srgbClr val="000000"/>
      </a:dk1>
      <a:lt1>
        <a:srgbClr val="FFFFFF"/>
      </a:lt1>
      <a:dk2>
        <a:srgbClr val="0065AF"/>
      </a:dk2>
      <a:lt2>
        <a:srgbClr val="8DCB6D"/>
      </a:lt2>
      <a:accent1>
        <a:srgbClr val="009BFF"/>
      </a:accent1>
      <a:accent2>
        <a:srgbClr val="00AFCB"/>
      </a:accent2>
      <a:accent3>
        <a:srgbClr val="FF5100"/>
      </a:accent3>
      <a:accent4>
        <a:srgbClr val="228848"/>
      </a:accent4>
      <a:accent5>
        <a:srgbClr val="E50083"/>
      </a:accent5>
      <a:accent6>
        <a:srgbClr val="FFC300"/>
      </a:accent6>
      <a:hlink>
        <a:srgbClr val="00AFCB"/>
      </a:hlink>
      <a:folHlink>
        <a:srgbClr val="49C2EF"/>
      </a:folHlink>
    </a:clrScheme>
    <a:fontScheme name="Vayla_2026-04-15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yla_ilmeella_fi_uusi.potx" id="{7ADCF3A9-1A37-4612-B8EB-159481652B21}" vid="{CE969811-E53E-4C29-AFD2-458ECDCCF6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255</Words>
  <Application>Microsoft Office PowerPoint</Application>
  <PresentationFormat>Widescreen</PresentationFormat>
  <Paragraphs>61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Courier New</vt:lpstr>
      <vt:lpstr>Felbridge Pro</vt:lpstr>
      <vt:lpstr>Wingdings</vt:lpstr>
      <vt:lpstr>vayla_uusi2023</vt:lpstr>
      <vt:lpstr>Tiestötietojen hyödyntäminen paikkatiedon avulla </vt:lpstr>
      <vt:lpstr>Koulutuksen sisältö</vt:lpstr>
      <vt:lpstr>PTP rooli tiestötietojen jakelussa     Tuki: paikkatieto@vayla.fi</vt:lpstr>
      <vt:lpstr>Miten QGISsiin tuodaan aineistoja rajapintojen kautta? </vt:lpstr>
      <vt:lpstr>Tiedon haku Suomen väylistä  ja VäyläMapista</vt:lpstr>
      <vt:lpstr>Tievelhon hakutulokset VäyläMappiin  DEMO </vt:lpstr>
      <vt:lpstr>Apuja ja tukea</vt:lpstr>
    </vt:vector>
  </TitlesOfParts>
  <Company>Sitowise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Elisa Schäfer</dc:creator>
  <cp:lastModifiedBy>Elisa Schäfer</cp:lastModifiedBy>
  <cp:revision>1</cp:revision>
  <dcterms:created xsi:type="dcterms:W3CDTF">2026-08-11T11:04:22Z</dcterms:created>
  <dcterms:modified xsi:type="dcterms:W3CDTF">2026-08-12T11:59:37Z</dcterms:modified>
</cp:coreProperties>
</file>