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315" r:id="rId8"/>
    <p:sldId id="307" r:id="rId9"/>
    <p:sldId id="322" r:id="rId10"/>
    <p:sldId id="326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rajapinnat/uusi_tievelhon-rajapinnat/" TargetMode="External"/><Relationship Id="rId2" Type="http://schemas.openxmlformats.org/officeDocument/2006/relationships/hyperlink" Target="https://ohje.velho.vaylapilvi.fi/tievelho/tietorakenne/ominaisuudet/tiealueen-poikkileikkau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aikkatieto@vayla.fi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>
          <a:xfrm>
            <a:off x="0" y="0"/>
            <a:ext cx="12192000" cy="4720085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(25.03.2025)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25.03.2025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2209"/>
            <a:ext cx="12192000" cy="6165791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Talvi ja kesänopeusrajoitukset kunnossa uudessa kohdeluokassa. </a:t>
            </a:r>
          </a:p>
          <a:p>
            <a:pPr lvl="2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Talvinopeusrajoitusten osalta data vaatii korjausta. Ainoastaan ne tieosuudet tulee kirjata kohdeluokalle, jossa talvinopeutusrajoitus on alempi kuin kesänopeusrajoitus. 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korjauspyynnöt </a:t>
            </a:r>
            <a:r>
              <a:rPr lang="fi-FI" sz="4500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ELYhin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914400" lvl="2" indent="0">
              <a:buNone/>
            </a:pPr>
            <a:r>
              <a:rPr lang="fi-FI" sz="4500" b="1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Pitääkö kiertoliittymille kirjata nopeusrajoitus?</a:t>
            </a:r>
          </a:p>
          <a:p>
            <a:pPr lvl="2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Kiertoliittymään kirjataan sama rajoitus kuin siihen saavuttaessa on (ja sen pitäisi aina olla sama kaikista saapumissuunnista!). Eli yleensä 50, joskus 40 tai 30.</a:t>
            </a:r>
          </a:p>
          <a:p>
            <a:pPr lvl="1"/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Taitorakennerekisterin meluaidoilta puuttui tieosoitteita (87 kpl), jonka vuoksi eivät nousseet kilpailutuksen raportille 2.11 Meluesteet</a:t>
            </a:r>
          </a:p>
          <a:p>
            <a:pPr lvl="2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Käyty pääosin läpi pl. muutamat epäselvät kohteet. Tulevat nyt kilpailutuksen raportille</a:t>
            </a:r>
          </a:p>
          <a:p>
            <a:pPr lvl="2"/>
            <a:endParaRPr lang="fi-FI" sz="45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49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7D4FA3-B0EA-4E80-5E73-80874A27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9" y="3176899"/>
            <a:ext cx="5787951" cy="22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(tietorakenteet)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5443670"/>
          </a:xfrm>
        </p:spPr>
        <p:txBody>
          <a:bodyPr>
            <a:normAutofit/>
          </a:bodyPr>
          <a:lstStyle/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Tiealueen poikkileikkaus kuvauksia, määritelmiä ja poikkileikkauskuvia lisätty ohjesivulle (erotusalueet, keskialueet ja liikennesaarekkeet): 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  <a:hlinkClick r:id="rId2"/>
              </a:rPr>
              <a:t>https://ohje.velho.vaylapilvi.fi/tievelho/tietorakenne/ominaisuudet/tiealueen-poikkileikkaus/</a:t>
            </a:r>
            <a:r>
              <a:rPr lang="fi-FI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Määrittelyssä edetään seuraaviin tiealueen poikkileikkauksen kohdeluokkiin. Yksi tärkein päätettävä/määriteltävä asia on välialueeseen liittyvät keskeneräiset/epäselvät määritelmät esimerkiksi leveyksien hallinta.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Tievelhon rajapintaohjeistukset päivitetty: </a:t>
            </a:r>
            <a:r>
              <a:rPr lang="fi-FI" dirty="0">
                <a:solidFill>
                  <a:srgbClr val="FF0000"/>
                </a:solidFill>
                <a:latin typeface="-apple-system"/>
                <a:hlinkClick r:id="rId3"/>
              </a:rPr>
              <a:t>https://ohje.velho.vaylapilvi.fi/rajapinnat/uusi_tievelhon-rajapinnat/</a:t>
            </a:r>
            <a:r>
              <a:rPr lang="fi-FI" dirty="0">
                <a:latin typeface="-apple-system"/>
              </a:rPr>
              <a:t>. 8.4 tarkempi esittely Tievelho vartissa.</a:t>
            </a:r>
          </a:p>
          <a:p>
            <a:pPr lvl="1"/>
            <a:endParaRPr lang="fi-FI" dirty="0">
              <a:latin typeface="-apple-system"/>
            </a:endParaRPr>
          </a:p>
          <a:p>
            <a:pPr lvl="1"/>
            <a:r>
              <a:rPr lang="fi-FI" dirty="0">
                <a:latin typeface="-apple-system"/>
              </a:rPr>
              <a:t>Tietokuvauksien selitteiden päivityksiä viedään järjestelmään noin kerran kuukaudessa.</a:t>
            </a:r>
          </a:p>
          <a:p>
            <a:pPr marL="457200" lvl="1" indent="0">
              <a:buNone/>
            </a:pP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endParaRPr lang="fi-FI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54705-C0E3-89C3-B742-95AF97C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18" y="188600"/>
            <a:ext cx="2470803" cy="754374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715C8-681B-ADBE-35A8-F3B7578FB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305" y="942973"/>
            <a:ext cx="11758410" cy="5560857"/>
          </a:xfrm>
        </p:spPr>
        <p:txBody>
          <a:bodyPr/>
          <a:lstStyle/>
          <a:p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Suomen Väyliin lisätty alla oleville kohdeluokille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filtteröinti</a:t>
            </a:r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toiminnallisuudet</a:t>
            </a:r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Olkaa yhteydessä </a:t>
            </a:r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paikkatieto@vayla.fi</a:t>
            </a:r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spostiin</a:t>
            </a:r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jos tulee tarvetta lisätä filttereitä, mille tahansa muulle kohdeluokalle. </a:t>
            </a:r>
            <a:endParaRPr lang="fi-FI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92824E-7F3C-383C-A7A1-B3572AD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08A35BA-796A-2F77-FF34-B8393112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3" y="1812910"/>
            <a:ext cx="3343275" cy="242887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59E00BF-A58D-54C3-2FBB-C0980627A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891" y="1812910"/>
            <a:ext cx="3105150" cy="22955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3BE692D-D4F9-A162-2309-032901EB8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60" y="4392925"/>
            <a:ext cx="8029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xml_kameleon>
  <ddecree/>
  <dlevelofprotection/>
  <dsecrecy/>
  <dconfidentiality/>
</xml_kameleon>
</file>

<file path=customXml/item4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12199-8EC8-45B0-B8CE-C879495E452F}">
  <ds:schemaRefs/>
</ds:datastoreItem>
</file>

<file path=customXml/itemProps4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5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33111</TotalTime>
  <Words>280</Words>
  <Application>Microsoft Office PowerPoint</Application>
  <PresentationFormat>Laajakuva</PresentationFormat>
  <Paragraphs>47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(25.03.2025)</vt:lpstr>
      <vt:lpstr>Agenda</vt:lpstr>
      <vt:lpstr>Ajankohtaiset kuulumiset (data)</vt:lpstr>
      <vt:lpstr>Ajankohtaiset kuulumiset (tietorakenteet)</vt:lpstr>
      <vt:lpstr>Muuta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1147</cp:revision>
  <dcterms:created xsi:type="dcterms:W3CDTF">2021-06-10T07:52:25Z</dcterms:created>
  <dcterms:modified xsi:type="dcterms:W3CDTF">2025-03-25T07:22:13Z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