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4"/>
  </p:notesMasterIdLst>
  <p:sldIdLst>
    <p:sldId id="256" r:id="rId7"/>
    <p:sldId id="315" r:id="rId8"/>
    <p:sldId id="307" r:id="rId9"/>
    <p:sldId id="322" r:id="rId10"/>
    <p:sldId id="321" r:id="rId11"/>
    <p:sldId id="317" r:id="rId12"/>
    <p:sldId id="26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75" d="100"/>
          <a:sy n="175" d="100"/>
        </p:scale>
        <p:origin x="313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14.1.2025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kayttokatko-2-8-1-2025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tietorakenne/tietorakennemuutokset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hje.velho.vaylapilvi.fi/tievelho/koulutukset-ja-tilaisuudet/tievelho-vartit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(14.01.2025)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14.01.2025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fi-FI" sz="1800" dirty="0"/>
          </a:p>
          <a:p>
            <a:r>
              <a:rPr lang="fi-FI" dirty="0"/>
              <a:t>Ajankohtaiset kuulumiset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7DDCA4-C426-0170-41BD-C15FA31A0931}"/>
              </a:ext>
            </a:extLst>
          </p:cNvPr>
          <p:cNvSpPr txBox="1"/>
          <p:nvPr/>
        </p:nvSpPr>
        <p:spPr>
          <a:xfrm>
            <a:off x="1109662" y="708732"/>
            <a:ext cx="363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HYVÄÄ ALKANUTTA VUOTTA!</a:t>
            </a:r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18" y="312317"/>
            <a:ext cx="5367364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" y="898395"/>
            <a:ext cx="11601450" cy="57234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Tieosoitemuutokset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Tieosoitemuutokset viety tuotantoon 8.1.2025, johon liittyi tuotantokatko: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https://ohje.velho.vaylapilvi.fi/kayttokatko-2-8-1-2025/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Keskitetysti Operointi päivittänyt uusille tieosuuksille Velhoon: kunta- ja maakuntatiedot (myös Pertunmaan liitos Mäntyharjuun), toiminnalliset luokat ja pääkaistat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Kohdeluokkapäivitysten toimittamisen alkuperäinen takaraja oli 12.01.2025, mutta tapauskohtaisesti tästä voidaan tarpeen tullen joustaa. Pääasia, että asiasta sovittu operoinnin kanssa.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Kohdeluokkakohtainen priorisointi: </a:t>
            </a:r>
            <a:endParaRPr lang="fi-F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i-FI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Prioriteetti 1: 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Sidotut päällysrakenteet, sitomattomat pintarakenteet, pintaukset, ladottavat pintarakenteet, muut pintarakenteet</a:t>
            </a:r>
          </a:p>
          <a:p>
            <a:pPr lvl="2"/>
            <a:r>
              <a:rPr lang="fi-FI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Prioriteetti 2: 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Päällysteen korjausluokka, päällysrakenteen lujitteet, tienrakennetoimenpiteet, tekninen toimenpide, tiealueen poikkileikkauksen leveystiedot (pääkaistat), nopeusrajoituspäätökset, kantavat kerrokset, pientareet, palvelusopimus</a:t>
            </a:r>
          </a:p>
          <a:p>
            <a:pPr lvl="2"/>
            <a:r>
              <a:rPr lang="fi-FI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Prioriteetti 3: 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Talvihoitoluokka, soratieluokka, suodatinrakenteet, maanteiden hoitourakat, muu urakka, hoitosopimukset, väylän luonne, viherhoitoluokka, kävelyn- ja pyöräilyn väylä</a:t>
            </a:r>
          </a:p>
          <a:p>
            <a:pPr marL="914400" lvl="2" indent="0">
              <a:buNone/>
            </a:pPr>
            <a:endParaRPr lang="fi-FI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Palveluiden tilanne: uudet tieosuudet löytyvät heti tie</a:t>
            </a: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kohde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hausta ja </a:t>
            </a: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uudesta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latauspalvelusta. Myös OID-numerohaku näyttää tiedot oikein. Sen sijaan tie</a:t>
            </a: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osuus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haku sekä </a:t>
            </a: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vanha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latauspalvelu ovat vielä indeksointiprosessissa kiinni, joten niihin päivitykset valuvat pikku hiljaa.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18" y="274217"/>
            <a:ext cx="5367364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50" y="877337"/>
            <a:ext cx="12192000" cy="64535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Tietorakenteet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https://ohje.velho.vaylapilvi.fi/tievelho/tietorakenne/tietorakennemuutokset/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Johdetut leveydet: Määrittelyt kommenttikierroksella ja kommenttiaika päättynyt. Toteutusta lähdetään viemään eteenpäin tammikuun aikana.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Tiealueen poikkileikkaukseen liittyvä määrittelytyö pääosin valmis. Uusi kohdeluokka liikennesaarekkeet tulossa Tievelhoon. Ohjeiden päivitys työn alla.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Tiemerkintöihin liittyvä määrittelytyö edennyt kohdeluokkien sisällön/rakenteiden määrittelyyn ja tällä hetkellä määritellään sijaintien hallintaa.</a:t>
            </a:r>
          </a:p>
          <a:p>
            <a:pPr marL="914400" lvl="2" indent="0">
              <a:buNone/>
            </a:pPr>
            <a:endParaRPr lang="fi-FI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7F068-CCD6-8AE4-5CF7-564E739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01" y="136524"/>
            <a:ext cx="7315900" cy="534594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Ajankohtaiset kuulumiset (jatkuu)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46349-F02B-3817-E56F-00DCEA79C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125" y="904874"/>
            <a:ext cx="11953875" cy="581660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Käyttöliittymäkehitys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Tiekohdehaun kehityksen status.</a:t>
            </a:r>
          </a:p>
          <a:p>
            <a:pPr marL="457200" lvl="1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Tieosuushaku testausvaiheessa testiympäristössä</a:t>
            </a: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26614-0A5F-47AA-6D71-3D2D291B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A3165D3-7528-AF24-E4D6-CCC30B56A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9" y="1652545"/>
            <a:ext cx="12154786" cy="41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E22-464A-FD2F-0462-27395B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1" y="231775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Seuraavat Tievelho-varttien teemaosiot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1D81-FB4D-FA2F-17B9-D224ECCC9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181100"/>
            <a:ext cx="10487025" cy="46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https://ohje.velho.vaylapilvi.fi/tievelho/koulutukset-ja-tilaisuudet/tievelho-vartit/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BD76-3D31-FB5A-7667-EC9FC7F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9F40E-0721-72B4-E420-817547355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217" y="2314516"/>
            <a:ext cx="7792843" cy="3762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B53A60-E77C-FAFF-7B11-6B7135EAD1D2}"/>
              </a:ext>
            </a:extLst>
          </p:cNvPr>
          <p:cNvCxnSpPr>
            <a:cxnSpLocks/>
          </p:cNvCxnSpPr>
          <p:nvPr/>
        </p:nvCxnSpPr>
        <p:spPr>
          <a:xfrm>
            <a:off x="2609850" y="3295650"/>
            <a:ext cx="38766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9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xml_kameleon>
  <ddecree/>
  <dlevelofprotection/>
  <dsecrecy/>
  <dconfidentiality/>
</xml_kameleon>
</file>

<file path=customXml/item3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customXml/itemProps3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4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30791</TotalTime>
  <Words>301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Tievelhovartti (14.01.2025)</vt:lpstr>
      <vt:lpstr> Agenda</vt:lpstr>
      <vt:lpstr>Ajankohtaiset kuulumiset</vt:lpstr>
      <vt:lpstr>Ajankohtaiset kuulumiset</vt:lpstr>
      <vt:lpstr>Ajankohtaiset kuulumiset (jatkuu)</vt:lpstr>
      <vt:lpstr>Seuraavat Tievelho-varttien teemaosiot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Pusenius Kaisa</cp:lastModifiedBy>
  <cp:revision>1065</cp:revision>
  <dcterms:created xsi:type="dcterms:W3CDTF">2021-06-10T07:52:25Z</dcterms:created>
  <dcterms:modified xsi:type="dcterms:W3CDTF">2025-01-14T07:58:14Z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