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14"/>
  </p:notesMasterIdLst>
  <p:sldIdLst>
    <p:sldId id="256" r:id="rId7"/>
    <p:sldId id="315" r:id="rId8"/>
    <p:sldId id="307" r:id="rId9"/>
    <p:sldId id="321" r:id="rId10"/>
    <p:sldId id="317" r:id="rId11"/>
    <p:sldId id="322" r:id="rId12"/>
    <p:sldId id="263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94743" autoAdjust="0"/>
  </p:normalViewPr>
  <p:slideViewPr>
    <p:cSldViewPr snapToGrid="0">
      <p:cViewPr varScale="1">
        <p:scale>
          <a:sx n="114" d="100"/>
          <a:sy n="114" d="100"/>
        </p:scale>
        <p:origin x="111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17.12.2024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12AFC57-F9B4-42CA-9516-FFCBF2E4C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uva 4" descr="Väyläviraston logo">
            <a:extLst>
              <a:ext uri="{FF2B5EF4-FFF2-40B4-BE49-F238E27FC236}">
                <a16:creationId xmlns:a16="http://schemas.microsoft.com/office/drawing/2014/main" id="{33C3268B-385E-41BC-B0E9-2A8D21E50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6BE8DE-05CB-44A2-BC08-E6E6BFEDF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Väyläviraston logo">
            <a:extLst>
              <a:ext uri="{FF2B5EF4-FFF2-40B4-BE49-F238E27FC236}">
                <a16:creationId xmlns:a16="http://schemas.microsoft.com/office/drawing/2014/main" id="{9B1DFFF8-D476-44B3-90F4-D2B5A632F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9323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Väyläviraston logo">
            <a:extLst>
              <a:ext uri="{FF2B5EF4-FFF2-40B4-BE49-F238E27FC236}">
                <a16:creationId xmlns:a16="http://schemas.microsoft.com/office/drawing/2014/main" id="{B3D212B4-2A4C-43AA-9CF7-1BD656D53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"/>
          <a:stretch/>
        </p:blipFill>
        <p:spPr>
          <a:xfrm>
            <a:off x="0" y="0"/>
            <a:ext cx="12192000" cy="6737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äyläviraston logo">
            <a:extLst>
              <a:ext uri="{FF2B5EF4-FFF2-40B4-BE49-F238E27FC236}">
                <a16:creationId xmlns:a16="http://schemas.microsoft.com/office/drawing/2014/main" id="{4B3A6A6C-65F3-42AD-AF0D-BCD705177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054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02169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sityksen loppudia">
            <a:extLst>
              <a:ext uri="{FF2B5EF4-FFF2-40B4-BE49-F238E27FC236}">
                <a16:creationId xmlns:a16="http://schemas.microsoft.com/office/drawing/2014/main" id="{8011D531-C477-E90E-BB81-1C49976BFE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82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 descr="Väyläviraston logo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 lang="fi-FI" b="0" i="0" smtClean="0">
                <a:effectLst/>
              </a:defRPr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5" r:id="rId19"/>
    <p:sldLayoutId id="2147483686" r:id="rId20"/>
    <p:sldLayoutId id="2147483743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05" r:id="rId39"/>
    <p:sldLayoutId id="2147483708" r:id="rId40"/>
    <p:sldLayoutId id="2147483745" r:id="rId41"/>
    <p:sldLayoutId id="2147483746" r:id="rId42"/>
    <p:sldLayoutId id="2147483751" r:id="rId4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hje.velho.vaylapilvi.fi/tievelho/koulutukset-ja-tilaisuudet/tievelhon-tietojen-yllapidon-tukiklinikka/" TargetMode="External"/><Relationship Id="rId2" Type="http://schemas.openxmlformats.org/officeDocument/2006/relationships/hyperlink" Target="https://ava.vaylapilvi.fi/ava/Tie/Tieosoiteverkko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kaisa.pusenius@vayla.fi" TargetMode="External"/><Relationship Id="rId5" Type="http://schemas.openxmlformats.org/officeDocument/2006/relationships/hyperlink" Target="mailto:ilkka.aaltonen@vayla.fi" TargetMode="External"/><Relationship Id="rId4" Type="http://schemas.openxmlformats.org/officeDocument/2006/relationships/hyperlink" Target="https://ohje.velho.vaylapilvi.fi/tievelho/tietorakenne/tietorakennemuutokset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ohje.velho.vaylapilvi.fi/tievelho/koulutukset-ja-tilaisuudet/tievelho-vartit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0" b="15590"/>
          <a:stretch>
            <a:fillRect/>
          </a:stretch>
        </p:blipFill>
        <p:spPr/>
      </p:pic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2291341" y="5393047"/>
            <a:ext cx="6568134" cy="621860"/>
          </a:xfrm>
        </p:spPr>
        <p:txBody>
          <a:bodyPr>
            <a:normAutofit/>
          </a:bodyPr>
          <a:lstStyle/>
          <a:p>
            <a:r>
              <a:rPr lang="fi-FI" sz="3600" dirty="0"/>
              <a:t>Tievelhovartti </a:t>
            </a:r>
            <a:r>
              <a:rPr lang="fi-FI" sz="3100" dirty="0"/>
              <a:t>(17.12.2024)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Ilkka Aaltonen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17.12.2024</a:t>
            </a:r>
          </a:p>
        </p:txBody>
      </p:sp>
    </p:spTree>
    <p:extLst>
      <p:ext uri="{BB962C8B-B14F-4D97-AF65-F5344CB8AC3E}">
        <p14:creationId xmlns:p14="http://schemas.microsoft.com/office/powerpoint/2010/main" val="184642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B2A925E6-9935-B05B-DF95-809EF546AF5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1" b="8681"/>
          <a:stretch>
            <a:fillRect/>
          </a:stretch>
        </p:blipFill>
        <p:spPr/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9A520147-F4BD-A64F-12FA-A8FBD6F4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Agenda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7C7D44AF-CA13-B13B-12E3-5091AF578A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Ajankohtaiset kuulumiset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BADA76D-61D3-7B0C-1C92-1712D18A541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21425"/>
            <a:ext cx="2476500" cy="365125"/>
          </a:xfrm>
        </p:spPr>
        <p:txBody>
          <a:bodyPr/>
          <a:lstStyle/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7061F8A-7F47-BDDC-1BE5-E4EB05925F8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21425"/>
            <a:ext cx="1651000" cy="365125"/>
          </a:xfrm>
        </p:spPr>
        <p:txBody>
          <a:bodyPr/>
          <a:lstStyle/>
          <a:p>
            <a:r>
              <a:rPr lang="fi-FI"/>
              <a:t>10.6.2021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7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06D4C5-C1A1-451C-9D75-E35FED28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318" y="140867"/>
            <a:ext cx="5367364" cy="393569"/>
          </a:xfrm>
        </p:spPr>
        <p:txBody>
          <a:bodyPr>
            <a:normAutofit fontScale="90000"/>
          </a:bodyPr>
          <a:lstStyle/>
          <a:p>
            <a:pPr algn="l"/>
            <a:r>
              <a:rPr lang="fi-FI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Ajankohtaiset kuulumiset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9AACDF-3AAD-4B63-8455-3A91155F0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534437"/>
            <a:ext cx="12192000" cy="6453592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fi-FI" sz="2000" b="1" dirty="0">
                <a:ea typeface="Calibri" panose="020F0502020204030204" pitchFamily="34" charset="0"/>
                <a:cs typeface="Calibri" panose="020F0502020204030204" pitchFamily="34" charset="0"/>
              </a:rPr>
              <a:t>Data</a:t>
            </a:r>
            <a:endParaRPr lang="fi-FI" sz="2000" dirty="0"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fi-FI" sz="1800" dirty="0"/>
              <a:t>Viite suljettiin </a:t>
            </a:r>
            <a:r>
              <a:rPr lang="fi-FI" sz="1800" dirty="0" err="1"/>
              <a:t>tieosoitteistamisen</a:t>
            </a:r>
            <a:r>
              <a:rPr lang="fi-FI" sz="1800" dirty="0"/>
              <a:t> osalta 25.11.2024 ja on suljettu kunnes toisin linjataan.</a:t>
            </a:r>
          </a:p>
          <a:p>
            <a:pPr lvl="1"/>
            <a:r>
              <a:rPr lang="fi-FI" sz="1800" dirty="0"/>
              <a:t>Tieosoiteverkko on julkaistu ja on saatavilla rajapintojen kautta ja </a:t>
            </a:r>
            <a:r>
              <a:rPr lang="fi-FI" sz="1800" dirty="0" err="1"/>
              <a:t>AVA:lta</a:t>
            </a:r>
            <a:r>
              <a:rPr lang="fi-FI" sz="1800" dirty="0"/>
              <a:t>: </a:t>
            </a:r>
            <a:r>
              <a:rPr lang="fi-FI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https://ava.vaylapilvi.fi/ava/Tie/Tieosoiteverkko</a:t>
            </a:r>
            <a:endParaRPr lang="fi-FI" sz="18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/>
            <a:r>
              <a:rPr lang="fi-FI" sz="1800" dirty="0"/>
              <a:t>Viitekehysmuunnin on päivitetty käyttämään uutta tieosoiteaineistoa.</a:t>
            </a:r>
          </a:p>
          <a:p>
            <a:pPr lvl="1"/>
            <a:r>
              <a:rPr lang="fi-FI" sz="1800" dirty="0"/>
              <a:t>Tievelhon </a:t>
            </a:r>
            <a:r>
              <a:rPr lang="fi-FI" sz="1800" dirty="0" err="1"/>
              <a:t>tieosoitemuutosajot</a:t>
            </a:r>
            <a:r>
              <a:rPr lang="fi-FI" sz="1800" dirty="0"/>
              <a:t> tuotantoon siirtyvät vuoden 2025 alkuun.</a:t>
            </a:r>
          </a:p>
          <a:p>
            <a:pPr lvl="1"/>
            <a:r>
              <a:rPr lang="fi-FI" sz="1800" dirty="0"/>
              <a:t>Kohdeluokkapäivityksiä saa alkaa toimittamaan heti kun osoitemuutokset on tehty. Takaraja tietojen toimittamisessa on 12.01.2025, jota voidaan viirata eteenpäin etenkin nyt kun </a:t>
            </a:r>
            <a:r>
              <a:rPr lang="fi-FI" sz="1800" dirty="0" err="1"/>
              <a:t>tieosoitemuutosajot</a:t>
            </a:r>
            <a:r>
              <a:rPr lang="fi-FI" sz="1800" dirty="0"/>
              <a:t> siirtyivät joulukuulta tammikuulle. Tukikilinkalla tarkempaa tiedotusta tiedon toimittamiseen liittyvistä takarajoista.</a:t>
            </a:r>
          </a:p>
          <a:p>
            <a:pPr lvl="1"/>
            <a:r>
              <a:rPr lang="fi-FI" sz="1800" dirty="0"/>
              <a:t>Kohdeluokkapäivitykset Tievelhoon vuosikellon mukaisesti viikoilla 2-5.</a:t>
            </a:r>
          </a:p>
          <a:p>
            <a:pPr lvl="1"/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</a:rPr>
              <a:t>Tukiklinikka materiaaleissa lisää dataan liittyvää: </a:t>
            </a:r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https://ohje.velho.vaylapilvi.fi/tievelho/koulutukset-ja-tilaisuudet/tievelhon-tietojen-yllapidon-tukiklinikka/</a:t>
            </a:r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1" indent="0">
              <a:buNone/>
            </a:pPr>
            <a:endParaRPr lang="fi-FI" sz="20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fi-FI" sz="2000" b="1" dirty="0">
                <a:ea typeface="Calibri" panose="020F0502020204030204" pitchFamily="34" charset="0"/>
                <a:cs typeface="Calibri" panose="020F0502020204030204" pitchFamily="34" charset="0"/>
              </a:rPr>
              <a:t>Tietorakenteet</a:t>
            </a:r>
          </a:p>
          <a:p>
            <a:pPr lvl="1"/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</a:rPr>
              <a:t>Muutokset: </a:t>
            </a:r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https://ohje.velho.vaylapilvi.fi/tievelho/tietorakenne/tietorakennemuutokset/</a:t>
            </a:r>
            <a:endParaRPr lang="fi-FI" sz="1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</a:rPr>
              <a:t>Johdetut leveydet: Määrittelyt kommenttikierroksella ja kommenttiaikaa vuoden loppuun asti.</a:t>
            </a:r>
          </a:p>
          <a:p>
            <a:pPr lvl="1"/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</a:rPr>
              <a:t>Tiealueen poikkileikkaukseen liittyvä määrittelytyö pääosin valmis. Uusi kohdeluokka liikennesaarekkeet tulossa Tievelhoon. Ohjeiden päivitys työn alla.</a:t>
            </a:r>
          </a:p>
          <a:p>
            <a:pPr lvl="1"/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</a:rPr>
              <a:t>Tiemerkintöihin liittyvä määrittelytyö edennyt kohdeluokkien sisällön/rakenteiden määrittelyyn ja tällä hetkellä määritellään sijaintien hallintaa.</a:t>
            </a:r>
          </a:p>
          <a:p>
            <a:pPr lvl="1"/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</a:rPr>
              <a:t>TERN kohdeluokan nimi muuttumassa TEN T Tieverkoksi ja muutoksia tietorakenteisiin määritelty asiantuntijoiden kanssa. Uusi TEN luokka kattava verkko uutena luokkana. Laajin </a:t>
            </a:r>
            <a:r>
              <a:rPr lang="fi-FI" sz="1800" dirty="0" err="1">
                <a:ea typeface="Calibri" panose="020F0502020204030204" pitchFamily="34" charset="0"/>
                <a:cs typeface="Calibri" panose="020F0502020204030204" pitchFamily="34" charset="0"/>
              </a:rPr>
              <a:t>Ternverkko</a:t>
            </a:r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</a:rPr>
              <a:t> poistuu. Ydinverkkokäytävä muuttuu Eurooppalaiseksi liikennekäytäväksi.</a:t>
            </a:r>
          </a:p>
          <a:p>
            <a:pPr lvl="1"/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</a:rPr>
              <a:t>Rautatietasoristeys –kohdeluokan poistamisesta on käyty keskusteluita. Palautetta/kommentteja kohdeluokan poistamisesta otetaan vastaan 13.12.2024 asti sähköpostitse </a:t>
            </a:r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ilkka.aaltonen@vayla.fi</a:t>
            </a:r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</a:rPr>
              <a:t> ja </a:t>
            </a:r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kaisa.pusenius@vayla.fi</a:t>
            </a:r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</a:rPr>
              <a:t>. Palautteita käsitellään ja päätösehdotus valmisteilla.</a:t>
            </a:r>
          </a:p>
          <a:p>
            <a:pPr lvl="2"/>
            <a:r>
              <a:rPr lang="fi-FI" sz="1400" dirty="0">
                <a:ea typeface="Calibri" panose="020F0502020204030204" pitchFamily="34" charset="0"/>
                <a:cs typeface="Calibri" panose="020F0502020204030204" pitchFamily="34" charset="0"/>
              </a:rPr>
              <a:t>Perustelut: Tiedon </a:t>
            </a:r>
            <a:r>
              <a:rPr lang="fi-FI" sz="1400" dirty="0" err="1">
                <a:ea typeface="Calibri" panose="020F0502020204030204" pitchFamily="34" charset="0"/>
                <a:cs typeface="Calibri" panose="020F0502020204030204" pitchFamily="34" charset="0"/>
              </a:rPr>
              <a:t>master</a:t>
            </a:r>
            <a:r>
              <a:rPr lang="fi-FI" sz="1400" dirty="0">
                <a:ea typeface="Calibri" panose="020F0502020204030204" pitchFamily="34" charset="0"/>
                <a:cs typeface="Calibri" panose="020F0502020204030204" pitchFamily="34" charset="0"/>
              </a:rPr>
              <a:t> –järjestelmä on RATKO.</a:t>
            </a:r>
          </a:p>
          <a:p>
            <a:pPr marL="914400" lvl="2" indent="0">
              <a:buNone/>
            </a:pPr>
            <a:endParaRPr lang="fi-FI" sz="1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i-FI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A088F4-BA4E-446E-A519-333A0B57B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695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F7F068-CCD6-8AE4-5CF7-564E73951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601" y="-6088"/>
            <a:ext cx="7315900" cy="534594"/>
          </a:xfrm>
        </p:spPr>
        <p:txBody>
          <a:bodyPr>
            <a:normAutofit fontScale="90000"/>
          </a:bodyPr>
          <a:lstStyle/>
          <a:p>
            <a:r>
              <a:rPr lang="fi-FI" dirty="0"/>
              <a:t>Ajankohtaiset kuulumiset (jatkuu)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0B46349-F02B-3817-E56F-00DCEA79CD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" y="822122"/>
            <a:ext cx="12192001" cy="589935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fi-FI" sz="22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Käyttöliittymäkehitys</a:t>
            </a:r>
          </a:p>
          <a:p>
            <a:pPr lvl="1"/>
            <a:r>
              <a:rPr lang="fi-FI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Tiekohdehaun kehityksen status.</a:t>
            </a:r>
          </a:p>
          <a:p>
            <a:pPr marL="457200" lvl="1" indent="0">
              <a:buNone/>
            </a:pPr>
            <a:endParaRPr lang="fi-FI" sz="2200" dirty="0">
              <a:latin typeface="+mj-lt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fi-FI" sz="2200" dirty="0">
              <a:latin typeface="+mj-lt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fi-FI" sz="2200" dirty="0">
              <a:latin typeface="+mj-lt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fi-FI" sz="2200" dirty="0">
              <a:latin typeface="+mj-lt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fi-FI" sz="2200" dirty="0">
              <a:latin typeface="+mj-lt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fi-FI" sz="2200" dirty="0">
              <a:latin typeface="+mj-lt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fi-FI" sz="2200" dirty="0">
              <a:latin typeface="+mj-lt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fi-FI" sz="2200" dirty="0">
              <a:latin typeface="+mj-lt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fi-FI" sz="2200" dirty="0">
              <a:latin typeface="+mj-lt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fi-FI" sz="2200" dirty="0">
              <a:latin typeface="+mj-lt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fi-FI" sz="2200" dirty="0">
              <a:latin typeface="+mj-lt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fi-FI" sz="2200" dirty="0">
              <a:latin typeface="+mj-lt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fi-FI" sz="2200" dirty="0"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Tieosuushaku testausvaiheessa testiympäristössä</a:t>
            </a:r>
          </a:p>
          <a:p>
            <a:pPr marL="457200" lvl="1" indent="0">
              <a:buNone/>
            </a:pP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fi-FI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3626614-0A5F-47AA-6D71-3D2D291B8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4</a:t>
            </a:fld>
            <a:endParaRPr lang="en-US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A3165D3-7528-AF24-E4D6-CCC30B56A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33495"/>
            <a:ext cx="12192000" cy="414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50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E5E22-464A-FD2F-0462-27395B7C3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11" y="231775"/>
            <a:ext cx="10515600" cy="749300"/>
          </a:xfrm>
        </p:spPr>
        <p:txBody>
          <a:bodyPr>
            <a:normAutofit/>
          </a:bodyPr>
          <a:lstStyle/>
          <a:p>
            <a:pPr algn="ctr"/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Seuraavat Tievelho-varttien teemaosiot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B1D81-FB4D-FA2F-17B9-D224ECCC90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6774" y="1181100"/>
            <a:ext cx="10487025" cy="4695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https://ohje.velho.vaylapilvi.fi/tievelho/koulutukset-ja-tilaisuudet/tievelho-vartit/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9BD76-3D31-FB5A-7667-EC9FC7FA5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5</a:t>
            </a:fld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8A8035-0383-D0BD-F5DB-7345792B7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1879600"/>
            <a:ext cx="77152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90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97DCD4-BEFE-E49E-205A-D8B7516E6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6017" y="365125"/>
            <a:ext cx="3868024" cy="577850"/>
          </a:xfrm>
        </p:spPr>
        <p:txBody>
          <a:bodyPr>
            <a:normAutofit fontScale="90000"/>
          </a:bodyPr>
          <a:lstStyle/>
          <a:p>
            <a:r>
              <a:rPr lang="fi-FI" dirty="0"/>
              <a:t>Vuoden vaihde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022E02B-4257-9F25-1902-DAC8256449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193800"/>
            <a:ext cx="10896599" cy="4010025"/>
          </a:xfrm>
        </p:spPr>
        <p:txBody>
          <a:bodyPr/>
          <a:lstStyle/>
          <a:p>
            <a:r>
              <a:rPr lang="fi-FI" dirty="0"/>
              <a:t>Seuraava Tievelho-vartti 14.01.2025</a:t>
            </a:r>
          </a:p>
          <a:p>
            <a:r>
              <a:rPr lang="fi-FI" dirty="0"/>
              <a:t>Vuoden viimeinen tukiklinikka 20.12.2024</a:t>
            </a:r>
          </a:p>
          <a:p>
            <a:r>
              <a:rPr lang="fi-FI" dirty="0"/>
              <a:t>Tukiklinikat käyntiin vuoden 2025 osalta 3.1.2025 </a:t>
            </a:r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       KIITOS KULUNEESTA VUODESTA JA RAUHAISAA JOULUN AIKAA!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BB3C27B-421E-2307-E37D-173B2378D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24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02250"/>
      </p:ext>
    </p:extLst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Uudet_Vayla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0064AF"/>
      </a:accent1>
      <a:accent2>
        <a:srgbClr val="009BFF"/>
      </a:accent2>
      <a:accent3>
        <a:srgbClr val="4AC2F1"/>
      </a:accent3>
      <a:accent4>
        <a:srgbClr val="228848"/>
      </a:accent4>
      <a:accent5>
        <a:srgbClr val="910AA3"/>
      </a:accent5>
      <a:accent6>
        <a:srgbClr val="C73F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6087FC15-722D-48F6-A6D4-5FEB3B899A2E}" vid="{76B0F94A-6A46-413B-84AA-E57DC17D238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A1403FF4DAA54CAF93AB773CA09A87" ma:contentTypeVersion="17" ma:contentTypeDescription="Create a new document." ma:contentTypeScope="" ma:versionID="48a35efa9c432721dfc4f70153c3bb23">
  <xsd:schema xmlns:xsd="http://www.w3.org/2001/XMLSchema" xmlns:xs="http://www.w3.org/2001/XMLSchema" xmlns:p="http://schemas.microsoft.com/office/2006/metadata/properties" xmlns:ns1="http://schemas.microsoft.com/sharepoint/v3" xmlns:ns3="492dc24b-f7ee-4c52-8521-8a00f1955f26" xmlns:ns4="3b1b636d-a69c-4b3b-88f1-43ddfd8f4d1b" targetNamespace="http://schemas.microsoft.com/office/2006/metadata/properties" ma:root="true" ma:fieldsID="b5c25683d79f39aeff56cd89b1f4441f" ns1:_="" ns3:_="" ns4:_="">
    <xsd:import namespace="http://schemas.microsoft.com/sharepoint/v3"/>
    <xsd:import namespace="492dc24b-f7ee-4c52-8521-8a00f1955f26"/>
    <xsd:import namespace="3b1b636d-a69c-4b3b-88f1-43ddfd8f4d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_activity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dc24b-f7ee-4c52-8521-8a00f1955f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1b636d-a69c-4b3b-88f1-43ddfd8f4d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492dc24b-f7ee-4c52-8521-8a00f1955f26" xsi:nil="true"/>
    <_ip_UnifiedCompliancePolicyProperties xmlns="http://schemas.microsoft.com/sharepoint/v3" xsi:nil="true"/>
  </documentManagement>
</p:properties>
</file>

<file path=customXml/item4.xml><?xml version="1.0" encoding="utf-8"?>
<livi_kameleon xmlns="" xmlns:xsi="http://www.w3.org/2001/XMLSchema-instance">
  <tyyppi>Esitys</tyyppi>
  <author>Ilkka Aaltonen</author>
  <title>Tievelho_hankinnan kohteen_kucvaus</title>
  <paivays>10.6.2021</paivays>
</livi_kameleon>
</file>

<file path=customXml/item5.xml><?xml version="1.0" encoding="utf-8"?>
<xml_kameleon>
  <ddecree/>
  <dlevelofprotection/>
  <dsecrecy/>
  <dconfidentiality/>
</xml_kameleon>
</file>

<file path=customXml/itemProps1.xml><?xml version="1.0" encoding="utf-8"?>
<ds:datastoreItem xmlns:ds="http://schemas.openxmlformats.org/officeDocument/2006/customXml" ds:itemID="{DF0B9119-EEBF-4C0C-BC7C-F2AB167C31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92dc24b-f7ee-4c52-8521-8a00f1955f26"/>
    <ds:schemaRef ds:uri="3b1b636d-a69c-4b3b-88f1-43ddfd8f4d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D0F685-F65A-456B-AC56-A588D9B131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0DE8AD-3B22-4F0B-9423-E6F4EC0C7837}">
  <ds:schemaRefs>
    <ds:schemaRef ds:uri="492dc24b-f7ee-4c52-8521-8a00f1955f26"/>
    <ds:schemaRef ds:uri="http://schemas.microsoft.com/office/infopath/2007/PartnerControls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3b1b636d-a69c-4b3b-88f1-43ddfd8f4d1b"/>
    <ds:schemaRef ds:uri="http://schemas.microsoft.com/sharepoint/v3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9AFB0CFF-6F10-477D-BFA9-52D658853CCB}">
  <ds:schemaRefs>
    <ds:schemaRef ds:uri=""/>
  </ds:schemaRefs>
</ds:datastoreItem>
</file>

<file path=customXml/itemProps5.xml><?xml version="1.0" encoding="utf-8"?>
<ds:datastoreItem xmlns:ds="http://schemas.openxmlformats.org/officeDocument/2006/customXml" ds:itemID="{A8012199-8EC8-45B0-B8CE-C879495E452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</Template>
  <TotalTime>30146</TotalTime>
  <Words>338</Words>
  <Application>Microsoft Office PowerPoint</Application>
  <PresentationFormat>Laajakuva</PresentationFormat>
  <Paragraphs>56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4" baseType="lpstr">
      <vt:lpstr>Arial</vt:lpstr>
      <vt:lpstr>Calibri</vt:lpstr>
      <vt:lpstr>Exo 2</vt:lpstr>
      <vt:lpstr>Felbridge Pro</vt:lpstr>
      <vt:lpstr>Segoe UI</vt:lpstr>
      <vt:lpstr>Tahoma</vt:lpstr>
      <vt:lpstr>vayla</vt:lpstr>
      <vt:lpstr>Tievelhovartti (17.12.2024)</vt:lpstr>
      <vt:lpstr>Agenda</vt:lpstr>
      <vt:lpstr>Ajankohtaiset kuulumiset</vt:lpstr>
      <vt:lpstr>Ajankohtaiset kuulumiset (jatkuu)</vt:lpstr>
      <vt:lpstr>Seuraavat Tievelho-varttien teemaosiot</vt:lpstr>
      <vt:lpstr>Vuoden vaihde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Tievelho_hankinnan kohteen_kucvaus</dc:title>
  <dc:creator>Ilkka Aaltonen</dc:creator>
  <cp:keywords>Esitys</cp:keywords>
  <cp:lastModifiedBy>Aaltonen Ilkka</cp:lastModifiedBy>
  <cp:revision>1053</cp:revision>
  <dcterms:created xsi:type="dcterms:W3CDTF">2021-06-10T07:52:25Z</dcterms:created>
  <dcterms:modified xsi:type="dcterms:W3CDTF">2024-12-17T06:58:58Z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473.85.02.232</vt:lpwstr>
  </property>
  <property fmtid="{D5CDD505-2E9C-101B-9397-08002B2CF9AE}" pid="10" name="dvDefinitionVersion">
    <vt:lpwstr>02.002 / 20.12.2018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VAYL</vt:lpwstr>
  </property>
  <property fmtid="{D5CDD505-2E9C-101B-9397-08002B2CF9AE}" pid="21" name="dvSite">
    <vt:lpwstr>Lappeenrannan toimipiste</vt:lpwstr>
  </property>
  <property fmtid="{D5CDD505-2E9C-101B-9397-08002B2CF9AE}" pid="22" name="dvNumbering">
    <vt:lpwstr>0</vt:lpwstr>
  </property>
  <property fmtid="{D5CDD505-2E9C-101B-9397-08002B2CF9AE}" pid="23" name="dvDUname">
    <vt:lpwstr>Ilkka Aaltonen</vt:lpwstr>
  </property>
  <property fmtid="{D5CDD505-2E9C-101B-9397-08002B2CF9AE}" pid="24" name="dvDUFname">
    <vt:lpwstr>Ilkka</vt:lpwstr>
  </property>
  <property fmtid="{D5CDD505-2E9C-101B-9397-08002B2CF9AE}" pid="25" name="dvDULname">
    <vt:lpwstr>Aaltonen</vt:lpwstr>
  </property>
  <property fmtid="{D5CDD505-2E9C-101B-9397-08002B2CF9AE}" pid="26" name="dvDUBusinessarea">
    <vt:lpwstr>Väylien käyttö- ja tieto</vt:lpwstr>
  </property>
  <property fmtid="{D5CDD505-2E9C-101B-9397-08002B2CF9AE}" pid="27" name="dvDUdepartment">
    <vt:lpwstr>Tieto</vt:lpwstr>
  </property>
  <property fmtid="{D5CDD505-2E9C-101B-9397-08002B2CF9AE}" pid="28" name="dvLogoExist">
    <vt:lpwstr>0</vt:lpwstr>
  </property>
  <property fmtid="{D5CDD505-2E9C-101B-9397-08002B2CF9AE}" pid="29" name="dvCurrentlogo">
    <vt:lpwstr>vayla_fi.jpg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ddecree">
    <vt:lpwstr/>
  </property>
  <property fmtid="{D5CDD505-2E9C-101B-9397-08002B2CF9AE}" pid="34" name="dlevelofprotection">
    <vt:lpwstr/>
  </property>
  <property fmtid="{D5CDD505-2E9C-101B-9397-08002B2CF9AE}" pid="35" name="dsecrecy">
    <vt:lpwstr/>
  </property>
  <property fmtid="{D5CDD505-2E9C-101B-9397-08002B2CF9AE}" pid="36" name="dconfidentiality">
    <vt:lpwstr/>
  </property>
  <property fmtid="{D5CDD505-2E9C-101B-9397-08002B2CF9AE}" pid="37" name="tyyppi">
    <vt:lpwstr>Esitys</vt:lpwstr>
  </property>
  <property fmtid="{D5CDD505-2E9C-101B-9397-08002B2CF9AE}" pid="38" name="author">
    <vt:lpwstr>Ilkka Aaltonen</vt:lpwstr>
  </property>
  <property fmtid="{D5CDD505-2E9C-101B-9397-08002B2CF9AE}" pid="39" name="title">
    <vt:lpwstr>Tievelho_hankinnan kohteen_kucvaus</vt:lpwstr>
  </property>
  <property fmtid="{D5CDD505-2E9C-101B-9397-08002B2CF9AE}" pid="40" name="paivays">
    <vt:filetime>2021-06-09T21:00:00Z</vt:filetime>
  </property>
  <property fmtid="{D5CDD505-2E9C-101B-9397-08002B2CF9AE}" pid="41" name="ContentTypeId">
    <vt:lpwstr>0x010100CCA1403FF4DAA54CAF93AB773CA09A87</vt:lpwstr>
  </property>
</Properties>
</file>