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3"/>
  </p:notesMasterIdLst>
  <p:sldIdLst>
    <p:sldId id="256" r:id="rId7"/>
    <p:sldId id="315" r:id="rId8"/>
    <p:sldId id="307" r:id="rId9"/>
    <p:sldId id="321" r:id="rId10"/>
    <p:sldId id="317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koulutukset-ja-tilaisuudet/tievelhon-tietojen-yllapidon-tukiklinikka/" TargetMode="External"/><Relationship Id="rId2" Type="http://schemas.openxmlformats.org/officeDocument/2006/relationships/hyperlink" Target="https://ava.vaylapilvi.fi/ava/Tie/Tieosoiteverkk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aisa.pusenius@vayla.fi" TargetMode="External"/><Relationship Id="rId5" Type="http://schemas.openxmlformats.org/officeDocument/2006/relationships/hyperlink" Target="mailto:ilkka.aaltonen@vayla.fi" TargetMode="External"/><Relationship Id="rId4" Type="http://schemas.openxmlformats.org/officeDocument/2006/relationships/hyperlink" Target="https://ohje.velho.vaylapilvi.fi/tievelho/tietorakenne/tietorakennemuutoks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(03.12.2024)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03.12.2024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  <a:p>
            <a:r>
              <a:rPr lang="fi-FI" dirty="0"/>
              <a:t>Kuivatusinventoinnit ja kuivatusrakenteisiin liittyvä tiedonhallinta, Jarkko Pirinen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18" y="140867"/>
            <a:ext cx="5367364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69131"/>
            <a:ext cx="12192000" cy="5748001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fi-FI" sz="2000" b="1" dirty="0"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fi-FI" sz="20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1800" dirty="0"/>
              <a:t>Viite suljettiin </a:t>
            </a:r>
            <a:r>
              <a:rPr lang="fi-FI" sz="1800" dirty="0" err="1"/>
              <a:t>tieosoitteistamisen</a:t>
            </a:r>
            <a:r>
              <a:rPr lang="fi-FI" sz="1800" dirty="0"/>
              <a:t> osalta 25.11.</a:t>
            </a:r>
          </a:p>
          <a:p>
            <a:pPr lvl="1"/>
            <a:r>
              <a:rPr lang="fi-FI" sz="1800" dirty="0"/>
              <a:t>Tieosoiteverkko on julkaisu valmiina. On saatavilla rajapintojen kautta ja </a:t>
            </a:r>
            <a:r>
              <a:rPr lang="fi-FI" sz="1800" dirty="0" err="1"/>
              <a:t>AVA:lta</a:t>
            </a:r>
            <a:r>
              <a:rPr lang="fi-FI" sz="1800" dirty="0"/>
              <a:t>: </a:t>
            </a:r>
            <a:r>
              <a:rPr lang="fi-FI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https://ava.vaylapilvi.fi/ava/Tie/Tieosoiteverkko</a:t>
            </a:r>
            <a:endParaRPr lang="fi-FI" sz="1800" dirty="0"/>
          </a:p>
          <a:p>
            <a:pPr lvl="1"/>
            <a:r>
              <a:rPr lang="fi-FI" sz="1800" dirty="0"/>
              <a:t>Seuraavaksi päivitetään esimerkiksi Viitekehysmuunnin käyttämään uutta tieosoiteverkkoa.</a:t>
            </a:r>
          </a:p>
          <a:p>
            <a:pPr lvl="1"/>
            <a:r>
              <a:rPr lang="fi-FI" sz="1800" dirty="0"/>
              <a:t>Kohdeluokkapäivityksiä saa alkaa toimittamaan heti kun osoitemuutokset on tehty. Takaraja tietojen toimittamisessa on 12.01.2025. Tarkempaa ohjeistusta operaattorilta sekä tukiklinikoilta.</a:t>
            </a:r>
          </a:p>
          <a:p>
            <a:pPr lvl="1"/>
            <a:r>
              <a:rPr lang="fi-FI" sz="1800" dirty="0"/>
              <a:t>Kohdeluokkapäivitys vuosikellon mukaisesti viikoilla 1-5, ellei jo aiemmin päästä aloittamaan töitä.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https://ohje.velho.vaylapilvi.fi/tievelho/koulutukset-ja-tilaisuudet/tievelhon-tietojen-yllapidon-tukiklinikka/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2000" b="1" dirty="0">
                <a:ea typeface="Calibri" panose="020F0502020204030204" pitchFamily="34" charset="0"/>
                <a:cs typeface="Calibri" panose="020F0502020204030204" pitchFamily="34" charset="0"/>
              </a:rPr>
              <a:t>Tietorakenteet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https://ohje.velho.vaylapilvi.fi/tievelho/tietorakenne/tietorakennemuutokset/</a:t>
            </a: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Tien leveydet: Ensimmäinen versio määrittelyistä lähetetty kommenteille rajatulla asiantuntijaryhmälle. Laajempi kysely lähtee liikenteeseen tällä viikolla.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Tiealueen poikkileikkaukseen liittyvä määrittelytyö etenee ja ns. isot linjat on määritelty. Uusi kohdeluokka liikennesaarekkeet tulossa Tievelhoon.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Tiemerkintöihin liittyvä määrittelytyö edennyt kohdeluokkien sisällön/rakenteiden määrittelyyn ja tällä hetkellä määritellään sijaintien hallintaa.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Rautatietasoristeys –kohdeluokan poistamisesta on käyty keskusteluita. Palautetta/kommentteja kohdeluokan poistamisesta otetaan vastaan 13.12.2024 asti sähköpostitse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ilkka.aaltonen@vayla.fi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kaisa.pusenius@vayla.fi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lvl="2"/>
            <a:r>
              <a:rPr lang="fi-FI" sz="1400" dirty="0">
                <a:ea typeface="Calibri" panose="020F0502020204030204" pitchFamily="34" charset="0"/>
                <a:cs typeface="Calibri" panose="020F0502020204030204" pitchFamily="34" charset="0"/>
              </a:rPr>
              <a:t>Perustelut: Tiedon </a:t>
            </a:r>
            <a:r>
              <a:rPr lang="fi-FI" sz="1400" dirty="0" err="1">
                <a:ea typeface="Calibri" panose="020F0502020204030204" pitchFamily="34" charset="0"/>
                <a:cs typeface="Calibri" panose="020F0502020204030204" pitchFamily="34" charset="0"/>
              </a:rPr>
              <a:t>master</a:t>
            </a:r>
            <a:r>
              <a:rPr lang="fi-FI" sz="1400" dirty="0">
                <a:ea typeface="Calibri" panose="020F0502020204030204" pitchFamily="34" charset="0"/>
                <a:cs typeface="Calibri" panose="020F0502020204030204" pitchFamily="34" charset="0"/>
              </a:rPr>
              <a:t> –järjestelmä on RATKO.</a:t>
            </a: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1" y="-6088"/>
            <a:ext cx="7315900" cy="534594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(jatkuu)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822122"/>
            <a:ext cx="12192001" cy="589935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</a:t>
            </a:r>
          </a:p>
          <a:p>
            <a:pPr lvl="1"/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Tiekohdehaussa tulosnäkymään tuotu kokonaismetrimäärät hakutuloksiin</a:t>
            </a: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Tieosuushaku testausvaiheessa testiympäristössä</a:t>
            </a: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4DFF7F4-39AB-0159-AC50-AB683927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8" y="1632358"/>
            <a:ext cx="2400300" cy="12573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AC5C463-99C8-D0CD-7054-CB391562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37" y="1632358"/>
            <a:ext cx="6851353" cy="41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652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Tievelho-vartin teemaosat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https://ohje.velho.vaylapilvi.fi/tievelho/koulutukset-ja-tilaisuudet/tievelho-vartit/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4AFB9F2-C56A-BB0D-D524-7366493D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37" y="1974850"/>
            <a:ext cx="8877300" cy="4381500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9422DF41-4BE1-59F2-85E0-D2027DF12BB5}"/>
              </a:ext>
            </a:extLst>
          </p:cNvPr>
          <p:cNvSpPr/>
          <p:nvPr/>
        </p:nvSpPr>
        <p:spPr>
          <a:xfrm>
            <a:off x="766718" y="1956820"/>
            <a:ext cx="10410737" cy="906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customXml/itemProps3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29687</TotalTime>
  <Words>273</Words>
  <Application>Microsoft Office PowerPoint</Application>
  <PresentationFormat>Laajakuva</PresentationFormat>
  <Paragraphs>46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Tievelhovartti (03.12.2024)</vt:lpstr>
      <vt:lpstr>Agenda</vt:lpstr>
      <vt:lpstr>Ajankohtaiset kuulumiset</vt:lpstr>
      <vt:lpstr>Ajankohtaiset kuulumiset (jatkuu)</vt:lpstr>
      <vt:lpstr>Seuraavat Tievelho-vartin teemaosat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1037</cp:revision>
  <dcterms:created xsi:type="dcterms:W3CDTF">2021-06-10T07:52:25Z</dcterms:created>
  <dcterms:modified xsi:type="dcterms:W3CDTF">2024-12-03T08:14:51Z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