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7"/>
  </p:notesMasterIdLst>
  <p:sldIdLst>
    <p:sldId id="256" r:id="rId7"/>
    <p:sldId id="315" r:id="rId8"/>
    <p:sldId id="307" r:id="rId9"/>
    <p:sldId id="1820" r:id="rId10"/>
    <p:sldId id="1821" r:id="rId11"/>
    <p:sldId id="321" r:id="rId12"/>
    <p:sldId id="257" r:id="rId13"/>
    <p:sldId id="1819" r:id="rId14"/>
    <p:sldId id="317" r:id="rId15"/>
    <p:sldId id="26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5736C-D63C-4530-A72A-016F24CE429F}" v="11" dt="2024-10-21T14:15:35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senius Kaisa" userId="d2e7ad9b-82b7-43ef-add7-5d0e0522df40" providerId="ADAL" clId="{8055736C-D63C-4530-A72A-016F24CE429F}"/>
    <pc:docChg chg="undo custSel addSld modSld sldOrd">
      <pc:chgData name="Pusenius Kaisa" userId="d2e7ad9b-82b7-43ef-add7-5d0e0522df40" providerId="ADAL" clId="{8055736C-D63C-4530-A72A-016F24CE429F}" dt="2024-10-22T05:58:43.873" v="749"/>
      <pc:docMkLst>
        <pc:docMk/>
      </pc:docMkLst>
      <pc:sldChg chg="addSp delSp modSp mod ord modClrScheme chgLayout">
        <pc:chgData name="Pusenius Kaisa" userId="d2e7ad9b-82b7-43ef-add7-5d0e0522df40" providerId="ADAL" clId="{8055736C-D63C-4530-A72A-016F24CE429F}" dt="2024-10-22T05:58:43.873" v="749"/>
        <pc:sldMkLst>
          <pc:docMk/>
          <pc:sldMk cId="2607996046" sldId="257"/>
        </pc:sldMkLst>
        <pc:spChg chg="mod ord">
          <ac:chgData name="Pusenius Kaisa" userId="d2e7ad9b-82b7-43ef-add7-5d0e0522df40" providerId="ADAL" clId="{8055736C-D63C-4530-A72A-016F24CE429F}" dt="2024-10-21T13:24:45.074" v="64" actId="700"/>
          <ac:spMkLst>
            <pc:docMk/>
            <pc:sldMk cId="2607996046" sldId="257"/>
            <ac:spMk id="2" creationId="{D1EDBE01-CD02-E525-FF30-B0AC2434B21C}"/>
          </ac:spMkLst>
        </pc:spChg>
        <pc:spChg chg="mod ord">
          <ac:chgData name="Pusenius Kaisa" userId="d2e7ad9b-82b7-43ef-add7-5d0e0522df40" providerId="ADAL" clId="{8055736C-D63C-4530-A72A-016F24CE429F}" dt="2024-10-21T13:24:45.074" v="64" actId="700"/>
          <ac:spMkLst>
            <pc:docMk/>
            <pc:sldMk cId="2607996046" sldId="257"/>
            <ac:spMk id="3" creationId="{371054C2-3F10-AF06-2031-5D9FB0F76BDE}"/>
          </ac:spMkLst>
        </pc:spChg>
        <pc:spChg chg="add del mod ord">
          <ac:chgData name="Pusenius Kaisa" userId="d2e7ad9b-82b7-43ef-add7-5d0e0522df40" providerId="ADAL" clId="{8055736C-D63C-4530-A72A-016F24CE429F}" dt="2024-10-21T11:47:09.025" v="4" actId="478"/>
          <ac:spMkLst>
            <pc:docMk/>
            <pc:sldMk cId="2607996046" sldId="257"/>
            <ac:spMk id="4" creationId="{E38FE8CC-EA74-BB3F-59F4-A33A4B6545E3}"/>
          </ac:spMkLst>
        </pc:spChg>
        <pc:spChg chg="add del mod ord">
          <ac:chgData name="Pusenius Kaisa" userId="d2e7ad9b-82b7-43ef-add7-5d0e0522df40" providerId="ADAL" clId="{8055736C-D63C-4530-A72A-016F24CE429F}" dt="2024-10-21T13:24:45.074" v="64" actId="700"/>
          <ac:spMkLst>
            <pc:docMk/>
            <pc:sldMk cId="2607996046" sldId="257"/>
            <ac:spMk id="5" creationId="{367C3402-0C4D-4AC6-27CF-B211C3BA276E}"/>
          </ac:spMkLst>
        </pc:spChg>
      </pc:sldChg>
      <pc:sldChg chg="modSp mod">
        <pc:chgData name="Pusenius Kaisa" userId="d2e7ad9b-82b7-43ef-add7-5d0e0522df40" providerId="ADAL" clId="{8055736C-D63C-4530-A72A-016F24CE429F}" dt="2024-10-21T13:32:59.821" v="556" actId="20577"/>
        <pc:sldMkLst>
          <pc:docMk/>
          <pc:sldMk cId="2143695597" sldId="307"/>
        </pc:sldMkLst>
        <pc:spChg chg="mod">
          <ac:chgData name="Pusenius Kaisa" userId="d2e7ad9b-82b7-43ef-add7-5d0e0522df40" providerId="ADAL" clId="{8055736C-D63C-4530-A72A-016F24CE429F}" dt="2024-10-21T13:32:59.821" v="556" actId="20577"/>
          <ac:spMkLst>
            <pc:docMk/>
            <pc:sldMk cId="2143695597" sldId="307"/>
            <ac:spMk id="3" creationId="{829AACDF-3AAD-4B63-8455-3A91155F0553}"/>
          </ac:spMkLst>
        </pc:spChg>
      </pc:sldChg>
      <pc:sldChg chg="addSp delSp modSp mod">
        <pc:chgData name="Pusenius Kaisa" userId="d2e7ad9b-82b7-43ef-add7-5d0e0522df40" providerId="ADAL" clId="{8055736C-D63C-4530-A72A-016F24CE429F}" dt="2024-10-21T14:09:12.051" v="569" actId="1076"/>
        <pc:sldMkLst>
          <pc:docMk/>
          <pc:sldMk cId="4042490350" sldId="317"/>
        </pc:sldMkLst>
        <pc:spChg chg="mod">
          <ac:chgData name="Pusenius Kaisa" userId="d2e7ad9b-82b7-43ef-add7-5d0e0522df40" providerId="ADAL" clId="{8055736C-D63C-4530-A72A-016F24CE429F}" dt="2024-10-21T14:09:04.571" v="566" actId="20577"/>
          <ac:spMkLst>
            <pc:docMk/>
            <pc:sldMk cId="4042490350" sldId="317"/>
            <ac:spMk id="3" creationId="{81EB1D81-FB4D-FA2F-17B9-D224ECCC90AB}"/>
          </ac:spMkLst>
        </pc:spChg>
        <pc:picChg chg="del">
          <ac:chgData name="Pusenius Kaisa" userId="d2e7ad9b-82b7-43ef-add7-5d0e0522df40" providerId="ADAL" clId="{8055736C-D63C-4530-A72A-016F24CE429F}" dt="2024-10-21T14:08:41.356" v="560" actId="478"/>
          <ac:picMkLst>
            <pc:docMk/>
            <pc:sldMk cId="4042490350" sldId="317"/>
            <ac:picMk id="6" creationId="{37E15DB2-D342-32FE-FA24-34BB6365262B}"/>
          </ac:picMkLst>
        </pc:picChg>
        <pc:picChg chg="add mod">
          <ac:chgData name="Pusenius Kaisa" userId="d2e7ad9b-82b7-43ef-add7-5d0e0522df40" providerId="ADAL" clId="{8055736C-D63C-4530-A72A-016F24CE429F}" dt="2024-10-21T14:09:12.051" v="569" actId="1076"/>
          <ac:picMkLst>
            <pc:docMk/>
            <pc:sldMk cId="4042490350" sldId="317"/>
            <ac:picMk id="7" creationId="{2FC77546-D985-0534-590C-AEC5918DF296}"/>
          </ac:picMkLst>
        </pc:picChg>
      </pc:sldChg>
      <pc:sldChg chg="modSp mod">
        <pc:chgData name="Pusenius Kaisa" userId="d2e7ad9b-82b7-43ef-add7-5d0e0522df40" providerId="ADAL" clId="{8055736C-D63C-4530-A72A-016F24CE429F}" dt="2024-10-21T14:05:01.250" v="559" actId="20577"/>
        <pc:sldMkLst>
          <pc:docMk/>
          <pc:sldMk cId="3274150262" sldId="321"/>
        </pc:sldMkLst>
        <pc:spChg chg="mod">
          <ac:chgData name="Pusenius Kaisa" userId="d2e7ad9b-82b7-43ef-add7-5d0e0522df40" providerId="ADAL" clId="{8055736C-D63C-4530-A72A-016F24CE429F}" dt="2024-10-21T11:49:32.217" v="7" actId="1076"/>
          <ac:spMkLst>
            <pc:docMk/>
            <pc:sldMk cId="3274150262" sldId="321"/>
            <ac:spMk id="2" creationId="{BDF7F068-CCD6-8AE4-5CF7-564E73951806}"/>
          </ac:spMkLst>
        </pc:spChg>
        <pc:spChg chg="mod">
          <ac:chgData name="Pusenius Kaisa" userId="d2e7ad9b-82b7-43ef-add7-5d0e0522df40" providerId="ADAL" clId="{8055736C-D63C-4530-A72A-016F24CE429F}" dt="2024-10-21T14:05:01.250" v="559" actId="20577"/>
          <ac:spMkLst>
            <pc:docMk/>
            <pc:sldMk cId="3274150262" sldId="321"/>
            <ac:spMk id="3" creationId="{70B46349-F02B-3817-E56F-00DCEA79CD61}"/>
          </ac:spMkLst>
        </pc:spChg>
      </pc:sldChg>
      <pc:sldChg chg="addSp delSp modSp mod">
        <pc:chgData name="Pusenius Kaisa" userId="d2e7ad9b-82b7-43ef-add7-5d0e0522df40" providerId="ADAL" clId="{8055736C-D63C-4530-A72A-016F24CE429F}" dt="2024-10-21T14:17:50.704" v="747" actId="1076"/>
        <pc:sldMkLst>
          <pc:docMk/>
          <pc:sldMk cId="2262964896" sldId="1819"/>
        </pc:sldMkLst>
        <pc:spChg chg="mod">
          <ac:chgData name="Pusenius Kaisa" userId="d2e7ad9b-82b7-43ef-add7-5d0e0522df40" providerId="ADAL" clId="{8055736C-D63C-4530-A72A-016F24CE429F}" dt="2024-10-21T14:11:58.320" v="570" actId="1076"/>
          <ac:spMkLst>
            <pc:docMk/>
            <pc:sldMk cId="2262964896" sldId="1819"/>
            <ac:spMk id="5" creationId="{1D0BD3C3-8A8A-3A75-42C2-CC46978946C6}"/>
          </ac:spMkLst>
        </pc:spChg>
        <pc:spChg chg="mod">
          <ac:chgData name="Pusenius Kaisa" userId="d2e7ad9b-82b7-43ef-add7-5d0e0522df40" providerId="ADAL" clId="{8055736C-D63C-4530-A72A-016F24CE429F}" dt="2024-10-21T14:13:15.270" v="587" actId="1076"/>
          <ac:spMkLst>
            <pc:docMk/>
            <pc:sldMk cId="2262964896" sldId="1819"/>
            <ac:spMk id="8" creationId="{5549A409-4944-B2CA-825C-4FECD839EAC0}"/>
          </ac:spMkLst>
        </pc:spChg>
        <pc:spChg chg="add mod">
          <ac:chgData name="Pusenius Kaisa" userId="d2e7ad9b-82b7-43ef-add7-5d0e0522df40" providerId="ADAL" clId="{8055736C-D63C-4530-A72A-016F24CE429F}" dt="2024-10-21T14:13:57.519" v="617" actId="20577"/>
          <ac:spMkLst>
            <pc:docMk/>
            <pc:sldMk cId="2262964896" sldId="1819"/>
            <ac:spMk id="11" creationId="{5C585A34-6EF4-44D2-D729-FDB4498737F4}"/>
          </ac:spMkLst>
        </pc:spChg>
        <pc:spChg chg="add mod">
          <ac:chgData name="Pusenius Kaisa" userId="d2e7ad9b-82b7-43ef-add7-5d0e0522df40" providerId="ADAL" clId="{8055736C-D63C-4530-A72A-016F24CE429F}" dt="2024-10-21T14:16:30.779" v="736" actId="20577"/>
          <ac:spMkLst>
            <pc:docMk/>
            <pc:sldMk cId="2262964896" sldId="1819"/>
            <ac:spMk id="16" creationId="{0B15EA7F-628F-1236-DFA3-C03713BA24E2}"/>
          </ac:spMkLst>
        </pc:spChg>
        <pc:spChg chg="add del mod">
          <ac:chgData name="Pusenius Kaisa" userId="d2e7ad9b-82b7-43ef-add7-5d0e0522df40" providerId="ADAL" clId="{8055736C-D63C-4530-A72A-016F24CE429F}" dt="2024-10-21T14:17:30.820" v="742" actId="478"/>
          <ac:spMkLst>
            <pc:docMk/>
            <pc:sldMk cId="2262964896" sldId="1819"/>
            <ac:spMk id="19" creationId="{7E0E6AB1-CA7C-8B2A-AD85-1B4D0852661A}"/>
          </ac:spMkLst>
        </pc:spChg>
        <pc:picChg chg="mod">
          <ac:chgData name="Pusenius Kaisa" userId="d2e7ad9b-82b7-43ef-add7-5d0e0522df40" providerId="ADAL" clId="{8055736C-D63C-4530-A72A-016F24CE429F}" dt="2024-10-21T14:13:04.173" v="585" actId="14100"/>
          <ac:picMkLst>
            <pc:docMk/>
            <pc:sldMk cId="2262964896" sldId="1819"/>
            <ac:picMk id="7" creationId="{5E3CFE4B-5859-3E35-13CE-5140DBE104B7}"/>
          </ac:picMkLst>
        </pc:picChg>
        <pc:picChg chg="mod">
          <ac:chgData name="Pusenius Kaisa" userId="d2e7ad9b-82b7-43ef-add7-5d0e0522df40" providerId="ADAL" clId="{8055736C-D63C-4530-A72A-016F24CE429F}" dt="2024-10-21T14:13:15.270" v="587" actId="1076"/>
          <ac:picMkLst>
            <pc:docMk/>
            <pc:sldMk cId="2262964896" sldId="1819"/>
            <ac:picMk id="10" creationId="{41AE03AA-3834-BBB4-8115-4F62B41CC000}"/>
          </ac:picMkLst>
        </pc:picChg>
        <pc:picChg chg="mod">
          <ac:chgData name="Pusenius Kaisa" userId="d2e7ad9b-82b7-43ef-add7-5d0e0522df40" providerId="ADAL" clId="{8055736C-D63C-4530-A72A-016F24CE429F}" dt="2024-10-21T14:15:01.942" v="626" actId="1076"/>
          <ac:picMkLst>
            <pc:docMk/>
            <pc:sldMk cId="2262964896" sldId="1819"/>
            <ac:picMk id="12" creationId="{E3A2E829-5A69-269C-BF97-BCAAAAE3C5BE}"/>
          </ac:picMkLst>
        </pc:picChg>
        <pc:picChg chg="add mod">
          <ac:chgData name="Pusenius Kaisa" userId="d2e7ad9b-82b7-43ef-add7-5d0e0522df40" providerId="ADAL" clId="{8055736C-D63C-4530-A72A-016F24CE429F}" dt="2024-10-21T14:14:52.987" v="625" actId="1076"/>
          <ac:picMkLst>
            <pc:docMk/>
            <pc:sldMk cId="2262964896" sldId="1819"/>
            <ac:picMk id="15" creationId="{E9BDDE7F-34FE-CF75-B67D-EA3FE9C02A3F}"/>
          </ac:picMkLst>
        </pc:picChg>
        <pc:picChg chg="add mod">
          <ac:chgData name="Pusenius Kaisa" userId="d2e7ad9b-82b7-43ef-add7-5d0e0522df40" providerId="ADAL" clId="{8055736C-D63C-4530-A72A-016F24CE429F}" dt="2024-10-21T14:17:50.704" v="747" actId="1076"/>
          <ac:picMkLst>
            <pc:docMk/>
            <pc:sldMk cId="2262964896" sldId="1819"/>
            <ac:picMk id="18" creationId="{0EBD8466-2303-B2F4-BDB7-4284437AFA9A}"/>
          </ac:picMkLst>
        </pc:picChg>
        <pc:cxnChg chg="add mod">
          <ac:chgData name="Pusenius Kaisa" userId="d2e7ad9b-82b7-43ef-add7-5d0e0522df40" providerId="ADAL" clId="{8055736C-D63C-4530-A72A-016F24CE429F}" dt="2024-10-21T14:13:19.308" v="588" actId="1076"/>
          <ac:cxnSpMkLst>
            <pc:docMk/>
            <pc:sldMk cId="2262964896" sldId="1819"/>
            <ac:cxnSpMk id="9" creationId="{A4291FCA-00A0-7A85-B822-AEE78CC586D4}"/>
          </ac:cxnSpMkLst>
        </pc:cxnChg>
        <pc:cxnChg chg="mod">
          <ac:chgData name="Pusenius Kaisa" userId="d2e7ad9b-82b7-43ef-add7-5d0e0522df40" providerId="ADAL" clId="{8055736C-D63C-4530-A72A-016F24CE429F}" dt="2024-10-21T14:13:08.438" v="586" actId="1076"/>
          <ac:cxnSpMkLst>
            <pc:docMk/>
            <pc:sldMk cId="2262964896" sldId="1819"/>
            <ac:cxnSpMk id="14" creationId="{4A3AEC06-A298-863F-C902-F4B512E4B85E}"/>
          </ac:cxnSpMkLst>
        </pc:cxnChg>
      </pc:sldChg>
      <pc:sldChg chg="modSp mod">
        <pc:chgData name="Pusenius Kaisa" userId="d2e7ad9b-82b7-43ef-add7-5d0e0522df40" providerId="ADAL" clId="{8055736C-D63C-4530-A72A-016F24CE429F}" dt="2024-10-21T11:54:28.555" v="18" actId="2711"/>
        <pc:sldMkLst>
          <pc:docMk/>
          <pc:sldMk cId="3602608424" sldId="1820"/>
        </pc:sldMkLst>
        <pc:spChg chg="mod">
          <ac:chgData name="Pusenius Kaisa" userId="d2e7ad9b-82b7-43ef-add7-5d0e0522df40" providerId="ADAL" clId="{8055736C-D63C-4530-A72A-016F24CE429F}" dt="2024-10-21T11:54:28.555" v="18" actId="2711"/>
          <ac:spMkLst>
            <pc:docMk/>
            <pc:sldMk cId="3602608424" sldId="1820"/>
            <ac:spMk id="6" creationId="{9FF776D2-4615-322E-1423-12AD2AB9DA42}"/>
          </ac:spMkLst>
        </pc:spChg>
      </pc:sldChg>
      <pc:sldChg chg="addSp delSp modSp new mod">
        <pc:chgData name="Pusenius Kaisa" userId="d2e7ad9b-82b7-43ef-add7-5d0e0522df40" providerId="ADAL" clId="{8055736C-D63C-4530-A72A-016F24CE429F}" dt="2024-10-21T13:32:16.986" v="549" actId="1076"/>
        <pc:sldMkLst>
          <pc:docMk/>
          <pc:sldMk cId="697123637" sldId="1821"/>
        </pc:sldMkLst>
        <pc:spChg chg="mod">
          <ac:chgData name="Pusenius Kaisa" userId="d2e7ad9b-82b7-43ef-add7-5d0e0522df40" providerId="ADAL" clId="{8055736C-D63C-4530-A72A-016F24CE429F}" dt="2024-10-21T13:28:56.380" v="213" actId="255"/>
          <ac:spMkLst>
            <pc:docMk/>
            <pc:sldMk cId="697123637" sldId="1821"/>
            <ac:spMk id="2" creationId="{FD4A8EA6-9D83-43CB-7B77-ABC625A71145}"/>
          </ac:spMkLst>
        </pc:spChg>
        <pc:spChg chg="mod">
          <ac:chgData name="Pusenius Kaisa" userId="d2e7ad9b-82b7-43ef-add7-5d0e0522df40" providerId="ADAL" clId="{8055736C-D63C-4530-A72A-016F24CE429F}" dt="2024-10-21T13:32:16.986" v="549" actId="1076"/>
          <ac:spMkLst>
            <pc:docMk/>
            <pc:sldMk cId="697123637" sldId="1821"/>
            <ac:spMk id="3" creationId="{C55E574A-D640-3238-E23F-EE6F4DBABC17}"/>
          </ac:spMkLst>
        </pc:spChg>
        <pc:spChg chg="del">
          <ac:chgData name="Pusenius Kaisa" userId="d2e7ad9b-82b7-43ef-add7-5d0e0522df40" providerId="ADAL" clId="{8055736C-D63C-4530-A72A-016F24CE429F}" dt="2024-10-21T13:03:17.387" v="42" actId="478"/>
          <ac:spMkLst>
            <pc:docMk/>
            <pc:sldMk cId="697123637" sldId="1821"/>
            <ac:spMk id="4" creationId="{BEACE5E9-BF9B-6221-BCC1-3B8D2D66062C}"/>
          </ac:spMkLst>
        </pc:spChg>
        <pc:spChg chg="add">
          <ac:chgData name="Pusenius Kaisa" userId="d2e7ad9b-82b7-43ef-add7-5d0e0522df40" providerId="ADAL" clId="{8055736C-D63C-4530-A72A-016F24CE429F}" dt="2024-10-21T13:26:59.519" v="118"/>
          <ac:spMkLst>
            <pc:docMk/>
            <pc:sldMk cId="697123637" sldId="1821"/>
            <ac:spMk id="6" creationId="{366A59A0-B926-41C9-515D-07EB7A25ED5E}"/>
          </ac:spMkLst>
        </pc:spChg>
        <pc:spChg chg="add mod">
          <ac:chgData name="Pusenius Kaisa" userId="d2e7ad9b-82b7-43ef-add7-5d0e0522df40" providerId="ADAL" clId="{8055736C-D63C-4530-A72A-016F24CE429F}" dt="2024-10-21T13:30:36.856" v="261" actId="20577"/>
          <ac:spMkLst>
            <pc:docMk/>
            <pc:sldMk cId="697123637" sldId="1821"/>
            <ac:spMk id="7" creationId="{988081E4-8798-9812-B106-2DDF4EC53760}"/>
          </ac:spMkLst>
        </pc:spChg>
        <pc:spChg chg="add mod">
          <ac:chgData name="Pusenius Kaisa" userId="d2e7ad9b-82b7-43ef-add7-5d0e0522df40" providerId="ADAL" clId="{8055736C-D63C-4530-A72A-016F24CE429F}" dt="2024-10-21T13:30:16.076" v="234" actId="1582"/>
          <ac:spMkLst>
            <pc:docMk/>
            <pc:sldMk cId="697123637" sldId="1821"/>
            <ac:spMk id="8" creationId="{D5920076-4321-9921-193C-06C849A74E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F9DFF-C739-AD32-BB0B-D1FE03C0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F69CBD-5378-1DF4-C8EB-5AD395DB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E1FBD8-50D7-7FFD-F919-38B13C61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242-B66E-4515-A85B-094DB6A3AEA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0CF012-E2B0-9A94-96FF-B510FCAB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0FEADC-36DF-B4B8-88A4-4EBD09AC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5B7C-73E6-4F0E-ADB0-B79A160A31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0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  <p:sldLayoutId id="2147483752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rakenne/tietorakennemuutokset/" TargetMode="External"/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rakenne/tietorakennemuutokset/" TargetMode="External"/><Relationship Id="rId2" Type="http://schemas.openxmlformats.org/officeDocument/2006/relationships/hyperlink" Target="mailto:tiestotuki@vayla.fi" TargetMode="Externa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rajapinnat/ulkoisten-rajapintojen-kayttoohje-vaylapilvi/" TargetMode="Externa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yhteystiedot/#velhoviesti" TargetMode="External"/><Relationship Id="rId7" Type="http://schemas.openxmlformats.org/officeDocument/2006/relationships/hyperlink" Target="https://data.vaylapilvi.fi/#/views/Melurakenteet/Melurakenteet?:iid=1" TargetMode="External"/><Relationship Id="rId2" Type="http://schemas.openxmlformats.org/officeDocument/2006/relationships/hyperlink" Target="https://vayla.fi/tietoa-meista/ajankohtaista/uutiskirjee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paikkatieto@vayla.fi" TargetMode="External"/><Relationship Id="rId5" Type="http://schemas.openxmlformats.org/officeDocument/2006/relationships/hyperlink" Target="https://ohje.velho.vaylapilvi.fi/tievelhon-kayttoliittyman-hakupalvelut-uudistuvat/" TargetMode="External"/><Relationship Id="rId4" Type="http://schemas.openxmlformats.org/officeDocument/2006/relationships/hyperlink" Target="https://vayla.sharefile.eu/public/share/web-se1f3fab10a6d4a499ee8d91faa84eeb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png"/><Relationship Id="rId5" Type="http://schemas.openxmlformats.org/officeDocument/2006/relationships/hyperlink" Target="mailto:paikkatieto@vayla.fi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(22.10.2024)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22.10.2024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18" y="140867"/>
            <a:ext cx="5367364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87897"/>
            <a:ext cx="11937534" cy="60292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Varareitit, varmistetut reitit ja varareittiluokitukset viety Velhoon.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Laatukorjattu kelirikkoaineisto viety tuotantoympäristöön.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Selvityksessä TEN-verkon laajentumiseen liittyvät tieosuudet. 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Siirrytty normaaliin päivitysrytmiin syksyn kiireiden jälkeen.</a:t>
            </a:r>
          </a:p>
          <a:p>
            <a:pPr marL="457200" lvl="1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Tietorakenteet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https://ohje.velho.vaylapilvi.fi/tievelho/tietorakenne/tietorakennemuutokset/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Uuden nopeusrajoituskohdeluokan toteutus valmis ja data vienti aloitetaan järjestelmään marraskuun aikana.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Pumppaamojen osalta datan keräys käynnissä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ELYstä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Tietorakennemuutokset toteutettu Tievelhoon.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Väylän luonne kohdeluokkaan muutamia muutoksia tulossa: Tarkennusta voidaan käyttää päällekkäin samalla tieosuudella. 1 ja 2 ajorataisilla tieosuuksilla vain tietyt ominaisuudet sallittuja. Toteutetaan validointi, joka tarkastaa syöttö vaiheessa, ettei ristiriitoja synny. 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Kasvillisuusrakenteisiin toteutettu tietorakennemuutoksia. Data siirrot tehdään hoidon urakoiden kilpailutusten jälkeen.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D857-9953-28F4-CDE7-5250E691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75" y="0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Tietorakennemuutosten kuukausiviesti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7ED5D-7A58-1111-3EB7-8A885B05CB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36F97-E29B-4749-840F-98C64931DA6F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C2D87-49A9-D8C6-9F2D-30E6D0CDC2C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711E8-1512-4A95-9BD8-610EF33BB42B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FF776D2-4615-322E-1423-12AD2AB9DA42}"/>
              </a:ext>
            </a:extLst>
          </p:cNvPr>
          <p:cNvSpPr txBox="1">
            <a:spLocks/>
          </p:cNvSpPr>
          <p:nvPr/>
        </p:nvSpPr>
        <p:spPr>
          <a:xfrm>
            <a:off x="838199" y="1717078"/>
            <a:ext cx="10417769" cy="4160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Palautteen pohjalta otamme käyttöön tietorakennemuutoksista kertovan kuukausiviestin.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Joka kuun viimeinen perjantai lähtevä viesti on kooste kuluneen kuukauden aikana tehdyistä Tievelhon tietorakennemuutoksista.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Ensimmäinen viesti lähtee 25.10.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Haluatko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tilata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viestin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Lähetä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pyyntö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tiestotuki@vayla.fi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Ajankohtaisen tilanteen löydät aina Velhon ohjesivulta: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https://ohje.velho.vaylapilvi.fi/tievelho/tietorakenne/tietorakennemuutokset/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0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8EA6-9D83-43CB-7B77-ABC625A7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Uusi latauspalvelu vanhan rinnalle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E574A-D640-3238-E23F-EE6F4DBAB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026" y="2440018"/>
            <a:ext cx="10763774" cy="4010025"/>
          </a:xfrm>
        </p:spPr>
        <p:txBody>
          <a:bodyPr>
            <a:noAutofit/>
          </a:bodyPr>
          <a:lstStyle/>
          <a:p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Uudet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url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-osoitteet löytyvät Velhon ohjesivulta ulkoisten rajapintojen käyttöohjeista </a:t>
            </a:r>
            <a:r>
              <a:rPr lang="fi-FI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https://ohje.velho.vaylapilvi.fi/rajapinnat/ulkoisten-rajapintojen-kayttoohje-vaylapilvi/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. Kohdeluokkatietojen haku vastaa toiminnallisuuksiltaan vanhaa toteutusta eli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urlin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 päivitys riittää. 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Uuden ja vanhan rajapinnan tietosisällöt ovat 99% samat; geometriatietoja on vähän pyöristetty, ja luojan sekä muokkaajan tiedot on jätetty pois.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Uusi latauspalvelu mahdollistaa nopeamman tietovirran tiedon lähettämisestä tiedon hyödyntämisen palveluihin: Velhoon päivitetyt datat ovat haettavissa uudesta latauspalvelusta seuraavana aamuna. Datat päivittyvät suoraan tietokannasta, jolloin esimerkiksi tiedon käyttöä haitanneita geometriapuutteita on vähemmän.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Tällä hetkellä suurin osa </a:t>
            </a: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Tievelhon kohdeluokista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jo saatavilla uudesta latauspalvelusta, mutta Projektivelhon kohdeluokat puuttuvat vielä kokonaan.</a:t>
            </a:r>
          </a:p>
          <a:p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Tiedotus etenemisestä tapahtuu ohje-sivuilla ja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spostitse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. Jos et saanut ensimmäistä tiedotetta asiasta ja haluaisit saada jatkossa, ilmoita tiestötuen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spostiin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 ja lisäävät sinut jakelulistalle!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E2D30-EBE3-D3F0-DD9F-498A49560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081E4-8798-9812-B106-2DDF4EC53760}"/>
              </a:ext>
            </a:extLst>
          </p:cNvPr>
          <p:cNvSpPr txBox="1"/>
          <p:nvPr/>
        </p:nvSpPr>
        <p:spPr>
          <a:xfrm>
            <a:off x="7699546" y="325987"/>
            <a:ext cx="42800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i-FI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Puuttuvat välisijaintikokoelmalliset kohdeluokat: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rajoitukset-ja-paatokset/nopeusrajoituspaatokset,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rajoitukset-ja-paatokset/opasteet,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urakka/inventointitapahtuma,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urakka/maanteiden-hoitourakka,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urakka/muu-urakka,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urakka/palvelusopimus,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varautumiseen-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liittyvat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-luokitukset/varmistetut-reitit,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varautumiseen-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liittyvat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-luokitukset/varareitit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920076-4321-9921-193C-06C849A74EF3}"/>
              </a:ext>
            </a:extLst>
          </p:cNvPr>
          <p:cNvSpPr/>
          <p:nvPr/>
        </p:nvSpPr>
        <p:spPr>
          <a:xfrm>
            <a:off x="7583648" y="243281"/>
            <a:ext cx="4462943" cy="210304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712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079" y="136524"/>
            <a:ext cx="7315900" cy="534594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Ajankohtaiset kuulumiset (jatkuu)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383" y="1128888"/>
            <a:ext cx="11568635" cy="5899354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Ohjeet ja viestintä</a:t>
            </a:r>
          </a:p>
          <a:p>
            <a:pPr lvl="1"/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Velho uutiskirje julkaistu 7.10.2024. 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Voit tilata Velho-viestin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Väyläviraston sivustolta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. Ohje-sivulta löytyy vanhat uutiskirjeet 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https://ohje.velho.vaylapilvi.fi/yhteystiedot/#velhoviesti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Tiestötiedot viestintä Q4/2024 ja Q1/2025 julkaistu 1.10.2024: 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Ajantasainen tiedote (Tiestötiedot_viestintä_Q42024_Q12025) on saatavilla täältä: </a:t>
            </a:r>
            <a:r>
              <a:rPr lang="fi-FI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https://vayla.sharefile.eu/public/share/web-se1f3fab10a6d4a499ee8d91faa84eeba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</a:t>
            </a:r>
          </a:p>
          <a:p>
            <a:pPr lvl="1"/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Uutinen seuraavista askelista julkaistu ohjesivuille: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5"/>
              </a:rPr>
              <a:t>https://ohje.velho.vaylapilvi.fi/tievelhon-kayttoliittyman-hakupalvelut-uudistuvat/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Lokakuun lopussa / marraskuun alussa tiekohdehaku toimii ilman indeksointia ja uusia toiminnallisuuksia tulossa (tarkemmin uutisessa).</a:t>
            </a:r>
          </a:p>
          <a:p>
            <a:pPr marL="457200" lvl="1" indent="0">
              <a:buNone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Muut</a:t>
            </a:r>
          </a:p>
          <a:p>
            <a:pPr lvl="1"/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Suomen viety taajamerkkeihin perustuva aluemuotoinen data taajama-alueista. Löytyy kansion </a:t>
            </a:r>
            <a:r>
              <a:rPr lang="fi-FI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Digiroad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alta.</a:t>
            </a:r>
          </a:p>
          <a:p>
            <a:pPr lvl="1"/>
            <a:r>
              <a:rPr lang="fi-FI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Suomen Väylät -palvelun sähköpostiosoite on jatkossa </a:t>
            </a:r>
            <a:r>
              <a:rPr lang="fi-FI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paikkatieto@vayla.fi</a:t>
            </a:r>
            <a:r>
              <a:rPr lang="fi-FI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(palaute/kehitysehdotukset </a:t>
            </a:r>
            <a:r>
              <a:rPr lang="fi-FI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jne</a:t>
            </a:r>
            <a:r>
              <a:rPr lang="fi-FI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…)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Melurakenne raportti viety analytiikan tuotantoon 11.</a:t>
            </a:r>
            <a:r>
              <a:rPr lang="fi-FI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10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.2024: Sisältää Tievelhossa oleva melurakenteet (meluvallit ja melukaiteet) sekä Taitorakennerekisteristä meluesteet. Linkki: </a:t>
            </a:r>
            <a:r>
              <a:rPr lang="fi-FI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https://data.vaylapilvi.fi/#/views/Melurakenteet/Melurakenteet?:iid=1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EDBE01-CD02-E525-FF30-B0AC2434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Tievelhon haku-, kohdekortti ja karttatoimintojen käyttäjätutkimus 10/2024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1054C2-3F10-AF06-2031-5D9FB0F76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10199492" cy="4010025"/>
          </a:xfrm>
        </p:spPr>
        <p:txBody>
          <a:bodyPr>
            <a:normAutofit/>
          </a:bodyPr>
          <a:lstStyle/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Lokakuun aikana toteutettu ELY-keskusten tiestötietovastaaville kohdennettu haastattelututkimus Tievelhon haun, kohdekortin ja karttatoimintojen jatkokehittämistä varten.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Haastatteluissa esitelty suunniteltuja toimintoja ja kerätty niistä palautetta. Tavoitteena varmentaa suunniteltujen toimintojen soveltuvuus loppukäyttäjien tarpeisiin.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Toteutetut haastattelut: 10 tiestötietoasiantuntijaa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Tulosten analysointi marraskuun alussa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huomioiminen kehittämistyössä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9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E52EA-0209-86A5-C023-7606679D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7" y="0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 Väylien vinkkejä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BD3C3-8A8A-3A75-42C2-CC46978946C6}"/>
              </a:ext>
            </a:extLst>
          </p:cNvPr>
          <p:cNvSpPr txBox="1"/>
          <p:nvPr/>
        </p:nvSpPr>
        <p:spPr>
          <a:xfrm>
            <a:off x="388094" y="1162665"/>
            <a:ext cx="39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1) Uusi taso: taajama-alueet (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Digiroad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CFE4B-5859-3E35-13CE-5140DBE1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" y="2106663"/>
            <a:ext cx="3143073" cy="2075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9A409-4944-B2CA-825C-4FECD839EAC0}"/>
              </a:ext>
            </a:extLst>
          </p:cNvPr>
          <p:cNvSpPr txBox="1"/>
          <p:nvPr/>
        </p:nvSpPr>
        <p:spPr>
          <a:xfrm>
            <a:off x="4083591" y="1579182"/>
            <a:ext cx="39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2)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Filtteröinti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-toiminnallisuus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E03AA-3834-BBB4-8115-4F62B41C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791" y="1959231"/>
            <a:ext cx="2829320" cy="838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2E829-5A69-269C-BF97-BCAAAAE3C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088" y="3239087"/>
            <a:ext cx="3835332" cy="18110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3AEC06-A298-863F-C902-F4B512E4B85E}"/>
              </a:ext>
            </a:extLst>
          </p:cNvPr>
          <p:cNvCxnSpPr>
            <a:cxnSpLocks/>
          </p:cNvCxnSpPr>
          <p:nvPr/>
        </p:nvCxnSpPr>
        <p:spPr>
          <a:xfrm>
            <a:off x="3848347" y="1243839"/>
            <a:ext cx="0" cy="404695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0DC3827D-0AA0-170A-D40E-6189D026021F}"/>
              </a:ext>
            </a:extLst>
          </p:cNvPr>
          <p:cNvSpPr txBox="1"/>
          <p:nvPr/>
        </p:nvSpPr>
        <p:spPr>
          <a:xfrm>
            <a:off x="838200" y="6309717"/>
            <a:ext cx="9683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F34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Palautetta voi antaa ja kysymyksiä esittää osoitteeseen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 tooltip="mailto:paikkatieto@vayla.fi"/>
              </a:rPr>
              <a:t>paikkatieto@vayla.fi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F34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291FCA-00A0-7A85-B822-AEE78CC586D4}"/>
              </a:ext>
            </a:extLst>
          </p:cNvPr>
          <p:cNvCxnSpPr>
            <a:cxnSpLocks/>
          </p:cNvCxnSpPr>
          <p:nvPr/>
        </p:nvCxnSpPr>
        <p:spPr>
          <a:xfrm>
            <a:off x="8177490" y="1613171"/>
            <a:ext cx="0" cy="404695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585A34-6EF4-44D2-D729-FDB4498737F4}"/>
              </a:ext>
            </a:extLst>
          </p:cNvPr>
          <p:cNvSpPr txBox="1"/>
          <p:nvPr/>
        </p:nvSpPr>
        <p:spPr>
          <a:xfrm>
            <a:off x="8483202" y="2106663"/>
            <a:ext cx="39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000000"/>
                </a:solidFill>
                <a:latin typeface="Tahoma"/>
              </a:rPr>
              <a:t>3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Vapaan haun korostus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BDDE7F-34FE-CF75-B67D-EA3FE9C0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202" y="3807703"/>
            <a:ext cx="3488774" cy="2779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15EA7F-628F-1236-DFA3-C03713BA24E2}"/>
              </a:ext>
            </a:extLst>
          </p:cNvPr>
          <p:cNvSpPr txBox="1"/>
          <p:nvPr/>
        </p:nvSpPr>
        <p:spPr>
          <a:xfrm>
            <a:off x="8483202" y="2713703"/>
            <a:ext cx="348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”Hae tasolta” vapaasti kirjoittaen sisältöä: </a:t>
            </a:r>
            <a:r>
              <a:rPr lang="fi-FI" sz="1000" dirty="0" err="1"/>
              <a:t>Huom</a:t>
            </a:r>
            <a:r>
              <a:rPr lang="fi-FI" sz="1000" dirty="0"/>
              <a:t>! haku päällimmäiseltä tietolajilta (yhdeltä siis)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BD8466-2303-B2F4-BDB7-4284437A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6408" y="3319810"/>
            <a:ext cx="1479500" cy="120209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296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652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Tievelho-vartin teemaosat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https://ohje.velho.vaylapilvi.fi/tievelho/koulutukset-ja-tilaisuudet/tievelho-vartit/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77546-D985-0534-590C-AEC5918DF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641" y="2252385"/>
            <a:ext cx="7258194" cy="34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3.xml><?xml version="1.0" encoding="utf-8"?>
<xml_kameleon>
  <ddecree/>
  <dlevelofprotection/>
  <dsecrecy/>
  <dconfidentiality/>
</xml_kamele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3.xml><?xml version="1.0" encoding="utf-8"?>
<ds:datastoreItem xmlns:ds="http://schemas.openxmlformats.org/officeDocument/2006/customXml" ds:itemID="{A8012199-8EC8-45B0-B8CE-C879495E452F}">
  <ds:schemaRefs/>
</ds:datastoreItem>
</file>

<file path=customXml/itemProps4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27458</TotalTime>
  <Words>707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Exo 2</vt:lpstr>
      <vt:lpstr>Felbridge Pro</vt:lpstr>
      <vt:lpstr>Segoe UI</vt:lpstr>
      <vt:lpstr>Tahoma</vt:lpstr>
      <vt:lpstr>vayla</vt:lpstr>
      <vt:lpstr>Tievelhovartti (22.10.2024)</vt:lpstr>
      <vt:lpstr>Agenda</vt:lpstr>
      <vt:lpstr>Ajankohtaiset kuulumiset</vt:lpstr>
      <vt:lpstr>Tietorakennemuutosten kuukausiviesti</vt:lpstr>
      <vt:lpstr>Uusi latauspalvelu vanhan rinnalle</vt:lpstr>
      <vt:lpstr>Ajankohtaiset kuulumiset (jatkuu)</vt:lpstr>
      <vt:lpstr>Tievelhon haku-, kohdekortti ja karttatoimintojen käyttäjätutkimus 10/2024</vt:lpstr>
      <vt:lpstr>Suomen Väylien vinkkejä</vt:lpstr>
      <vt:lpstr>Seuraavat Tievelho-vartin teemaosat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Pusenius Kaisa</cp:lastModifiedBy>
  <cp:revision>950</cp:revision>
  <dcterms:created xsi:type="dcterms:W3CDTF">2021-06-10T07:52:25Z</dcterms:created>
  <dcterms:modified xsi:type="dcterms:W3CDTF">2024-10-22T05:58:54Z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