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82" r:id="rId3"/>
    <p:sldId id="383" r:id="rId4"/>
    <p:sldId id="407" r:id="rId5"/>
    <p:sldId id="409" r:id="rId6"/>
    <p:sldId id="410" r:id="rId7"/>
    <p:sldId id="400" r:id="rId8"/>
    <p:sldId id="401" r:id="rId9"/>
    <p:sldId id="402" r:id="rId10"/>
    <p:sldId id="408" r:id="rId11"/>
    <p:sldId id="380" r:id="rId12"/>
    <p:sldId id="377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3F688-B425-4CBC-AAF4-E8914B18FEF5}" v="35" dt="2024-09-20T04:55:33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0" autoAdjust="0"/>
    <p:restoredTop sz="95473" autoAdjust="0"/>
  </p:normalViewPr>
  <p:slideViewPr>
    <p:cSldViewPr snapToGrid="0">
      <p:cViewPr varScale="1">
        <p:scale>
          <a:sx n="111" d="100"/>
          <a:sy n="111" d="100"/>
        </p:scale>
        <p:origin x="108" y="3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a Hänninen" userId="ec5e47c6-a591-49a7-a99e-e44a09354c8c" providerId="ADAL" clId="{28E3F688-B425-4CBC-AAF4-E8914B18FEF5}"/>
    <pc:docChg chg="undo custSel addSld delSld modSld sldOrd">
      <pc:chgData name="Johanna Hänninen" userId="ec5e47c6-a591-49a7-a99e-e44a09354c8c" providerId="ADAL" clId="{28E3F688-B425-4CBC-AAF4-E8914B18FEF5}" dt="2024-09-20T06:08:52.892" v="1968" actId="20577"/>
      <pc:docMkLst>
        <pc:docMk/>
      </pc:docMkLst>
      <pc:sldChg chg="modSp mod">
        <pc:chgData name="Johanna Hänninen" userId="ec5e47c6-a591-49a7-a99e-e44a09354c8c" providerId="ADAL" clId="{28E3F688-B425-4CBC-AAF4-E8914B18FEF5}" dt="2024-09-18T12:09:45.252" v="1535" actId="14100"/>
        <pc:sldMkLst>
          <pc:docMk/>
          <pc:sldMk cId="0" sldId="380"/>
        </pc:sldMkLst>
        <pc:spChg chg="mod">
          <ac:chgData name="Johanna Hänninen" userId="ec5e47c6-a591-49a7-a99e-e44a09354c8c" providerId="ADAL" clId="{28E3F688-B425-4CBC-AAF4-E8914B18FEF5}" dt="2024-09-18T12:09:45.252" v="1535" actId="14100"/>
          <ac:spMkLst>
            <pc:docMk/>
            <pc:sldMk cId="0" sldId="380"/>
            <ac:spMk id="3" creationId="{00000000-0000-0000-0000-000000000000}"/>
          </ac:spMkLst>
        </pc:spChg>
      </pc:sldChg>
      <pc:sldChg chg="addSp delSp modSp mod">
        <pc:chgData name="Johanna Hänninen" userId="ec5e47c6-a591-49a7-a99e-e44a09354c8c" providerId="ADAL" clId="{28E3F688-B425-4CBC-AAF4-E8914B18FEF5}" dt="2024-09-20T05:25:52.223" v="1722" actId="1076"/>
        <pc:sldMkLst>
          <pc:docMk/>
          <pc:sldMk cId="0" sldId="382"/>
        </pc:sldMkLst>
        <pc:picChg chg="add del mod">
          <ac:chgData name="Johanna Hänninen" userId="ec5e47c6-a591-49a7-a99e-e44a09354c8c" providerId="ADAL" clId="{28E3F688-B425-4CBC-AAF4-E8914B18FEF5}" dt="2024-09-20T05:25:32.726" v="1717" actId="478"/>
          <ac:picMkLst>
            <pc:docMk/>
            <pc:sldMk cId="0" sldId="382"/>
            <ac:picMk id="4" creationId="{82B4CFBF-65A4-0DEF-C1BF-38867A21349E}"/>
          </ac:picMkLst>
        </pc:picChg>
        <pc:picChg chg="add mod modCrop">
          <ac:chgData name="Johanna Hänninen" userId="ec5e47c6-a591-49a7-a99e-e44a09354c8c" providerId="ADAL" clId="{28E3F688-B425-4CBC-AAF4-E8914B18FEF5}" dt="2024-09-20T05:25:52.223" v="1722" actId="1076"/>
          <ac:picMkLst>
            <pc:docMk/>
            <pc:sldMk cId="0" sldId="382"/>
            <ac:picMk id="5" creationId="{81A7A906-28CB-561A-8F56-0527D0215AEC}"/>
          </ac:picMkLst>
        </pc:picChg>
        <pc:picChg chg="del">
          <ac:chgData name="Johanna Hänninen" userId="ec5e47c6-a591-49a7-a99e-e44a09354c8c" providerId="ADAL" clId="{28E3F688-B425-4CBC-AAF4-E8914B18FEF5}" dt="2024-09-18T10:43:44.520" v="282" actId="478"/>
          <ac:picMkLst>
            <pc:docMk/>
            <pc:sldMk cId="0" sldId="382"/>
            <ac:picMk id="1026" creationId="{F035AFEE-DFC5-C419-2EEC-A0A4903F4CA9}"/>
          </ac:picMkLst>
        </pc:picChg>
      </pc:sldChg>
      <pc:sldChg chg="modSp mod">
        <pc:chgData name="Johanna Hänninen" userId="ec5e47c6-a591-49a7-a99e-e44a09354c8c" providerId="ADAL" clId="{28E3F688-B425-4CBC-AAF4-E8914B18FEF5}" dt="2024-09-18T12:09:59.869" v="1536" actId="1076"/>
        <pc:sldMkLst>
          <pc:docMk/>
          <pc:sldMk cId="0" sldId="383"/>
        </pc:sldMkLst>
        <pc:spChg chg="mod">
          <ac:chgData name="Johanna Hänninen" userId="ec5e47c6-a591-49a7-a99e-e44a09354c8c" providerId="ADAL" clId="{28E3F688-B425-4CBC-AAF4-E8914B18FEF5}" dt="2024-09-18T12:09:59.869" v="1536" actId="1076"/>
          <ac:spMkLst>
            <pc:docMk/>
            <pc:sldMk cId="0" sldId="383"/>
            <ac:spMk id="2" creationId="{00000000-0000-0000-0000-000000000000}"/>
          </ac:spMkLst>
        </pc:spChg>
        <pc:spChg chg="mod">
          <ac:chgData name="Johanna Hänninen" userId="ec5e47c6-a591-49a7-a99e-e44a09354c8c" providerId="ADAL" clId="{28E3F688-B425-4CBC-AAF4-E8914B18FEF5}" dt="2024-09-18T11:07:24.459" v="628" actId="1076"/>
          <ac:spMkLst>
            <pc:docMk/>
            <pc:sldMk cId="0" sldId="383"/>
            <ac:spMk id="3" creationId="{00000000-0000-0000-0000-000000000000}"/>
          </ac:spMkLst>
        </pc:spChg>
      </pc:sldChg>
      <pc:sldChg chg="del">
        <pc:chgData name="Johanna Hänninen" userId="ec5e47c6-a591-49a7-a99e-e44a09354c8c" providerId="ADAL" clId="{28E3F688-B425-4CBC-AAF4-E8914B18FEF5}" dt="2024-09-18T10:45:54.297" v="292" actId="2696"/>
        <pc:sldMkLst>
          <pc:docMk/>
          <pc:sldMk cId="462380312" sldId="389"/>
        </pc:sldMkLst>
      </pc:sldChg>
      <pc:sldChg chg="del">
        <pc:chgData name="Johanna Hänninen" userId="ec5e47c6-a591-49a7-a99e-e44a09354c8c" providerId="ADAL" clId="{28E3F688-B425-4CBC-AAF4-E8914B18FEF5}" dt="2024-09-18T10:45:16.119" v="289" actId="2696"/>
        <pc:sldMkLst>
          <pc:docMk/>
          <pc:sldMk cId="902585666" sldId="390"/>
        </pc:sldMkLst>
      </pc:sldChg>
      <pc:sldChg chg="del">
        <pc:chgData name="Johanna Hänninen" userId="ec5e47c6-a591-49a7-a99e-e44a09354c8c" providerId="ADAL" clId="{28E3F688-B425-4CBC-AAF4-E8914B18FEF5}" dt="2024-09-18T10:46:09.327" v="294" actId="2696"/>
        <pc:sldMkLst>
          <pc:docMk/>
          <pc:sldMk cId="570681335" sldId="391"/>
        </pc:sldMkLst>
      </pc:sldChg>
      <pc:sldChg chg="del">
        <pc:chgData name="Johanna Hänninen" userId="ec5e47c6-a591-49a7-a99e-e44a09354c8c" providerId="ADAL" clId="{28E3F688-B425-4CBC-AAF4-E8914B18FEF5}" dt="2024-09-18T10:44:42.129" v="285" actId="2696"/>
        <pc:sldMkLst>
          <pc:docMk/>
          <pc:sldMk cId="3005533551" sldId="392"/>
        </pc:sldMkLst>
      </pc:sldChg>
      <pc:sldChg chg="del">
        <pc:chgData name="Johanna Hänninen" userId="ec5e47c6-a591-49a7-a99e-e44a09354c8c" providerId="ADAL" clId="{28E3F688-B425-4CBC-AAF4-E8914B18FEF5}" dt="2024-09-18T10:44:49.088" v="286" actId="2696"/>
        <pc:sldMkLst>
          <pc:docMk/>
          <pc:sldMk cId="2815280207" sldId="394"/>
        </pc:sldMkLst>
      </pc:sldChg>
      <pc:sldChg chg="del">
        <pc:chgData name="Johanna Hänninen" userId="ec5e47c6-a591-49a7-a99e-e44a09354c8c" providerId="ADAL" clId="{28E3F688-B425-4CBC-AAF4-E8914B18FEF5}" dt="2024-09-18T10:45:38.547" v="291" actId="2696"/>
        <pc:sldMkLst>
          <pc:docMk/>
          <pc:sldMk cId="258559584" sldId="395"/>
        </pc:sldMkLst>
      </pc:sldChg>
      <pc:sldChg chg="del">
        <pc:chgData name="Johanna Hänninen" userId="ec5e47c6-a591-49a7-a99e-e44a09354c8c" providerId="ADAL" clId="{28E3F688-B425-4CBC-AAF4-E8914B18FEF5}" dt="2024-09-18T10:45:25.374" v="290" actId="2696"/>
        <pc:sldMkLst>
          <pc:docMk/>
          <pc:sldMk cId="3787379412" sldId="396"/>
        </pc:sldMkLst>
      </pc:sldChg>
      <pc:sldChg chg="del">
        <pc:chgData name="Johanna Hänninen" userId="ec5e47c6-a591-49a7-a99e-e44a09354c8c" providerId="ADAL" clId="{28E3F688-B425-4CBC-AAF4-E8914B18FEF5}" dt="2024-09-18T10:44:57.937" v="288" actId="2696"/>
        <pc:sldMkLst>
          <pc:docMk/>
          <pc:sldMk cId="840655797" sldId="397"/>
        </pc:sldMkLst>
      </pc:sldChg>
      <pc:sldChg chg="del">
        <pc:chgData name="Johanna Hänninen" userId="ec5e47c6-a591-49a7-a99e-e44a09354c8c" providerId="ADAL" clId="{28E3F688-B425-4CBC-AAF4-E8914B18FEF5}" dt="2024-09-18T10:44:52.332" v="287" actId="2696"/>
        <pc:sldMkLst>
          <pc:docMk/>
          <pc:sldMk cId="708593274" sldId="398"/>
        </pc:sldMkLst>
      </pc:sldChg>
      <pc:sldChg chg="del">
        <pc:chgData name="Johanna Hänninen" userId="ec5e47c6-a591-49a7-a99e-e44a09354c8c" providerId="ADAL" clId="{28E3F688-B425-4CBC-AAF4-E8914B18FEF5}" dt="2024-09-18T10:46:03.230" v="293" actId="2696"/>
        <pc:sldMkLst>
          <pc:docMk/>
          <pc:sldMk cId="3102962687" sldId="399"/>
        </pc:sldMkLst>
      </pc:sldChg>
      <pc:sldChg chg="modSp new mod ord">
        <pc:chgData name="Johanna Hänninen" userId="ec5e47c6-a591-49a7-a99e-e44a09354c8c" providerId="ADAL" clId="{28E3F688-B425-4CBC-AAF4-E8914B18FEF5}" dt="2024-09-18T11:08:46.852" v="716" actId="20577"/>
        <pc:sldMkLst>
          <pc:docMk/>
          <pc:sldMk cId="1120444327" sldId="400"/>
        </pc:sldMkLst>
        <pc:spChg chg="mod">
          <ac:chgData name="Johanna Hänninen" userId="ec5e47c6-a591-49a7-a99e-e44a09354c8c" providerId="ADAL" clId="{28E3F688-B425-4CBC-AAF4-E8914B18FEF5}" dt="2024-09-18T11:08:30.397" v="661" actId="20577"/>
          <ac:spMkLst>
            <pc:docMk/>
            <pc:sldMk cId="1120444327" sldId="400"/>
            <ac:spMk id="2" creationId="{E6B90A4B-B866-01FC-CEFC-2A04F3B4D14B}"/>
          </ac:spMkLst>
        </pc:spChg>
        <pc:spChg chg="mod">
          <ac:chgData name="Johanna Hänninen" userId="ec5e47c6-a591-49a7-a99e-e44a09354c8c" providerId="ADAL" clId="{28E3F688-B425-4CBC-AAF4-E8914B18FEF5}" dt="2024-09-18T11:08:46.852" v="716" actId="20577"/>
          <ac:spMkLst>
            <pc:docMk/>
            <pc:sldMk cId="1120444327" sldId="400"/>
            <ac:spMk id="3" creationId="{18C4F365-88B5-E678-4078-D688762829BA}"/>
          </ac:spMkLst>
        </pc:spChg>
      </pc:sldChg>
      <pc:sldChg chg="addSp delSp modSp new mod">
        <pc:chgData name="Johanna Hänninen" userId="ec5e47c6-a591-49a7-a99e-e44a09354c8c" providerId="ADAL" clId="{28E3F688-B425-4CBC-AAF4-E8914B18FEF5}" dt="2024-09-18T12:05:43.659" v="1509" actId="403"/>
        <pc:sldMkLst>
          <pc:docMk/>
          <pc:sldMk cId="3601272911" sldId="401"/>
        </pc:sldMkLst>
        <pc:spChg chg="mod">
          <ac:chgData name="Johanna Hänninen" userId="ec5e47c6-a591-49a7-a99e-e44a09354c8c" providerId="ADAL" clId="{28E3F688-B425-4CBC-AAF4-E8914B18FEF5}" dt="2024-09-18T12:05:43.659" v="1509" actId="403"/>
          <ac:spMkLst>
            <pc:docMk/>
            <pc:sldMk cId="3601272911" sldId="401"/>
            <ac:spMk id="2" creationId="{E8994769-104C-CB1C-BAEC-BDF0AC7EA8BC}"/>
          </ac:spMkLst>
        </pc:spChg>
        <pc:spChg chg="del">
          <ac:chgData name="Johanna Hänninen" userId="ec5e47c6-a591-49a7-a99e-e44a09354c8c" providerId="ADAL" clId="{28E3F688-B425-4CBC-AAF4-E8914B18FEF5}" dt="2024-09-18T09:36:03.319" v="91"/>
          <ac:spMkLst>
            <pc:docMk/>
            <pc:sldMk cId="3601272911" sldId="401"/>
            <ac:spMk id="3" creationId="{B19933C5-012A-2B5C-B4E1-3971B9ADB922}"/>
          </ac:spMkLst>
        </pc:spChg>
        <pc:spChg chg="add del mod">
          <ac:chgData name="Johanna Hänninen" userId="ec5e47c6-a591-49a7-a99e-e44a09354c8c" providerId="ADAL" clId="{28E3F688-B425-4CBC-AAF4-E8914B18FEF5}" dt="2024-09-18T09:36:04.991" v="92"/>
          <ac:spMkLst>
            <pc:docMk/>
            <pc:sldMk cId="3601272911" sldId="401"/>
            <ac:spMk id="4" creationId="{50CF1492-207F-1309-C346-76E88A4088F6}"/>
          </ac:spMkLst>
        </pc:spChg>
        <pc:spChg chg="add del mod">
          <ac:chgData name="Johanna Hänninen" userId="ec5e47c6-a591-49a7-a99e-e44a09354c8c" providerId="ADAL" clId="{28E3F688-B425-4CBC-AAF4-E8914B18FEF5}" dt="2024-09-18T09:36:07.011" v="93"/>
          <ac:spMkLst>
            <pc:docMk/>
            <pc:sldMk cId="3601272911" sldId="401"/>
            <ac:spMk id="5" creationId="{44A26C59-F99F-58FF-C75D-A5BDD886C2C1}"/>
          </ac:spMkLst>
        </pc:spChg>
        <pc:spChg chg="add del mod">
          <ac:chgData name="Johanna Hänninen" userId="ec5e47c6-a591-49a7-a99e-e44a09354c8c" providerId="ADAL" clId="{28E3F688-B425-4CBC-AAF4-E8914B18FEF5}" dt="2024-09-18T09:36:23.125" v="94"/>
          <ac:spMkLst>
            <pc:docMk/>
            <pc:sldMk cId="3601272911" sldId="401"/>
            <ac:spMk id="6" creationId="{EC985E11-AA20-A9BC-658D-94D5001A678E}"/>
          </ac:spMkLst>
        </pc:spChg>
        <pc:spChg chg="add del">
          <ac:chgData name="Johanna Hänninen" userId="ec5e47c6-a591-49a7-a99e-e44a09354c8c" providerId="ADAL" clId="{28E3F688-B425-4CBC-AAF4-E8914B18FEF5}" dt="2024-09-18T09:36:45.737" v="100" actId="22"/>
          <ac:spMkLst>
            <pc:docMk/>
            <pc:sldMk cId="3601272911" sldId="401"/>
            <ac:spMk id="10" creationId="{C039C0EE-909B-D3FA-0022-FCF3A468159C}"/>
          </ac:spMkLst>
        </pc:spChg>
        <pc:spChg chg="add mod">
          <ac:chgData name="Johanna Hänninen" userId="ec5e47c6-a591-49a7-a99e-e44a09354c8c" providerId="ADAL" clId="{28E3F688-B425-4CBC-AAF4-E8914B18FEF5}" dt="2024-09-18T12:05:29.973" v="1507" actId="313"/>
          <ac:spMkLst>
            <pc:docMk/>
            <pc:sldMk cId="3601272911" sldId="401"/>
            <ac:spMk id="12" creationId="{5D330247-9A88-C723-78B0-B9441D426E5D}"/>
          </ac:spMkLst>
        </pc:spChg>
        <pc:picChg chg="add mod">
          <ac:chgData name="Johanna Hänninen" userId="ec5e47c6-a591-49a7-a99e-e44a09354c8c" providerId="ADAL" clId="{28E3F688-B425-4CBC-AAF4-E8914B18FEF5}" dt="2024-09-18T12:04:32.527" v="1495" actId="1076"/>
          <ac:picMkLst>
            <pc:docMk/>
            <pc:sldMk cId="3601272911" sldId="401"/>
            <ac:picMk id="8" creationId="{EEBEACD0-1D80-8225-9009-8738960A7AA1}"/>
          </ac:picMkLst>
        </pc:picChg>
        <pc:picChg chg="add mod">
          <ac:chgData name="Johanna Hänninen" userId="ec5e47c6-a591-49a7-a99e-e44a09354c8c" providerId="ADAL" clId="{28E3F688-B425-4CBC-AAF4-E8914B18FEF5}" dt="2024-09-18T12:05:00.515" v="1500" actId="1076"/>
          <ac:picMkLst>
            <pc:docMk/>
            <pc:sldMk cId="3601272911" sldId="401"/>
            <ac:picMk id="14" creationId="{1F001FB3-4CEB-F8A8-36AF-73EB62220E10}"/>
          </ac:picMkLst>
        </pc:picChg>
      </pc:sldChg>
      <pc:sldChg chg="addSp delSp modSp new mod">
        <pc:chgData name="Johanna Hänninen" userId="ec5e47c6-a591-49a7-a99e-e44a09354c8c" providerId="ADAL" clId="{28E3F688-B425-4CBC-AAF4-E8914B18FEF5}" dt="2024-09-18T12:07:04.075" v="1528" actId="1076"/>
        <pc:sldMkLst>
          <pc:docMk/>
          <pc:sldMk cId="2654314295" sldId="402"/>
        </pc:sldMkLst>
        <pc:spChg chg="mod">
          <ac:chgData name="Johanna Hänninen" userId="ec5e47c6-a591-49a7-a99e-e44a09354c8c" providerId="ADAL" clId="{28E3F688-B425-4CBC-AAF4-E8914B18FEF5}" dt="2024-09-18T12:07:04.075" v="1528" actId="1076"/>
          <ac:spMkLst>
            <pc:docMk/>
            <pc:sldMk cId="2654314295" sldId="402"/>
            <ac:spMk id="2" creationId="{D4543A89-0EF9-8453-4B75-03E206BAE6F4}"/>
          </ac:spMkLst>
        </pc:spChg>
        <pc:spChg chg="del">
          <ac:chgData name="Johanna Hänninen" userId="ec5e47c6-a591-49a7-a99e-e44a09354c8c" providerId="ADAL" clId="{28E3F688-B425-4CBC-AAF4-E8914B18FEF5}" dt="2024-09-18T09:45:09.673" v="167"/>
          <ac:spMkLst>
            <pc:docMk/>
            <pc:sldMk cId="2654314295" sldId="402"/>
            <ac:spMk id="3" creationId="{85168607-1863-78CD-9E4A-849AF957E2D6}"/>
          </ac:spMkLst>
        </pc:spChg>
        <pc:spChg chg="add del mod">
          <ac:chgData name="Johanna Hänninen" userId="ec5e47c6-a591-49a7-a99e-e44a09354c8c" providerId="ADAL" clId="{28E3F688-B425-4CBC-AAF4-E8914B18FEF5}" dt="2024-09-18T09:45:38.568" v="171" actId="22"/>
          <ac:spMkLst>
            <pc:docMk/>
            <pc:sldMk cId="2654314295" sldId="402"/>
            <ac:spMk id="7" creationId="{F26323D6-B212-4C48-96B3-DD239E2859DE}"/>
          </ac:spMkLst>
        </pc:spChg>
        <pc:spChg chg="add mod">
          <ac:chgData name="Johanna Hänninen" userId="ec5e47c6-a591-49a7-a99e-e44a09354c8c" providerId="ADAL" clId="{28E3F688-B425-4CBC-AAF4-E8914B18FEF5}" dt="2024-09-18T12:06:46.024" v="1526" actId="1076"/>
          <ac:spMkLst>
            <pc:docMk/>
            <pc:sldMk cId="2654314295" sldId="402"/>
            <ac:spMk id="13" creationId="{5BA9B2B8-08ED-02D3-468F-E891C4428A10}"/>
          </ac:spMkLst>
        </pc:spChg>
        <pc:picChg chg="add del mod">
          <ac:chgData name="Johanna Hänninen" userId="ec5e47c6-a591-49a7-a99e-e44a09354c8c" providerId="ADAL" clId="{28E3F688-B425-4CBC-AAF4-E8914B18FEF5}" dt="2024-09-18T09:45:14.642" v="170" actId="478"/>
          <ac:picMkLst>
            <pc:docMk/>
            <pc:sldMk cId="2654314295" sldId="402"/>
            <ac:picMk id="5" creationId="{C7884932-96E3-A841-6CEF-7C89D501EC25}"/>
          </ac:picMkLst>
        </pc:picChg>
        <pc:picChg chg="add mod ord">
          <ac:chgData name="Johanna Hänninen" userId="ec5e47c6-a591-49a7-a99e-e44a09354c8c" providerId="ADAL" clId="{28E3F688-B425-4CBC-AAF4-E8914B18FEF5}" dt="2024-09-18T12:06:08.350" v="1514" actId="14100"/>
          <ac:picMkLst>
            <pc:docMk/>
            <pc:sldMk cId="2654314295" sldId="402"/>
            <ac:picMk id="9" creationId="{BAD891EC-389A-DC16-69D9-2565BE1D7685}"/>
          </ac:picMkLst>
        </pc:picChg>
        <pc:picChg chg="add del mod">
          <ac:chgData name="Johanna Hänninen" userId="ec5e47c6-a591-49a7-a99e-e44a09354c8c" providerId="ADAL" clId="{28E3F688-B425-4CBC-AAF4-E8914B18FEF5}" dt="2024-09-18T11:15:18.667" v="970" actId="478"/>
          <ac:picMkLst>
            <pc:docMk/>
            <pc:sldMk cId="2654314295" sldId="402"/>
            <ac:picMk id="11" creationId="{DBE8E6AF-70D2-A512-BE04-86F89D5FAA10}"/>
          </ac:picMkLst>
        </pc:picChg>
      </pc:sldChg>
      <pc:sldChg chg="addSp delSp modSp new del mod">
        <pc:chgData name="Johanna Hänninen" userId="ec5e47c6-a591-49a7-a99e-e44a09354c8c" providerId="ADAL" clId="{28E3F688-B425-4CBC-AAF4-E8914B18FEF5}" dt="2024-09-18T11:19:47.385" v="976" actId="2696"/>
        <pc:sldMkLst>
          <pc:docMk/>
          <pc:sldMk cId="135091515" sldId="403"/>
        </pc:sldMkLst>
        <pc:spChg chg="mod">
          <ac:chgData name="Johanna Hänninen" userId="ec5e47c6-a591-49a7-a99e-e44a09354c8c" providerId="ADAL" clId="{28E3F688-B425-4CBC-AAF4-E8914B18FEF5}" dt="2024-09-18T09:49:53.550" v="226" actId="404"/>
          <ac:spMkLst>
            <pc:docMk/>
            <pc:sldMk cId="135091515" sldId="403"/>
            <ac:spMk id="2" creationId="{8021B2E9-BCD2-AFAB-0A86-4FAC6D46B535}"/>
          </ac:spMkLst>
        </pc:spChg>
        <pc:spChg chg="del">
          <ac:chgData name="Johanna Hänninen" userId="ec5e47c6-a591-49a7-a99e-e44a09354c8c" providerId="ADAL" clId="{28E3F688-B425-4CBC-AAF4-E8914B18FEF5}" dt="2024-09-18T10:30:33.031" v="246"/>
          <ac:spMkLst>
            <pc:docMk/>
            <pc:sldMk cId="135091515" sldId="403"/>
            <ac:spMk id="3" creationId="{4D49324D-9222-5024-F66F-B6AB71506E53}"/>
          </ac:spMkLst>
        </pc:spChg>
        <pc:spChg chg="add del mod">
          <ac:chgData name="Johanna Hänninen" userId="ec5e47c6-a591-49a7-a99e-e44a09354c8c" providerId="ADAL" clId="{28E3F688-B425-4CBC-AAF4-E8914B18FEF5}" dt="2024-09-18T10:34:27.513" v="261" actId="478"/>
          <ac:spMkLst>
            <pc:docMk/>
            <pc:sldMk cId="135091515" sldId="403"/>
            <ac:spMk id="9" creationId="{898AA19B-9C9C-7107-294A-EF0F7123FAEC}"/>
          </ac:spMkLst>
        </pc:spChg>
        <pc:picChg chg="add del mod">
          <ac:chgData name="Johanna Hänninen" userId="ec5e47c6-a591-49a7-a99e-e44a09354c8c" providerId="ADAL" clId="{28E3F688-B425-4CBC-AAF4-E8914B18FEF5}" dt="2024-09-18T10:58:16.841" v="322" actId="1076"/>
          <ac:picMkLst>
            <pc:docMk/>
            <pc:sldMk cId="135091515" sldId="403"/>
            <ac:picMk id="5" creationId="{ADBDB76A-8DF6-4E82-4279-6657F09B4C7F}"/>
          </ac:picMkLst>
        </pc:picChg>
        <pc:picChg chg="add del mod">
          <ac:chgData name="Johanna Hänninen" userId="ec5e47c6-a591-49a7-a99e-e44a09354c8c" providerId="ADAL" clId="{28E3F688-B425-4CBC-AAF4-E8914B18FEF5}" dt="2024-09-18T10:34:30.139" v="262" actId="478"/>
          <ac:picMkLst>
            <pc:docMk/>
            <pc:sldMk cId="135091515" sldId="403"/>
            <ac:picMk id="7" creationId="{BCE4C5A6-9F2B-2B04-0E32-D8EBC083CBD2}"/>
          </ac:picMkLst>
        </pc:picChg>
        <pc:picChg chg="add mod">
          <ac:chgData name="Johanna Hänninen" userId="ec5e47c6-a591-49a7-a99e-e44a09354c8c" providerId="ADAL" clId="{28E3F688-B425-4CBC-AAF4-E8914B18FEF5}" dt="2024-09-18T11:17:04.421" v="975" actId="1076"/>
          <ac:picMkLst>
            <pc:docMk/>
            <pc:sldMk cId="135091515" sldId="403"/>
            <ac:picMk id="10" creationId="{764A9744-D1C9-072F-347A-E14880C8E360}"/>
          </ac:picMkLst>
        </pc:picChg>
      </pc:sldChg>
      <pc:sldChg chg="modSp new del mod">
        <pc:chgData name="Johanna Hänninen" userId="ec5e47c6-a591-49a7-a99e-e44a09354c8c" providerId="ADAL" clId="{28E3F688-B425-4CBC-AAF4-E8914B18FEF5}" dt="2024-09-18T11:20:46.524" v="977" actId="2696"/>
        <pc:sldMkLst>
          <pc:docMk/>
          <pc:sldMk cId="2154283332" sldId="404"/>
        </pc:sldMkLst>
        <pc:spChg chg="mod">
          <ac:chgData name="Johanna Hänninen" userId="ec5e47c6-a591-49a7-a99e-e44a09354c8c" providerId="ADAL" clId="{28E3F688-B425-4CBC-AAF4-E8914B18FEF5}" dt="2024-09-18T09:52:01.355" v="240" actId="6549"/>
          <ac:spMkLst>
            <pc:docMk/>
            <pc:sldMk cId="2154283332" sldId="404"/>
            <ac:spMk id="2" creationId="{5A45960C-D3FC-FCB4-2842-89A4732991B8}"/>
          </ac:spMkLst>
        </pc:spChg>
      </pc:sldChg>
      <pc:sldChg chg="modSp new del mod">
        <pc:chgData name="Johanna Hänninen" userId="ec5e47c6-a591-49a7-a99e-e44a09354c8c" providerId="ADAL" clId="{28E3F688-B425-4CBC-AAF4-E8914B18FEF5}" dt="2024-09-18T11:21:01.299" v="978" actId="2696"/>
        <pc:sldMkLst>
          <pc:docMk/>
          <pc:sldMk cId="4165892388" sldId="405"/>
        </pc:sldMkLst>
        <pc:spChg chg="mod">
          <ac:chgData name="Johanna Hänninen" userId="ec5e47c6-a591-49a7-a99e-e44a09354c8c" providerId="ADAL" clId="{28E3F688-B425-4CBC-AAF4-E8914B18FEF5}" dt="2024-09-18T10:58:42.409" v="323" actId="14100"/>
          <ac:spMkLst>
            <pc:docMk/>
            <pc:sldMk cId="4165892388" sldId="405"/>
            <ac:spMk id="2" creationId="{6E736658-5B67-32B4-3FBA-AF592972CAE1}"/>
          </ac:spMkLst>
        </pc:spChg>
        <pc:spChg chg="mod">
          <ac:chgData name="Johanna Hänninen" userId="ec5e47c6-a591-49a7-a99e-e44a09354c8c" providerId="ADAL" clId="{28E3F688-B425-4CBC-AAF4-E8914B18FEF5}" dt="2024-09-18T10:58:45.811" v="324" actId="14100"/>
          <ac:spMkLst>
            <pc:docMk/>
            <pc:sldMk cId="4165892388" sldId="405"/>
            <ac:spMk id="3" creationId="{5925E112-48D5-DCBB-A068-E04DE7B271B3}"/>
          </ac:spMkLst>
        </pc:spChg>
      </pc:sldChg>
      <pc:sldChg chg="modSp new del mod">
        <pc:chgData name="Johanna Hänninen" userId="ec5e47c6-a591-49a7-a99e-e44a09354c8c" providerId="ADAL" clId="{28E3F688-B425-4CBC-AAF4-E8914B18FEF5}" dt="2024-09-18T11:21:15.440" v="979" actId="2696"/>
        <pc:sldMkLst>
          <pc:docMk/>
          <pc:sldMk cId="1394217140" sldId="406"/>
        </pc:sldMkLst>
        <pc:spChg chg="mod">
          <ac:chgData name="Johanna Hänninen" userId="ec5e47c6-a591-49a7-a99e-e44a09354c8c" providerId="ADAL" clId="{28E3F688-B425-4CBC-AAF4-E8914B18FEF5}" dt="2024-09-18T10:55:37.857" v="321" actId="403"/>
          <ac:spMkLst>
            <pc:docMk/>
            <pc:sldMk cId="1394217140" sldId="406"/>
            <ac:spMk id="2" creationId="{0E4D2FBB-DBD4-1DDB-1031-123A81BE787C}"/>
          </ac:spMkLst>
        </pc:spChg>
        <pc:spChg chg="mod">
          <ac:chgData name="Johanna Hänninen" userId="ec5e47c6-a591-49a7-a99e-e44a09354c8c" providerId="ADAL" clId="{28E3F688-B425-4CBC-AAF4-E8914B18FEF5}" dt="2024-09-18T10:55:15.299" v="316" actId="20577"/>
          <ac:spMkLst>
            <pc:docMk/>
            <pc:sldMk cId="1394217140" sldId="406"/>
            <ac:spMk id="3" creationId="{31D9D6C0-9F9D-6A07-BBE4-8ADDB1269E59}"/>
          </ac:spMkLst>
        </pc:spChg>
      </pc:sldChg>
      <pc:sldChg chg="modSp new mod">
        <pc:chgData name="Johanna Hänninen" userId="ec5e47c6-a591-49a7-a99e-e44a09354c8c" providerId="ADAL" clId="{28E3F688-B425-4CBC-AAF4-E8914B18FEF5}" dt="2024-09-18T12:03:47.965" v="1487" actId="403"/>
        <pc:sldMkLst>
          <pc:docMk/>
          <pc:sldMk cId="2279181687" sldId="407"/>
        </pc:sldMkLst>
        <pc:spChg chg="mod">
          <ac:chgData name="Johanna Hänninen" userId="ec5e47c6-a591-49a7-a99e-e44a09354c8c" providerId="ADAL" clId="{28E3F688-B425-4CBC-AAF4-E8914B18FEF5}" dt="2024-09-18T12:03:47.965" v="1487" actId="403"/>
          <ac:spMkLst>
            <pc:docMk/>
            <pc:sldMk cId="2279181687" sldId="407"/>
            <ac:spMk id="2" creationId="{D66366E5-603A-92BC-C686-E4C49D26DC19}"/>
          </ac:spMkLst>
        </pc:spChg>
        <pc:spChg chg="mod">
          <ac:chgData name="Johanna Hänninen" userId="ec5e47c6-a591-49a7-a99e-e44a09354c8c" providerId="ADAL" clId="{28E3F688-B425-4CBC-AAF4-E8914B18FEF5}" dt="2024-09-18T11:07:04.780" v="625" actId="14100"/>
          <ac:spMkLst>
            <pc:docMk/>
            <pc:sldMk cId="2279181687" sldId="407"/>
            <ac:spMk id="3" creationId="{D7F5796A-EC28-C855-9921-F5D607AA0F9E}"/>
          </ac:spMkLst>
        </pc:spChg>
      </pc:sldChg>
      <pc:sldChg chg="modSp new mod">
        <pc:chgData name="Johanna Hänninen" userId="ec5e47c6-a591-49a7-a99e-e44a09354c8c" providerId="ADAL" clId="{28E3F688-B425-4CBC-AAF4-E8914B18FEF5}" dt="2024-09-20T05:06:59.419" v="1716" actId="20577"/>
        <pc:sldMkLst>
          <pc:docMk/>
          <pc:sldMk cId="3897346349" sldId="408"/>
        </pc:sldMkLst>
        <pc:spChg chg="mod">
          <ac:chgData name="Johanna Hänninen" userId="ec5e47c6-a591-49a7-a99e-e44a09354c8c" providerId="ADAL" clId="{28E3F688-B425-4CBC-AAF4-E8914B18FEF5}" dt="2024-09-18T11:30:14.700" v="1110" actId="20577"/>
          <ac:spMkLst>
            <pc:docMk/>
            <pc:sldMk cId="3897346349" sldId="408"/>
            <ac:spMk id="2" creationId="{6356841E-7BBB-DE69-8E3B-AD6DB7E66308}"/>
          </ac:spMkLst>
        </pc:spChg>
        <pc:spChg chg="mod">
          <ac:chgData name="Johanna Hänninen" userId="ec5e47c6-a591-49a7-a99e-e44a09354c8c" providerId="ADAL" clId="{28E3F688-B425-4CBC-AAF4-E8914B18FEF5}" dt="2024-09-20T05:06:59.419" v="1716" actId="20577"/>
          <ac:spMkLst>
            <pc:docMk/>
            <pc:sldMk cId="3897346349" sldId="408"/>
            <ac:spMk id="3" creationId="{6946EF1D-F601-6EA0-9DB9-13D53BA00042}"/>
          </ac:spMkLst>
        </pc:spChg>
      </pc:sldChg>
      <pc:sldChg chg="addSp modSp new mod">
        <pc:chgData name="Johanna Hänninen" userId="ec5e47c6-a591-49a7-a99e-e44a09354c8c" providerId="ADAL" clId="{28E3F688-B425-4CBC-AAF4-E8914B18FEF5}" dt="2024-09-20T05:04:27.617" v="1709" actId="20577"/>
        <pc:sldMkLst>
          <pc:docMk/>
          <pc:sldMk cId="2687170217" sldId="409"/>
        </pc:sldMkLst>
        <pc:spChg chg="mod">
          <ac:chgData name="Johanna Hänninen" userId="ec5e47c6-a591-49a7-a99e-e44a09354c8c" providerId="ADAL" clId="{28E3F688-B425-4CBC-AAF4-E8914B18FEF5}" dt="2024-09-20T05:04:27.617" v="1709" actId="20577"/>
          <ac:spMkLst>
            <pc:docMk/>
            <pc:sldMk cId="2687170217" sldId="409"/>
            <ac:spMk id="2" creationId="{B0C79C39-113C-396D-6A0B-43A55F51E110}"/>
          </ac:spMkLst>
        </pc:spChg>
        <pc:spChg chg="mod">
          <ac:chgData name="Johanna Hänninen" userId="ec5e47c6-a591-49a7-a99e-e44a09354c8c" providerId="ADAL" clId="{28E3F688-B425-4CBC-AAF4-E8914B18FEF5}" dt="2024-09-20T05:03:10.086" v="1697" actId="113"/>
          <ac:spMkLst>
            <pc:docMk/>
            <pc:sldMk cId="2687170217" sldId="409"/>
            <ac:spMk id="3" creationId="{A8850743-8C28-B0A6-7B19-ED7F52FFE852}"/>
          </ac:spMkLst>
        </pc:spChg>
        <pc:picChg chg="add mod">
          <ac:chgData name="Johanna Hänninen" userId="ec5e47c6-a591-49a7-a99e-e44a09354c8c" providerId="ADAL" clId="{28E3F688-B425-4CBC-AAF4-E8914B18FEF5}" dt="2024-09-20T05:03:52.014" v="1698" actId="1076"/>
          <ac:picMkLst>
            <pc:docMk/>
            <pc:sldMk cId="2687170217" sldId="409"/>
            <ac:picMk id="4" creationId="{8F57A221-5C1B-D1FF-F472-986BEEC4E3C2}"/>
          </ac:picMkLst>
        </pc:picChg>
      </pc:sldChg>
      <pc:sldChg chg="modSp new mod">
        <pc:chgData name="Johanna Hänninen" userId="ec5e47c6-a591-49a7-a99e-e44a09354c8c" providerId="ADAL" clId="{28E3F688-B425-4CBC-AAF4-E8914B18FEF5}" dt="2024-09-20T06:08:52.892" v="1968" actId="20577"/>
        <pc:sldMkLst>
          <pc:docMk/>
          <pc:sldMk cId="3919073122" sldId="410"/>
        </pc:sldMkLst>
        <pc:spChg chg="mod">
          <ac:chgData name="Johanna Hänninen" userId="ec5e47c6-a591-49a7-a99e-e44a09354c8c" providerId="ADAL" clId="{28E3F688-B425-4CBC-AAF4-E8914B18FEF5}" dt="2024-09-20T06:07:06.709" v="1941" actId="20577"/>
          <ac:spMkLst>
            <pc:docMk/>
            <pc:sldMk cId="3919073122" sldId="410"/>
            <ac:spMk id="2" creationId="{2C907A3E-1726-BB81-0157-88F635847927}"/>
          </ac:spMkLst>
        </pc:spChg>
        <pc:spChg chg="mod">
          <ac:chgData name="Johanna Hänninen" userId="ec5e47c6-a591-49a7-a99e-e44a09354c8c" providerId="ADAL" clId="{28E3F688-B425-4CBC-AAF4-E8914B18FEF5}" dt="2024-09-20T06:08:52.892" v="1968" actId="20577"/>
          <ac:spMkLst>
            <pc:docMk/>
            <pc:sldMk cId="3919073122" sldId="410"/>
            <ac:spMk id="3" creationId="{2C1E26A3-9AA1-7DCD-F4D0-D61E26FC00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770CC-379C-4B05-A08F-8CE9541EB626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DECEF-0160-426E-BDA8-1A7E311EF22D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DECEF-0160-426E-BDA8-1A7E311EF22D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61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C2E0E-F457-AA1A-DD44-40CB04038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66287-9E05-725E-3F3F-CE4DFF56E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EFAB6-C40A-C8B7-22B5-A085004B3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5C3E9-8B49-8264-AA2C-38B54DBF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0919E-3E55-2E6D-5F34-F4A0C2BF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91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DD750-C68C-8C5A-91F5-58828108B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4EDAF-BC18-4698-70F8-6339C59F5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B7765-A290-2A0F-0D8F-91D2B7100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080CB-E02B-3B1C-29D4-93A10A20D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9D33A-42CF-EC8E-F5EE-2F2FF6F5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680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97B990-F990-0A60-FE21-345CC4337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35F0C-A834-103C-988A-D7D9A8D0B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7AF76-8256-12D3-D52E-4C51AF8F2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308B6-900B-4D27-4053-06F3FE1B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DEA2E-8911-F400-06F2-3495CDA4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674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D1188-B037-7DB8-DBBC-18F7851F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7A754-2CB0-62B4-64CC-4A11D988E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0CC37-6020-1E21-B9F4-066E52D45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BC25-7C14-E8A6-3A9D-BF16D278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47D87-E5CD-AD05-8BA3-7FC1C4B9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437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6F604-E96C-A65F-5EDE-5D404ADE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6A88C-805B-E944-53A5-1E8E7E8D5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2E700-30B8-B7B6-04DE-781B40189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2B7BD-19DF-54F6-247B-7116344F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A16EC-C4E9-C676-1C8A-6E8E02B0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56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6EED9-A034-9027-4959-F4E01E287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EE6A4-3065-103E-7086-E7BC8A8DD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85BC4-34B0-0EEF-84CB-7559BA2FF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E9858-70CC-4372-8581-C7FCC792D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B695A-AB51-3E8F-0936-CD6CA972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54067-110C-C417-930F-868629B48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1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9E735-A639-A6D9-3F26-A5AAA235C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FDC02-3DE5-F4F5-60DA-01770CC9E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458F28-C973-CFF7-18B5-CA5C67581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E05BC-45D8-AD5A-65CD-F58589252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BC8468-6117-752D-ED75-CEB8671FD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062A10-2A36-F97F-7692-74402046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CE8BDB-6F0F-13F0-2EDE-77B18FB4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EFE7F7-4281-41DD-12EE-D2C966F6A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64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C31EE-20AA-C99B-6E2A-A255E635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90BA2-051F-9863-C7E1-D9C748C2E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B7ABDC-5744-FCFB-EDC6-9A587E51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855C7D-9B97-6DC2-BFC1-868712E2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268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D4D8FF-E643-C0F8-973E-24CEEA464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2A7EB8-9220-CF5F-A466-58709439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6280B-C118-AA3B-E1E0-4A7948B6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917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3386B-17D5-216C-354A-C2E7C4327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67C2F-6D6D-F527-2D0C-EC42713E7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26EBE-2CC5-55F5-E8EB-BECB434AA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4049E-14BA-D7BF-16FB-60D4E2DB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87835-82B9-6A4E-1F5A-ADBF6CEB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A4FEB-757D-8E36-46B2-9553C689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27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18B6D-A7A1-4235-B814-89E19C79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D0580C-F395-FDDF-01C4-724E785C11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600821-08E9-406C-B78C-382DE9C75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FE071-80EA-B129-D78C-21B4A40E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232F4-BDD9-4093-40F1-07F38330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C3BE8-3E0D-46D3-1B50-4677E1D9F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782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EF793-7478-D790-5C97-3B8B0FA06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473CE-A10D-4367-C5E4-383C519DC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32BC7-C295-4954-A247-BFE6F9707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6B15E-D18E-4705-B14E-96E2109635A9}" type="datetimeFigureOut">
              <a:rPr lang="fi-FI" smtClean="0"/>
              <a:pPr/>
              <a:t>20.9.2024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A517-9D3F-E737-0F3A-2A1A022026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3BD6B-6E88-D425-3EE4-81B734761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36F97-E29B-4749-840F-98C64931DA6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31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iestotuki@vayla.fi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rex.laadunvalvonta@vayla.f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6" descr="Työpöytä, jolla on stetoskooppi ja tietokoneen näppäimistö">
            <a:extLst>
              <a:ext uri="{FF2B5EF4-FFF2-40B4-BE49-F238E27FC236}">
                <a16:creationId xmlns:a16="http://schemas.microsoft.com/office/drawing/2014/main" id="{805AC579-A00B-0D9C-DC0F-907D36ED84D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69DAAC-31CC-BE56-4323-6777676DE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fi-FI" dirty="0" err="1">
                <a:solidFill>
                  <a:schemeClr val="bg1"/>
                </a:solidFill>
                <a:latin typeface="+mn-lt"/>
              </a:rPr>
              <a:t>TieVelhon</a:t>
            </a:r>
            <a:r>
              <a:rPr lang="fi-FI" dirty="0">
                <a:solidFill>
                  <a:schemeClr val="bg1"/>
                </a:solidFill>
                <a:latin typeface="+mn-lt"/>
              </a:rPr>
              <a:t> tukiklinikka 20.9.2024</a:t>
            </a:r>
          </a:p>
        </p:txBody>
      </p:sp>
    </p:spTree>
    <p:extLst>
      <p:ext uri="{BB962C8B-B14F-4D97-AF65-F5344CB8AC3E}">
        <p14:creationId xmlns:p14="http://schemas.microsoft.com/office/powerpoint/2010/main" val="2227946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6841E-7BBB-DE69-8E3B-AD6DB7E6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Latauspalvelun duplikaatit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6EF1D-F601-6EA0-9DB9-13D53BA00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Kun lataa tietoja latauspalvelun kautta voi syntyä duplikaatteja (jos kohde sijaitsee useamman </a:t>
            </a:r>
            <a:r>
              <a:rPr lang="fi-FI" dirty="0" err="1"/>
              <a:t>Elyn</a:t>
            </a:r>
            <a:r>
              <a:rPr lang="fi-FI" dirty="0"/>
              <a:t> alueella)</a:t>
            </a:r>
          </a:p>
          <a:p>
            <a:r>
              <a:rPr lang="fi-FI" dirty="0"/>
              <a:t>Koskee kaikkia välimäisiä kohdeluokkia </a:t>
            </a:r>
          </a:p>
          <a:p>
            <a:r>
              <a:rPr lang="fi-FI" dirty="0"/>
              <a:t>Suomen väylistä voi ladata koko Suomen aineiston, jolloin duplikaatteja ei synny (ei sisällä kaikki ominaisuustietoja)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734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Toiveita tukiklinikoiden sisällöstä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fi-FI" dirty="0"/>
              <a:t>Mistä aiheesta haluttaisiin lisäinfoa tai demoja tulevilla Tukiklinikoilla</a:t>
            </a:r>
          </a:p>
          <a:p>
            <a:r>
              <a:rPr lang="fi-FI" dirty="0"/>
              <a:t>Tähän mennessä ehdotetut sisällöt:</a:t>
            </a:r>
          </a:p>
          <a:p>
            <a:pPr lvl="1"/>
            <a:r>
              <a:rPr lang="fi-FI" dirty="0"/>
              <a:t>Kaidejaksosta uusitaan osa, miten tiedot viedään Velhoon? </a:t>
            </a:r>
          </a:p>
          <a:p>
            <a:pPr lvl="1"/>
            <a:r>
              <a:rPr lang="fi-FI" dirty="0"/>
              <a:t>Vanhalla tavalla Velhoon viety kaidejakso inventoidaan uuden ohjeen mukaisesti ja kaidejakso pilkotaan vaihtuvien rakenteiden mukaisesti osiin. Miten uudet tiedot viedään Velhoon, jätetäänkö jollekin jaksolle vanha </a:t>
            </a:r>
            <a:r>
              <a:rPr lang="fi-FI" dirty="0" err="1"/>
              <a:t>oid</a:t>
            </a:r>
            <a:r>
              <a:rPr lang="fi-FI" dirty="0"/>
              <a:t>, mitä päivämääriä laitetaan jne.? </a:t>
            </a:r>
          </a:p>
          <a:p>
            <a:pPr lvl="1"/>
            <a:endParaRPr lang="fi-FI" dirty="0"/>
          </a:p>
          <a:p>
            <a:r>
              <a:rPr lang="fi-FI" dirty="0"/>
              <a:t>Ehdotuksia saa lähettää: </a:t>
            </a:r>
            <a:r>
              <a:rPr lang="fi-FI" u="sng" dirty="0">
                <a:solidFill>
                  <a:srgbClr val="00B0F0"/>
                </a:solidFill>
              </a:rPr>
              <a:t>tiestotuki@vayla.fi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144A2520-6954-2B55-AA72-3608C529C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3" y="1217497"/>
            <a:ext cx="4995602" cy="5367332"/>
          </a:xfrm>
        </p:spPr>
        <p:txBody>
          <a:bodyPr anchor="t">
            <a:noAutofit/>
          </a:bodyPr>
          <a:lstStyle/>
          <a:p>
            <a:r>
              <a:rPr lang="fi-FI" sz="2000" dirty="0"/>
              <a:t>Mikäli huomaatte Velhossa/tietoirrotuksissa tiedoissa virheitä, niin viestiä Tiestötukeen mieluiten esimerkkien kera </a:t>
            </a:r>
          </a:p>
          <a:p>
            <a:pPr lvl="1">
              <a:buFont typeface="Wingdings" pitchFamily="2" charset="2"/>
              <a:buChar char="è"/>
            </a:pPr>
            <a:r>
              <a:rPr lang="fi-FI" sz="2000" dirty="0"/>
              <a:t> Selvitetään</a:t>
            </a:r>
          </a:p>
          <a:p>
            <a:pPr lvl="2"/>
            <a:r>
              <a:rPr lang="fi-FI" dirty="0"/>
              <a:t>Onko datavirhe Velhossa</a:t>
            </a:r>
          </a:p>
          <a:p>
            <a:pPr lvl="2"/>
            <a:r>
              <a:rPr lang="fi-FI" dirty="0"/>
              <a:t>Onko virhe syntynyt tietoirrotuksessa/yhdistelyssä</a:t>
            </a:r>
          </a:p>
          <a:p>
            <a:pPr lvl="2"/>
            <a:r>
              <a:rPr lang="fi-FI" dirty="0"/>
              <a:t>Näyttääkö käyttöliittymä tiedon väärin</a:t>
            </a:r>
          </a:p>
          <a:p>
            <a:pPr lvl="1">
              <a:buFont typeface="Wingdings" pitchFamily="2" charset="2"/>
              <a:buChar char="è"/>
            </a:pPr>
            <a:r>
              <a:rPr lang="fi-FI" sz="2000" b="1" dirty="0"/>
              <a:t> </a:t>
            </a:r>
            <a:r>
              <a:rPr lang="fi-FI" sz="2000" dirty="0"/>
              <a:t>Tunnistetaan kehityskohteita operoinnin toimintaan/prosesseihin</a:t>
            </a:r>
          </a:p>
          <a:p>
            <a:r>
              <a:rPr lang="fi-FI" sz="2000" dirty="0"/>
              <a:t>Velhon käyttöliittymästä palautetta</a:t>
            </a:r>
          </a:p>
          <a:p>
            <a:r>
              <a:rPr lang="fi-FI" sz="2000" dirty="0"/>
              <a:t>Palautetta saa antaa myös </a:t>
            </a:r>
            <a:r>
              <a:rPr lang="fi-FI" sz="2000"/>
              <a:t>operoinnin toiminnasta</a:t>
            </a:r>
            <a:endParaRPr lang="fi-FI" sz="2000" dirty="0"/>
          </a:p>
          <a:p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457200" lvl="1" indent="0">
              <a:buNone/>
            </a:pPr>
            <a:endParaRPr lang="fi-FI" sz="2000" b="1" dirty="0"/>
          </a:p>
          <a:p>
            <a:pPr lvl="2"/>
            <a:endParaRPr lang="fi-FI" dirty="0"/>
          </a:p>
          <a:p>
            <a:pPr lvl="2"/>
            <a:endParaRPr lang="fi-FI" dirty="0"/>
          </a:p>
        </p:txBody>
      </p:sp>
      <p:pic>
        <p:nvPicPr>
          <p:cNvPr id="6" name="Picture 2" descr="Palautteen antaminen on paljon enemmän kuin kehuja ja sapiskaa – Näin  onnistuu rakentava palaute - SuPer verkkolehti">
            <a:extLst>
              <a:ext uri="{FF2B5EF4-FFF2-40B4-BE49-F238E27FC236}">
                <a16:creationId xmlns:a16="http://schemas.microsoft.com/office/drawing/2014/main" id="{F308E975-43BA-C0D1-D555-FE1140900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3" r="25069" b="-1"/>
          <a:stretch/>
        </p:blipFill>
        <p:spPr bwMode="auto">
          <a:xfrm>
            <a:off x="5086726" y="10"/>
            <a:ext cx="710527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7174">
            <a:extLst>
              <a:ext uri="{FF2B5EF4-FFF2-40B4-BE49-F238E27FC236}">
                <a16:creationId xmlns:a16="http://schemas.microsoft.com/office/drawing/2014/main" id="{54039ABC-F58A-6BFD-D27F-69AAE075D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8" name="Rectangle 7175">
              <a:extLst>
                <a:ext uri="{FF2B5EF4-FFF2-40B4-BE49-F238E27FC236}">
                  <a16:creationId xmlns:a16="http://schemas.microsoft.com/office/drawing/2014/main" id="{ECFF99E9-146C-A819-AA69-20A55C24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7176">
              <a:extLst>
                <a:ext uri="{FF2B5EF4-FFF2-40B4-BE49-F238E27FC236}">
                  <a16:creationId xmlns:a16="http://schemas.microsoft.com/office/drawing/2014/main" id="{12C45B37-0349-244A-BF65-75696CE2E9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Otsikko 1">
            <a:extLst>
              <a:ext uri="{FF2B5EF4-FFF2-40B4-BE49-F238E27FC236}">
                <a16:creationId xmlns:a16="http://schemas.microsoft.com/office/drawing/2014/main" id="{C5AAAC10-9B92-7997-3673-18A8F3245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932" y="207542"/>
            <a:ext cx="6981910" cy="818486"/>
          </a:xfrm>
        </p:spPr>
        <p:txBody>
          <a:bodyPr anchor="b">
            <a:normAutofit/>
          </a:bodyPr>
          <a:lstStyle/>
          <a:p>
            <a:r>
              <a:rPr lang="fi-FI" sz="3600" b="1"/>
              <a:t>Palaute: </a:t>
            </a:r>
            <a:r>
              <a:rPr lang="fi-FI" sz="3600" u="sng">
                <a:hlinkClick r:id="rId3"/>
              </a:rPr>
              <a:t>tiestotuki@vayla.fi</a:t>
            </a:r>
            <a:r>
              <a:rPr lang="fi-FI" sz="3600"/>
              <a:t> </a:t>
            </a:r>
            <a:endParaRPr lang="fi-FI" sz="3600" b="1" dirty="0"/>
          </a:p>
        </p:txBody>
      </p:sp>
    </p:spTree>
    <p:extLst>
      <p:ext uri="{BB962C8B-B14F-4D97-AF65-F5344CB8AC3E}">
        <p14:creationId xmlns:p14="http://schemas.microsoft.com/office/powerpoint/2010/main" val="293483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07572" y="17417"/>
            <a:ext cx="10515600" cy="1325563"/>
          </a:xfrm>
        </p:spPr>
        <p:txBody>
          <a:bodyPr/>
          <a:lstStyle/>
          <a:p>
            <a:pPr algn="ctr"/>
            <a:r>
              <a:rPr lang="fi-FI" dirty="0"/>
              <a:t>Operoinnin työjono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A7A906-28CB-561A-8F56-0527D0215A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86"/>
          <a:stretch/>
        </p:blipFill>
        <p:spPr>
          <a:xfrm>
            <a:off x="2182683" y="1447193"/>
            <a:ext cx="7501234" cy="48555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0452" y="80045"/>
            <a:ext cx="10515600" cy="1325563"/>
          </a:xfrm>
        </p:spPr>
        <p:txBody>
          <a:bodyPr/>
          <a:lstStyle/>
          <a:p>
            <a:r>
              <a:rPr lang="fi-FI" dirty="0"/>
              <a:t>Ajankohtaista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4178" y="1560099"/>
            <a:ext cx="6036277" cy="4107456"/>
          </a:xfrm>
        </p:spPr>
        <p:txBody>
          <a:bodyPr>
            <a:noAutofit/>
          </a:bodyPr>
          <a:lstStyle/>
          <a:p>
            <a:r>
              <a:rPr lang="fi-FI" sz="2400" dirty="0"/>
              <a:t>Viherhoitokuvioiden mitattujen geometrioiden täydennykset</a:t>
            </a:r>
          </a:p>
          <a:p>
            <a:pPr lvl="1"/>
            <a:r>
              <a:rPr lang="fi-FI" dirty="0"/>
              <a:t>Painopiste kilpailuun menevillä urakka-alueilla (10/13 viety)</a:t>
            </a:r>
          </a:p>
          <a:p>
            <a:r>
              <a:rPr lang="fi-FI" sz="2400" dirty="0"/>
              <a:t>Varmistetut reitit on viety Velhoon koko Suomen alueelta</a:t>
            </a:r>
          </a:p>
          <a:p>
            <a:r>
              <a:rPr lang="fi-FI" sz="2400" dirty="0"/>
              <a:t>Varareitit ja varareittiluokituksien vienti on vielä kesken</a:t>
            </a:r>
          </a:p>
          <a:p>
            <a:endParaRPr lang="fi-FI" sz="2400" dirty="0"/>
          </a:p>
          <a:p>
            <a:endParaRPr lang="fi-FI" sz="2400" dirty="0"/>
          </a:p>
          <a:p>
            <a:pPr marL="0" indent="0">
              <a:buNone/>
            </a:pPr>
            <a:endParaRPr lang="fi-FI" sz="2400" dirty="0"/>
          </a:p>
        </p:txBody>
      </p:sp>
      <p:pic>
        <p:nvPicPr>
          <p:cNvPr id="4" name="Picture 3" descr="Hehkulamppu keltaisella taustalla, johon on luonnosteltu valonsäteet ja johto">
            <a:extLst>
              <a:ext uri="{FF2B5EF4-FFF2-40B4-BE49-F238E27FC236}">
                <a16:creationId xmlns:a16="http://schemas.microsoft.com/office/drawing/2014/main" id="{8BE9F18E-5E4B-6D26-F355-E6B6FEA75DC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8" r="3" b="3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366E5-603A-92BC-C686-E4C49D26D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22800"/>
          </a:xfrm>
        </p:spPr>
        <p:txBody>
          <a:bodyPr>
            <a:noAutofit/>
          </a:bodyPr>
          <a:lstStyle/>
          <a:p>
            <a:r>
              <a:rPr lang="fi-FI" dirty="0"/>
              <a:t>Katu- ja yksityistieosuuksien hoitoluokat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5796A-EC28-C855-9921-F5D607AA0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0838"/>
            <a:ext cx="10515600" cy="3217654"/>
          </a:xfrm>
        </p:spPr>
        <p:txBody>
          <a:bodyPr/>
          <a:lstStyle/>
          <a:p>
            <a:r>
              <a:rPr lang="fi-FI" dirty="0"/>
              <a:t>Katu- ja yksityistieosuuksien talvihoitoluokka, viherhoitoluokka, päällysteen korjausluokka ja soratieluokka lakkautettu Velhosta </a:t>
            </a:r>
            <a:r>
              <a:rPr lang="fi-FI" dirty="0" err="1"/>
              <a:t>Elyjen</a:t>
            </a:r>
            <a:r>
              <a:rPr lang="fi-FI" dirty="0"/>
              <a:t> hyväksymien listojen mukaisesti (niiden osalta joista on saatu vastaukset)</a:t>
            </a:r>
            <a:br>
              <a:rPr lang="fi-FI" dirty="0"/>
            </a:b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9181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79C39-113C-396D-6A0B-43A55F51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Varareitit-</a:t>
            </a:r>
            <a:r>
              <a:rPr lang="fi-FI" dirty="0" err="1"/>
              <a:t>excelpohjan</a:t>
            </a:r>
            <a:r>
              <a:rPr lang="fi-FI" dirty="0"/>
              <a:t> muutokset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50743-8C28-B0A6-7B19-ED7F52FFE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Paivitystarve</a:t>
            </a:r>
            <a:r>
              <a:rPr lang="fi-FI" dirty="0"/>
              <a:t>-sarakkeen </a:t>
            </a:r>
          </a:p>
          <a:p>
            <a:pPr marL="0" indent="0">
              <a:buNone/>
            </a:pPr>
            <a:r>
              <a:rPr lang="fi-FI" dirty="0"/>
              <a:t>  uudet ilmoitustyypit:</a:t>
            </a:r>
          </a:p>
          <a:p>
            <a:pPr marL="0" indent="0">
              <a:buNone/>
            </a:pPr>
            <a:r>
              <a:rPr lang="fi-FI" dirty="0"/>
              <a:t>  -</a:t>
            </a:r>
            <a:r>
              <a:rPr lang="fi-FI" b="1" dirty="0"/>
              <a:t>lisäys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  -</a:t>
            </a:r>
            <a:r>
              <a:rPr lang="fi-FI" b="1" dirty="0"/>
              <a:t>poisto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57A221-5C1B-D1FF-F472-986BEEC4E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2099" y="1690688"/>
            <a:ext cx="6879832" cy="461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170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7A3E-1726-BB81-0157-88F63584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Siltojen alikulkupaikat ja korkeusrajoitukset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E26A3-9AA1-7DCD-F4D0-D61E26FC0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fi-FI" dirty="0"/>
              <a:t>Taitorakennerekisteri on siltatietojen </a:t>
            </a:r>
            <a:r>
              <a:rPr lang="fi-FI" dirty="0" err="1"/>
              <a:t>master</a:t>
            </a:r>
            <a:r>
              <a:rPr lang="fi-FI" dirty="0"/>
              <a:t>-järjestelmä.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dirty="0"/>
              <a:t>Siirtymäaikana tiedot pitää ilmoittaa myös Velhoon.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/>
              <a:t>Kun </a:t>
            </a:r>
            <a:r>
              <a:rPr lang="fi-FI" dirty="0"/>
              <a:t>saadaan kaikki rajapinnat ja tietovirrat kuntoon, toimitaan Taitorakennerekisterin tietosisällön kautta</a:t>
            </a:r>
            <a:r>
              <a:rPr lang="fi-FI"/>
              <a:t>.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/>
              <a:t>Mittatiedot </a:t>
            </a:r>
            <a:r>
              <a:rPr lang="fi-FI" dirty="0"/>
              <a:t>voi toimittaa osoitteeseen </a:t>
            </a:r>
            <a:r>
              <a:rPr lang="fi-FI" dirty="0">
                <a:hlinkClick r:id="rId2" tooltip="mailto:trex.laadunvalvonta@vayla.fi"/>
              </a:rPr>
              <a:t>trex.laadunvalvonta@vayla.fi</a:t>
            </a:r>
            <a:endParaRPr lang="fi-FI" dirty="0"/>
          </a:p>
          <a:p>
            <a:pPr rtl="0">
              <a:buFont typeface="Arial" panose="020B0604020202020204" pitchFamily="34" charset="0"/>
              <a:buChar char="•"/>
            </a:pPr>
            <a:r>
              <a:rPr lang="fi-FI" dirty="0"/>
              <a:t>Kaikki valtion väylien ylittävät kohteet pitäisi inventoida. Kuka ja millä aikataululla? </a:t>
            </a:r>
            <a:r>
              <a:rPr lang="fi-FI" dirty="0" err="1"/>
              <a:t>Elyt</a:t>
            </a:r>
            <a:r>
              <a:rPr lang="fi-FI" dirty="0"/>
              <a:t> voisivat ainakin ilmoittaa kohteet, joita ei Taitorakennerekisterissä vielä ole, niin saadaan ne odottamaan tarkempia inventointeja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dirty="0"/>
              <a:t>Ensi vuoden aikana määritellään integraatioprosessi.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907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90A4B-B866-01FC-CEFC-2A04F3B4D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Kuntarajan muutokset 1.1.2025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4F365-88B5-E678-4078-D68876282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Pertunmaan kunta lakkaa ja yhdistyy Mäntyharjun kuntaan 1.1.2025</a:t>
            </a:r>
          </a:p>
          <a:p>
            <a:r>
              <a:rPr lang="fi-FI" dirty="0"/>
              <a:t>Operointi hoitaa keskitetysti tiedon päivittämisen</a:t>
            </a:r>
          </a:p>
        </p:txBody>
      </p:sp>
    </p:spTree>
    <p:extLst>
      <p:ext uri="{BB962C8B-B14F-4D97-AF65-F5344CB8AC3E}">
        <p14:creationId xmlns:p14="http://schemas.microsoft.com/office/powerpoint/2010/main" val="112044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94769-104C-CB1C-BAEC-BDF0AC7E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1485"/>
            <a:ext cx="5640238" cy="762003"/>
          </a:xfrm>
        </p:spPr>
        <p:txBody>
          <a:bodyPr>
            <a:noAutofit/>
          </a:bodyPr>
          <a:lstStyle/>
          <a:p>
            <a:br>
              <a:rPr lang="fi-FI" dirty="0"/>
            </a:br>
            <a:r>
              <a:rPr lang="fi-FI" dirty="0"/>
              <a:t>Erikoiskuljetusreitit</a:t>
            </a:r>
          </a:p>
        </p:txBody>
      </p:sp>
      <p:pic>
        <p:nvPicPr>
          <p:cNvPr id="8" name="Content Placeholder 7" descr="A screenshot of a spreadsheet&#10;&#10;Description automatically generated">
            <a:extLst>
              <a:ext uri="{FF2B5EF4-FFF2-40B4-BE49-F238E27FC236}">
                <a16:creationId xmlns:a16="http://schemas.microsoft.com/office/drawing/2014/main" id="{EEBEACD0-1D80-8225-9009-8738960A7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78438" y="143738"/>
            <a:ext cx="5616154" cy="4247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0247-9A88-C723-78B0-B9441D426E5D}"/>
              </a:ext>
            </a:extLst>
          </p:cNvPr>
          <p:cNvSpPr txBox="1"/>
          <p:nvPr/>
        </p:nvSpPr>
        <p:spPr>
          <a:xfrm>
            <a:off x="383876" y="1958997"/>
            <a:ext cx="57121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Samalla tieosuudella voi olla useita luokkia johtuen siitä että erikoiskuljetusreittejä on 3 eri luokkaa eli suuret erikoiskuljetukset", "varsinaiset erikoiskuljetukset" ja "muuntajareitit”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”Suurten erikoiskuljetusten reittiluokka" oli tierekisterissä pakollinen tieto (eli pitää kertoa myös jos reitti ei sovellu niille) ja se on siksi tuotu myös Velhoon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Koodin "eriku00" selite "Ei ole” muutetaan selkeämmäksi (se tarkoittaa että kohde ei ole suurten erikoiskuljetusten reitti)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</p:txBody>
      </p:sp>
      <p:pic>
        <p:nvPicPr>
          <p:cNvPr id="14" name="Picture 13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1F001FB3-4CEB-F8A8-36AF-73EB62220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448" y="4618773"/>
            <a:ext cx="3965594" cy="187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272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3A89-0EF9-8453-4B75-03E206BAE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268"/>
            <a:ext cx="10515600" cy="928837"/>
          </a:xfrm>
        </p:spPr>
        <p:txBody>
          <a:bodyPr>
            <a:noAutofit/>
          </a:bodyPr>
          <a:lstStyle/>
          <a:p>
            <a:r>
              <a:rPr lang="fi-FI" sz="4000" dirty="0"/>
              <a:t>Miksi hakutuloksissa hallinnollinen luokka kerrotaan eri jaksolle kuin millä ominaisuus on?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AD891EC-389A-DC16-69D9-2565BE1D7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080" y="3861282"/>
            <a:ext cx="11799217" cy="1487095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BA9B2B8-08ED-02D3-468F-E891C4428A10}"/>
              </a:ext>
            </a:extLst>
          </p:cNvPr>
          <p:cNvSpPr txBox="1"/>
          <p:nvPr/>
        </p:nvSpPr>
        <p:spPr>
          <a:xfrm>
            <a:off x="838200" y="1997839"/>
            <a:ext cx="940533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Tämä on Velhon haun tiedossa oleva ominaisuus, johon on pyydetty korjausta</a:t>
            </a:r>
          </a:p>
          <a:p>
            <a:endParaRPr lang="fi-FI" sz="24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431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Yhteiskunnallinen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kiklinikka 9.8.2024" id="{8F820C40-878C-8A49-BDD0-8A9DAFE19FDB}" vid="{1DC3013C-F904-6F40-8033-892BBECDF776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b67da565-e2fb-4473-b9db-83695070d988}" enabled="0" method="" siteId="{b67da565-e2fb-4473-b9db-83695070d98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22036</TotalTime>
  <Words>432</Words>
  <Application>Microsoft Office PowerPoint</Application>
  <PresentationFormat>Widescreen</PresentationFormat>
  <Paragraphs>62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TieVelhon tukiklinikka 20.9.2024</vt:lpstr>
      <vt:lpstr>Operoinnin työjono</vt:lpstr>
      <vt:lpstr>Ajankohtaista</vt:lpstr>
      <vt:lpstr>Katu- ja yksityistieosuuksien hoitoluokat</vt:lpstr>
      <vt:lpstr>Varareitit-excelpohjan muutokset</vt:lpstr>
      <vt:lpstr>Siltojen alikulkupaikat ja korkeusrajoitukset</vt:lpstr>
      <vt:lpstr> Kuntarajan muutokset 1.1.2025</vt:lpstr>
      <vt:lpstr> Erikoiskuljetusreitit</vt:lpstr>
      <vt:lpstr>Miksi hakutuloksissa hallinnollinen luokka kerrotaan eri jaksolle kuin millä ominaisuus on? </vt:lpstr>
      <vt:lpstr>Latauspalvelun duplikaatit</vt:lpstr>
      <vt:lpstr>Toiveita tukiklinikoiden sisällöstä</vt:lpstr>
      <vt:lpstr>Palaute: tiestotuki@vayla.fi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TieVelhon tukiklinikka 12.1.2024</dc:title>
  <dc:creator>Johanna Hänninen</dc:creator>
  <cp:lastModifiedBy>Johanna Hänninen</cp:lastModifiedBy>
  <cp:revision>305</cp:revision>
  <dcterms:created xsi:type="dcterms:W3CDTF">2024-01-09T14:01:27Z</dcterms:created>
  <dcterms:modified xsi:type="dcterms:W3CDTF">2024-09-20T06:09:00Z</dcterms:modified>
</cp:coreProperties>
</file>