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6"/>
  </p:sldMasterIdLst>
  <p:notesMasterIdLst>
    <p:notesMasterId r:id="rId18"/>
  </p:notesMasterIdLst>
  <p:sldIdLst>
    <p:sldId id="256" r:id="rId7"/>
    <p:sldId id="315" r:id="rId8"/>
    <p:sldId id="307" r:id="rId9"/>
    <p:sldId id="321" r:id="rId10"/>
    <p:sldId id="317" r:id="rId11"/>
    <p:sldId id="322" r:id="rId12"/>
    <p:sldId id="323" r:id="rId13"/>
    <p:sldId id="324" r:id="rId14"/>
    <p:sldId id="325" r:id="rId15"/>
    <p:sldId id="306" r:id="rId16"/>
    <p:sldId id="263" r:id="rId17"/>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814" autoAdjust="0"/>
    <p:restoredTop sz="94743" autoAdjust="0"/>
  </p:normalViewPr>
  <p:slideViewPr>
    <p:cSldViewPr snapToGrid="0">
      <p:cViewPr varScale="1">
        <p:scale>
          <a:sx n="114" d="100"/>
          <a:sy n="114" d="100"/>
        </p:scale>
        <p:origin x="1116" y="11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5" Type="http://schemas.openxmlformats.org/officeDocument/2006/relationships/customXml" Target="../customXml/item5.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DAC96E-1DC8-4EA3-9268-8EA7D1653612}" type="datetimeFigureOut">
              <a:rPr lang="fi-FI" smtClean="0"/>
              <a:t>27.8.2024</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2D8B9A-264D-4165-A769-848A3FBDC0CD}" type="slidenum">
              <a:rPr lang="fi-FI" smtClean="0"/>
              <a:t>‹#›</a:t>
            </a:fld>
            <a:endParaRPr lang="fi-FI"/>
          </a:p>
        </p:txBody>
      </p:sp>
    </p:spTree>
    <p:extLst>
      <p:ext uri="{BB962C8B-B14F-4D97-AF65-F5344CB8AC3E}">
        <p14:creationId xmlns:p14="http://schemas.microsoft.com/office/powerpoint/2010/main" val="3069275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Otsikkodia" preserve="1" userDrawn="1">
  <p:cSld name="title_slide">
    <p:spTree>
      <p:nvGrpSpPr>
        <p:cNvPr id="1" name=""/>
        <p:cNvGrpSpPr/>
        <p:nvPr/>
      </p:nvGrpSpPr>
      <p:grpSpPr>
        <a:xfrm>
          <a:off x="0" y="0"/>
          <a:ext cx="0" cy="0"/>
          <a:chOff x="0" y="0"/>
          <a:chExt cx="0" cy="0"/>
        </a:xfrm>
      </p:grpSpPr>
      <p:sp>
        <p:nvSpPr>
          <p:cNvPr id="10" name="Otsikko 1"/>
          <p:cNvSpPr>
            <a:spLocks noGrp="1"/>
          </p:cNvSpPr>
          <p:nvPr>
            <p:ph type="ctrTitle"/>
          </p:nvPr>
        </p:nvSpPr>
        <p:spPr>
          <a:xfrm>
            <a:off x="2265770" y="5000877"/>
            <a:ext cx="9030880" cy="1297185"/>
          </a:xfrm>
        </p:spPr>
        <p:txBody>
          <a:bodyPr anchor="t">
            <a:normAutofit/>
          </a:bodyPr>
          <a:lstStyle>
            <a:lvl1pPr algn="l">
              <a:defRPr sz="4400" b="1"/>
            </a:lvl1pPr>
          </a:lstStyle>
          <a:p>
            <a:r>
              <a:rPr lang="fi-FI"/>
              <a:t>Muokkaa perustyyl. napsautt.</a:t>
            </a:r>
            <a:endParaRPr lang="fi-FI" dirty="0"/>
          </a:p>
        </p:txBody>
      </p:sp>
      <p:sp>
        <p:nvSpPr>
          <p:cNvPr id="3" name="Picture Placeholder 2"/>
          <p:cNvSpPr>
            <a:spLocks noGrp="1"/>
          </p:cNvSpPr>
          <p:nvPr>
            <p:ph type="pic" sz="quarter" idx="12" hasCustomPrompt="1"/>
          </p:nvPr>
        </p:nvSpPr>
        <p:spPr>
          <a:xfrm>
            <a:off x="0" y="-9939"/>
            <a:ext cx="5277610" cy="4701002"/>
          </a:xfrm>
          <a:custGeom>
            <a:avLst/>
            <a:gdLst>
              <a:gd name="connsiteX0" fmla="*/ 0 w 4611688"/>
              <a:gd name="connsiteY0" fmla="*/ 4691063 h 4691063"/>
              <a:gd name="connsiteX1" fmla="*/ 1152922 w 4611688"/>
              <a:gd name="connsiteY1" fmla="*/ 0 h 4691063"/>
              <a:gd name="connsiteX2" fmla="*/ 4611688 w 4611688"/>
              <a:gd name="connsiteY2" fmla="*/ 0 h 4691063"/>
              <a:gd name="connsiteX3" fmla="*/ 3458766 w 4611688"/>
              <a:gd name="connsiteY3" fmla="*/ 4691063 h 4691063"/>
              <a:gd name="connsiteX4" fmla="*/ 0 w 4611688"/>
              <a:gd name="connsiteY4" fmla="*/ 4691063 h 4691063"/>
              <a:gd name="connsiteX0" fmla="*/ 0 w 5277610"/>
              <a:gd name="connsiteY0" fmla="*/ 4701002 h 4701002"/>
              <a:gd name="connsiteX1" fmla="*/ 1152922 w 5277610"/>
              <a:gd name="connsiteY1" fmla="*/ 9939 h 4701002"/>
              <a:gd name="connsiteX2" fmla="*/ 5277610 w 5277610"/>
              <a:gd name="connsiteY2" fmla="*/ 0 h 4701002"/>
              <a:gd name="connsiteX3" fmla="*/ 3458766 w 5277610"/>
              <a:gd name="connsiteY3" fmla="*/ 4701002 h 4701002"/>
              <a:gd name="connsiteX4" fmla="*/ 0 w 5277610"/>
              <a:gd name="connsiteY4" fmla="*/ 4701002 h 4701002"/>
              <a:gd name="connsiteX0" fmla="*/ 0 w 5277610"/>
              <a:gd name="connsiteY0" fmla="*/ 4701002 h 4701002"/>
              <a:gd name="connsiteX1" fmla="*/ 9922 w 5277610"/>
              <a:gd name="connsiteY1" fmla="*/ 9939 h 4701002"/>
              <a:gd name="connsiteX2" fmla="*/ 5277610 w 5277610"/>
              <a:gd name="connsiteY2" fmla="*/ 0 h 4701002"/>
              <a:gd name="connsiteX3" fmla="*/ 3458766 w 5277610"/>
              <a:gd name="connsiteY3" fmla="*/ 4701002 h 4701002"/>
              <a:gd name="connsiteX4" fmla="*/ 0 w 5277610"/>
              <a:gd name="connsiteY4" fmla="*/ 4701002 h 4701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7610" h="4701002">
                <a:moveTo>
                  <a:pt x="0" y="4701002"/>
                </a:moveTo>
                <a:cubicBezTo>
                  <a:pt x="3307" y="3137314"/>
                  <a:pt x="6615" y="1573627"/>
                  <a:pt x="9922" y="9939"/>
                </a:cubicBezTo>
                <a:lnTo>
                  <a:pt x="5277610" y="0"/>
                </a:lnTo>
                <a:lnTo>
                  <a:pt x="3458766" y="4701002"/>
                </a:lnTo>
                <a:lnTo>
                  <a:pt x="0" y="4701002"/>
                </a:lnTo>
                <a:close/>
              </a:path>
            </a:pathLst>
          </a:custGeom>
          <a:solidFill>
            <a:schemeClr val="bg1">
              <a:lumMod val="75000"/>
            </a:schemeClr>
          </a:solidFill>
        </p:spPr>
        <p:txBody>
          <a:bodyPr anchor="ctr" anchorCtr="1">
            <a:normAutofit/>
          </a:bodyPr>
          <a:lstStyle>
            <a:lvl1pPr marL="0" indent="0" algn="l">
              <a:buNone/>
              <a:defRPr sz="2000" baseline="0"/>
            </a:lvl1pPr>
          </a:lstStyle>
          <a:p>
            <a:r>
              <a:rPr lang="fi-FI" dirty="0"/>
              <a:t>Lisää 1. tämä kuva</a:t>
            </a:r>
            <a:br>
              <a:rPr lang="fi-FI" dirty="0"/>
            </a:br>
            <a:r>
              <a:rPr lang="fi-FI" dirty="0"/>
              <a:t>Kuvagalleriasta</a:t>
            </a:r>
            <a:br>
              <a:rPr lang="fi-FI" dirty="0"/>
            </a:br>
            <a:r>
              <a:rPr lang="fi-FI" dirty="0"/>
              <a:t>tai esim. omista tiedostoista</a:t>
            </a:r>
            <a:endParaRPr lang="en-US" dirty="0"/>
          </a:p>
        </p:txBody>
      </p:sp>
      <p:sp>
        <p:nvSpPr>
          <p:cNvPr id="8" name="Picture Placeholder 2"/>
          <p:cNvSpPr>
            <a:spLocks noGrp="1"/>
          </p:cNvSpPr>
          <p:nvPr>
            <p:ph type="pic" sz="quarter" idx="13" hasCustomPrompt="1"/>
          </p:nvPr>
        </p:nvSpPr>
        <p:spPr>
          <a:xfrm>
            <a:off x="3593725" y="-795"/>
            <a:ext cx="5053400" cy="4691858"/>
          </a:xfrm>
          <a:custGeom>
            <a:avLst/>
            <a:gdLst>
              <a:gd name="connsiteX0" fmla="*/ 0 w 4611688"/>
              <a:gd name="connsiteY0" fmla="*/ 4691063 h 4691063"/>
              <a:gd name="connsiteX1" fmla="*/ 1152922 w 4611688"/>
              <a:gd name="connsiteY1" fmla="*/ 0 h 4691063"/>
              <a:gd name="connsiteX2" fmla="*/ 4611688 w 4611688"/>
              <a:gd name="connsiteY2" fmla="*/ 0 h 4691063"/>
              <a:gd name="connsiteX3" fmla="*/ 3458766 w 4611688"/>
              <a:gd name="connsiteY3" fmla="*/ 4691063 h 4691063"/>
              <a:gd name="connsiteX4" fmla="*/ 0 w 4611688"/>
              <a:gd name="connsiteY4" fmla="*/ 4691063 h 4691063"/>
              <a:gd name="connsiteX0" fmla="*/ 0 w 5277610"/>
              <a:gd name="connsiteY0" fmla="*/ 4701002 h 4701002"/>
              <a:gd name="connsiteX1" fmla="*/ 1152922 w 5277610"/>
              <a:gd name="connsiteY1" fmla="*/ 9939 h 4701002"/>
              <a:gd name="connsiteX2" fmla="*/ 5277610 w 5277610"/>
              <a:gd name="connsiteY2" fmla="*/ 0 h 4701002"/>
              <a:gd name="connsiteX3" fmla="*/ 3458766 w 5277610"/>
              <a:gd name="connsiteY3" fmla="*/ 4701002 h 4701002"/>
              <a:gd name="connsiteX4" fmla="*/ 0 w 5277610"/>
              <a:gd name="connsiteY4" fmla="*/ 4701002 h 4701002"/>
              <a:gd name="connsiteX0" fmla="*/ 0 w 5277610"/>
              <a:gd name="connsiteY0" fmla="*/ 4701002 h 4701002"/>
              <a:gd name="connsiteX1" fmla="*/ 9922 w 5277610"/>
              <a:gd name="connsiteY1" fmla="*/ 9939 h 4701002"/>
              <a:gd name="connsiteX2" fmla="*/ 5277610 w 5277610"/>
              <a:gd name="connsiteY2" fmla="*/ 0 h 4701002"/>
              <a:gd name="connsiteX3" fmla="*/ 3458766 w 5277610"/>
              <a:gd name="connsiteY3" fmla="*/ 4701002 h 4701002"/>
              <a:gd name="connsiteX4" fmla="*/ 0 w 5277610"/>
              <a:gd name="connsiteY4" fmla="*/ 4701002 h 4701002"/>
              <a:gd name="connsiteX0" fmla="*/ 0 w 7036836"/>
              <a:gd name="connsiteY0" fmla="*/ 4691063 h 4701002"/>
              <a:gd name="connsiteX1" fmla="*/ 1769148 w 7036836"/>
              <a:gd name="connsiteY1" fmla="*/ 9939 h 4701002"/>
              <a:gd name="connsiteX2" fmla="*/ 7036836 w 7036836"/>
              <a:gd name="connsiteY2" fmla="*/ 0 h 4701002"/>
              <a:gd name="connsiteX3" fmla="*/ 5217992 w 7036836"/>
              <a:gd name="connsiteY3" fmla="*/ 4701002 h 4701002"/>
              <a:gd name="connsiteX4" fmla="*/ 0 w 7036836"/>
              <a:gd name="connsiteY4" fmla="*/ 4691063 h 4701002"/>
              <a:gd name="connsiteX0" fmla="*/ 0 w 7036836"/>
              <a:gd name="connsiteY0" fmla="*/ 4691063 h 4701002"/>
              <a:gd name="connsiteX1" fmla="*/ 1769148 w 7036836"/>
              <a:gd name="connsiteY1" fmla="*/ 9939 h 4701002"/>
              <a:gd name="connsiteX2" fmla="*/ 7036836 w 7036836"/>
              <a:gd name="connsiteY2" fmla="*/ 0 h 4701002"/>
              <a:gd name="connsiteX3" fmla="*/ 5217992 w 7036836"/>
              <a:gd name="connsiteY3" fmla="*/ 4701002 h 4701002"/>
              <a:gd name="connsiteX4" fmla="*/ 0 w 7036836"/>
              <a:gd name="connsiteY4" fmla="*/ 4691063 h 4701002"/>
              <a:gd name="connsiteX0" fmla="*/ 0 w 7036836"/>
              <a:gd name="connsiteY0" fmla="*/ 4691063 h 4701002"/>
              <a:gd name="connsiteX1" fmla="*/ 1769148 w 7036836"/>
              <a:gd name="connsiteY1" fmla="*/ 9939 h 4701002"/>
              <a:gd name="connsiteX2" fmla="*/ 7036836 w 7036836"/>
              <a:gd name="connsiteY2" fmla="*/ 0 h 4701002"/>
              <a:gd name="connsiteX3" fmla="*/ 5217992 w 7036836"/>
              <a:gd name="connsiteY3" fmla="*/ 4701002 h 4701002"/>
              <a:gd name="connsiteX4" fmla="*/ 0 w 7036836"/>
              <a:gd name="connsiteY4" fmla="*/ 4691063 h 4701002"/>
              <a:gd name="connsiteX0" fmla="*/ 0 w 7064268"/>
              <a:gd name="connsiteY0" fmla="*/ 4691063 h 4701002"/>
              <a:gd name="connsiteX1" fmla="*/ 1796580 w 7064268"/>
              <a:gd name="connsiteY1" fmla="*/ 9939 h 4701002"/>
              <a:gd name="connsiteX2" fmla="*/ 7064268 w 7064268"/>
              <a:gd name="connsiteY2" fmla="*/ 0 h 4701002"/>
              <a:gd name="connsiteX3" fmla="*/ 5245424 w 7064268"/>
              <a:gd name="connsiteY3" fmla="*/ 4701002 h 4701002"/>
              <a:gd name="connsiteX4" fmla="*/ 0 w 7064268"/>
              <a:gd name="connsiteY4" fmla="*/ 4691063 h 4701002"/>
              <a:gd name="connsiteX0" fmla="*/ 0 w 7064268"/>
              <a:gd name="connsiteY0" fmla="*/ 4691063 h 4701002"/>
              <a:gd name="connsiteX1" fmla="*/ 1796580 w 7064268"/>
              <a:gd name="connsiteY1" fmla="*/ 9939 h 4701002"/>
              <a:gd name="connsiteX2" fmla="*/ 7064268 w 7064268"/>
              <a:gd name="connsiteY2" fmla="*/ 0 h 4701002"/>
              <a:gd name="connsiteX3" fmla="*/ 5245424 w 7064268"/>
              <a:gd name="connsiteY3" fmla="*/ 4701002 h 4701002"/>
              <a:gd name="connsiteX4" fmla="*/ 0 w 7064268"/>
              <a:gd name="connsiteY4" fmla="*/ 4691063 h 4701002"/>
              <a:gd name="connsiteX0" fmla="*/ 0 w 5245424"/>
              <a:gd name="connsiteY0" fmla="*/ 4691063 h 4701002"/>
              <a:gd name="connsiteX1" fmla="*/ 1796580 w 5245424"/>
              <a:gd name="connsiteY1" fmla="*/ 9939 h 4701002"/>
              <a:gd name="connsiteX2" fmla="*/ 3315228 w 5245424"/>
              <a:gd name="connsiteY2" fmla="*/ 0 h 4701002"/>
              <a:gd name="connsiteX3" fmla="*/ 5245424 w 5245424"/>
              <a:gd name="connsiteY3" fmla="*/ 4701002 h 4701002"/>
              <a:gd name="connsiteX4" fmla="*/ 0 w 5245424"/>
              <a:gd name="connsiteY4" fmla="*/ 4691063 h 4701002"/>
              <a:gd name="connsiteX0" fmla="*/ 0 w 5245424"/>
              <a:gd name="connsiteY0" fmla="*/ 4681919 h 4691858"/>
              <a:gd name="connsiteX1" fmla="*/ 1796580 w 5245424"/>
              <a:gd name="connsiteY1" fmla="*/ 795 h 4691858"/>
              <a:gd name="connsiteX2" fmla="*/ 3196356 w 5245424"/>
              <a:gd name="connsiteY2" fmla="*/ 0 h 4691858"/>
              <a:gd name="connsiteX3" fmla="*/ 5245424 w 5245424"/>
              <a:gd name="connsiteY3" fmla="*/ 4691858 h 4691858"/>
              <a:gd name="connsiteX4" fmla="*/ 0 w 5245424"/>
              <a:gd name="connsiteY4" fmla="*/ 4681919 h 4691858"/>
              <a:gd name="connsiteX0" fmla="*/ 0 w 5053400"/>
              <a:gd name="connsiteY0" fmla="*/ 4681919 h 4691858"/>
              <a:gd name="connsiteX1" fmla="*/ 1796580 w 5053400"/>
              <a:gd name="connsiteY1" fmla="*/ 795 h 4691858"/>
              <a:gd name="connsiteX2" fmla="*/ 3196356 w 5053400"/>
              <a:gd name="connsiteY2" fmla="*/ 0 h 4691858"/>
              <a:gd name="connsiteX3" fmla="*/ 5053400 w 5053400"/>
              <a:gd name="connsiteY3" fmla="*/ 4691858 h 4691858"/>
              <a:gd name="connsiteX4" fmla="*/ 0 w 5053400"/>
              <a:gd name="connsiteY4" fmla="*/ 4681919 h 4691858"/>
              <a:gd name="connsiteX0" fmla="*/ 0 w 5053400"/>
              <a:gd name="connsiteY0" fmla="*/ 4691063 h 4691858"/>
              <a:gd name="connsiteX1" fmla="*/ 1796580 w 5053400"/>
              <a:gd name="connsiteY1" fmla="*/ 795 h 4691858"/>
              <a:gd name="connsiteX2" fmla="*/ 3196356 w 5053400"/>
              <a:gd name="connsiteY2" fmla="*/ 0 h 4691858"/>
              <a:gd name="connsiteX3" fmla="*/ 5053400 w 5053400"/>
              <a:gd name="connsiteY3" fmla="*/ 4691858 h 4691858"/>
              <a:gd name="connsiteX4" fmla="*/ 0 w 5053400"/>
              <a:gd name="connsiteY4" fmla="*/ 4691063 h 4691858"/>
              <a:gd name="connsiteX0" fmla="*/ 0 w 5053400"/>
              <a:gd name="connsiteY0" fmla="*/ 4691063 h 4691858"/>
              <a:gd name="connsiteX1" fmla="*/ 1796580 w 5053400"/>
              <a:gd name="connsiteY1" fmla="*/ 795 h 4691858"/>
              <a:gd name="connsiteX2" fmla="*/ 3196356 w 5053400"/>
              <a:gd name="connsiteY2" fmla="*/ 0 h 4691858"/>
              <a:gd name="connsiteX3" fmla="*/ 5053400 w 5053400"/>
              <a:gd name="connsiteY3" fmla="*/ 4691858 h 4691858"/>
              <a:gd name="connsiteX4" fmla="*/ 0 w 5053400"/>
              <a:gd name="connsiteY4" fmla="*/ 4691063 h 4691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3400" h="4691858">
                <a:moveTo>
                  <a:pt x="0" y="4691063"/>
                </a:moveTo>
                <a:cubicBezTo>
                  <a:pt x="741983" y="2827611"/>
                  <a:pt x="1256560" y="1465091"/>
                  <a:pt x="1796580" y="795"/>
                </a:cubicBezTo>
                <a:lnTo>
                  <a:pt x="3196356" y="0"/>
                </a:lnTo>
                <a:lnTo>
                  <a:pt x="5053400" y="4691858"/>
                </a:lnTo>
                <a:lnTo>
                  <a:pt x="0" y="4691063"/>
                </a:lnTo>
                <a:close/>
              </a:path>
            </a:pathLst>
          </a:custGeom>
          <a:solidFill>
            <a:schemeClr val="bg1">
              <a:lumMod val="75000"/>
            </a:schemeClr>
          </a:solidFill>
        </p:spPr>
        <p:txBody>
          <a:bodyPr anchor="ctr" anchorCtr="1">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a:lvl1pPr>
          </a:lstStyle>
          <a:p>
            <a:r>
              <a:rPr lang="fi-FI" dirty="0"/>
              <a:t>Lisää 2. tämä kuva</a:t>
            </a:r>
            <a:br>
              <a:rPr lang="fi-FI" dirty="0"/>
            </a:br>
            <a:r>
              <a:rPr lang="fi-FI" dirty="0"/>
              <a:t>Kuvagalleriasta</a:t>
            </a:r>
            <a:br>
              <a:rPr lang="fi-FI" dirty="0"/>
            </a:br>
            <a:r>
              <a:rPr lang="fi-FI" dirty="0"/>
              <a:t>tai esim. omista tiedostoista</a:t>
            </a:r>
            <a:endParaRPr lang="en-US" dirty="0"/>
          </a:p>
        </p:txBody>
      </p:sp>
      <p:sp>
        <p:nvSpPr>
          <p:cNvPr id="9" name="Picture Placeholder 2"/>
          <p:cNvSpPr>
            <a:spLocks noGrp="1"/>
          </p:cNvSpPr>
          <p:nvPr>
            <p:ph type="pic" sz="quarter" idx="14" hasCustomPrompt="1"/>
          </p:nvPr>
        </p:nvSpPr>
        <p:spPr>
          <a:xfrm>
            <a:off x="6924312" y="0"/>
            <a:ext cx="5267688" cy="4710146"/>
          </a:xfrm>
          <a:custGeom>
            <a:avLst/>
            <a:gdLst>
              <a:gd name="connsiteX0" fmla="*/ 0 w 4611688"/>
              <a:gd name="connsiteY0" fmla="*/ 4691063 h 4691063"/>
              <a:gd name="connsiteX1" fmla="*/ 1152922 w 4611688"/>
              <a:gd name="connsiteY1" fmla="*/ 0 h 4691063"/>
              <a:gd name="connsiteX2" fmla="*/ 4611688 w 4611688"/>
              <a:gd name="connsiteY2" fmla="*/ 0 h 4691063"/>
              <a:gd name="connsiteX3" fmla="*/ 3458766 w 4611688"/>
              <a:gd name="connsiteY3" fmla="*/ 4691063 h 4691063"/>
              <a:gd name="connsiteX4" fmla="*/ 0 w 4611688"/>
              <a:gd name="connsiteY4" fmla="*/ 4691063 h 4691063"/>
              <a:gd name="connsiteX0" fmla="*/ 0 w 5277610"/>
              <a:gd name="connsiteY0" fmla="*/ 4701002 h 4701002"/>
              <a:gd name="connsiteX1" fmla="*/ 1152922 w 5277610"/>
              <a:gd name="connsiteY1" fmla="*/ 9939 h 4701002"/>
              <a:gd name="connsiteX2" fmla="*/ 5277610 w 5277610"/>
              <a:gd name="connsiteY2" fmla="*/ 0 h 4701002"/>
              <a:gd name="connsiteX3" fmla="*/ 3458766 w 5277610"/>
              <a:gd name="connsiteY3" fmla="*/ 4701002 h 4701002"/>
              <a:gd name="connsiteX4" fmla="*/ 0 w 5277610"/>
              <a:gd name="connsiteY4" fmla="*/ 4701002 h 4701002"/>
              <a:gd name="connsiteX0" fmla="*/ 0 w 5277610"/>
              <a:gd name="connsiteY0" fmla="*/ 4701002 h 4701002"/>
              <a:gd name="connsiteX1" fmla="*/ 9922 w 5277610"/>
              <a:gd name="connsiteY1" fmla="*/ 9939 h 4701002"/>
              <a:gd name="connsiteX2" fmla="*/ 5277610 w 5277610"/>
              <a:gd name="connsiteY2" fmla="*/ 0 h 4701002"/>
              <a:gd name="connsiteX3" fmla="*/ 3458766 w 5277610"/>
              <a:gd name="connsiteY3" fmla="*/ 4701002 h 4701002"/>
              <a:gd name="connsiteX4" fmla="*/ 0 w 5277610"/>
              <a:gd name="connsiteY4" fmla="*/ 4701002 h 4701002"/>
              <a:gd name="connsiteX0" fmla="*/ 0 w 5277610"/>
              <a:gd name="connsiteY0" fmla="*/ 4701002 h 4710146"/>
              <a:gd name="connsiteX1" fmla="*/ 9922 w 5277610"/>
              <a:gd name="connsiteY1" fmla="*/ 9939 h 4710146"/>
              <a:gd name="connsiteX2" fmla="*/ 5277610 w 5277610"/>
              <a:gd name="connsiteY2" fmla="*/ 0 h 4710146"/>
              <a:gd name="connsiteX3" fmla="*/ 5260134 w 5277610"/>
              <a:gd name="connsiteY3" fmla="*/ 4710146 h 4710146"/>
              <a:gd name="connsiteX4" fmla="*/ 0 w 5277610"/>
              <a:gd name="connsiteY4" fmla="*/ 4701002 h 4710146"/>
              <a:gd name="connsiteX0" fmla="*/ 1846315 w 5267693"/>
              <a:gd name="connsiteY0" fmla="*/ 4701002 h 4710146"/>
              <a:gd name="connsiteX1" fmla="*/ 5 w 5267693"/>
              <a:gd name="connsiteY1" fmla="*/ 9939 h 4710146"/>
              <a:gd name="connsiteX2" fmla="*/ 5267693 w 5267693"/>
              <a:gd name="connsiteY2" fmla="*/ 0 h 4710146"/>
              <a:gd name="connsiteX3" fmla="*/ 5250217 w 5267693"/>
              <a:gd name="connsiteY3" fmla="*/ 4710146 h 4710146"/>
              <a:gd name="connsiteX4" fmla="*/ 1846315 w 5267693"/>
              <a:gd name="connsiteY4" fmla="*/ 4701002 h 4710146"/>
              <a:gd name="connsiteX0" fmla="*/ 1846316 w 5267694"/>
              <a:gd name="connsiteY0" fmla="*/ 4701002 h 4710146"/>
              <a:gd name="connsiteX1" fmla="*/ 6 w 5267694"/>
              <a:gd name="connsiteY1" fmla="*/ 9939 h 4710146"/>
              <a:gd name="connsiteX2" fmla="*/ 5267694 w 5267694"/>
              <a:gd name="connsiteY2" fmla="*/ 0 h 4710146"/>
              <a:gd name="connsiteX3" fmla="*/ 5250218 w 5267694"/>
              <a:gd name="connsiteY3" fmla="*/ 4710146 h 4710146"/>
              <a:gd name="connsiteX4" fmla="*/ 1846316 w 5267694"/>
              <a:gd name="connsiteY4" fmla="*/ 4701002 h 4710146"/>
              <a:gd name="connsiteX0" fmla="*/ 1846316 w 5267694"/>
              <a:gd name="connsiteY0" fmla="*/ 4701002 h 4710146"/>
              <a:gd name="connsiteX1" fmla="*/ 6 w 5267694"/>
              <a:gd name="connsiteY1" fmla="*/ 795 h 4710146"/>
              <a:gd name="connsiteX2" fmla="*/ 5267694 w 5267694"/>
              <a:gd name="connsiteY2" fmla="*/ 0 h 4710146"/>
              <a:gd name="connsiteX3" fmla="*/ 5250218 w 5267694"/>
              <a:gd name="connsiteY3" fmla="*/ 4710146 h 4710146"/>
              <a:gd name="connsiteX4" fmla="*/ 1846316 w 5267694"/>
              <a:gd name="connsiteY4" fmla="*/ 4701002 h 4710146"/>
              <a:gd name="connsiteX0" fmla="*/ 1846310 w 5267688"/>
              <a:gd name="connsiteY0" fmla="*/ 4701002 h 4710146"/>
              <a:gd name="connsiteX1" fmla="*/ 0 w 5267688"/>
              <a:gd name="connsiteY1" fmla="*/ 795 h 4710146"/>
              <a:gd name="connsiteX2" fmla="*/ 5267688 w 5267688"/>
              <a:gd name="connsiteY2" fmla="*/ 0 h 4710146"/>
              <a:gd name="connsiteX3" fmla="*/ 5250212 w 5267688"/>
              <a:gd name="connsiteY3" fmla="*/ 4710146 h 4710146"/>
              <a:gd name="connsiteX4" fmla="*/ 1846310 w 5267688"/>
              <a:gd name="connsiteY4" fmla="*/ 4701002 h 4710146"/>
              <a:gd name="connsiteX0" fmla="*/ 1873742 w 5267688"/>
              <a:gd name="connsiteY0" fmla="*/ 4710146 h 4710146"/>
              <a:gd name="connsiteX1" fmla="*/ 0 w 5267688"/>
              <a:gd name="connsiteY1" fmla="*/ 795 h 4710146"/>
              <a:gd name="connsiteX2" fmla="*/ 5267688 w 5267688"/>
              <a:gd name="connsiteY2" fmla="*/ 0 h 4710146"/>
              <a:gd name="connsiteX3" fmla="*/ 5250212 w 5267688"/>
              <a:gd name="connsiteY3" fmla="*/ 4710146 h 4710146"/>
              <a:gd name="connsiteX4" fmla="*/ 1873742 w 5267688"/>
              <a:gd name="connsiteY4" fmla="*/ 4710146 h 4710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7688" h="4710146">
                <a:moveTo>
                  <a:pt x="1873742" y="4710146"/>
                </a:moveTo>
                <a:cubicBezTo>
                  <a:pt x="1227825" y="3055018"/>
                  <a:pt x="645917" y="1601059"/>
                  <a:pt x="0" y="795"/>
                </a:cubicBezTo>
                <a:lnTo>
                  <a:pt x="5267688" y="0"/>
                </a:lnTo>
                <a:cubicBezTo>
                  <a:pt x="5261863" y="1570049"/>
                  <a:pt x="5256037" y="3140097"/>
                  <a:pt x="5250212" y="4710146"/>
                </a:cubicBezTo>
                <a:lnTo>
                  <a:pt x="1873742" y="4710146"/>
                </a:lnTo>
                <a:close/>
              </a:path>
            </a:pathLst>
          </a:custGeom>
          <a:solidFill>
            <a:schemeClr val="bg1">
              <a:lumMod val="75000"/>
            </a:schemeClr>
          </a:solidFill>
        </p:spPr>
        <p:txBody>
          <a:bodyPr anchor="ctr" anchorCtr="1">
            <a:normAutofit/>
          </a:bodyPr>
          <a:lstStyle>
            <a:lvl1pPr marL="0" indent="0">
              <a:buFontTx/>
              <a:buNone/>
              <a:defRPr sz="2000"/>
            </a:lvl1pPr>
          </a:lstStyle>
          <a:p>
            <a:r>
              <a:rPr lang="fi-FI" dirty="0"/>
              <a:t>Lisää 3. tämä kuva </a:t>
            </a:r>
            <a:br>
              <a:rPr lang="fi-FI" dirty="0"/>
            </a:br>
            <a:r>
              <a:rPr lang="fi-FI" dirty="0"/>
              <a:t>Kuvagalleriasta</a:t>
            </a:r>
            <a:br>
              <a:rPr lang="fi-FI" dirty="0"/>
            </a:br>
            <a:r>
              <a:rPr lang="fi-FI" dirty="0"/>
              <a:t>tai esim. omista tiedostoista</a:t>
            </a:r>
            <a:endParaRPr lang="en-US" dirty="0"/>
          </a:p>
        </p:txBody>
      </p:sp>
      <p:sp>
        <p:nvSpPr>
          <p:cNvPr id="11" name="Rectangle 10"/>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4"/>
          <p:cNvSpPr>
            <a:spLocks noGrp="1"/>
          </p:cNvSpPr>
          <p:nvPr>
            <p:ph type="ftr" sz="quarter" idx="3"/>
          </p:nvPr>
        </p:nvSpPr>
        <p:spPr>
          <a:xfrm>
            <a:off x="2273862" y="6321116"/>
            <a:ext cx="2476155"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Ilkka Aaltonen</a:t>
            </a:r>
            <a:endParaRPr lang="en-US" dirty="0"/>
          </a:p>
        </p:txBody>
      </p:sp>
      <p:sp>
        <p:nvSpPr>
          <p:cNvPr id="12" name="Date Placeholder 3"/>
          <p:cNvSpPr>
            <a:spLocks noGrp="1"/>
          </p:cNvSpPr>
          <p:nvPr>
            <p:ph type="dt" sz="half" idx="2"/>
          </p:nvPr>
        </p:nvSpPr>
        <p:spPr>
          <a:xfrm>
            <a:off x="4750017" y="6321116"/>
            <a:ext cx="1743147"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10.6.2021</a:t>
            </a:r>
            <a:endParaRPr lang="en-US" dirty="0"/>
          </a:p>
        </p:txBody>
      </p:sp>
      <p:sp>
        <p:nvSpPr>
          <p:cNvPr id="18" name="DConfidentiality">
            <a:extLst>
              <a:ext uri="{FF2B5EF4-FFF2-40B4-BE49-F238E27FC236}">
                <a16:creationId xmlns:a16="http://schemas.microsoft.com/office/drawing/2014/main" id="{4B964CBD-1E14-4B75-A614-71999FB674E4}"/>
              </a:ext>
            </a:extLst>
          </p:cNvPr>
          <p:cNvSpPr txBox="1">
            <a:spLocks/>
          </p:cNvSpPr>
          <p:nvPr userDrawn="1"/>
        </p:nvSpPr>
        <p:spPr>
          <a:xfrm>
            <a:off x="6523406" y="6308584"/>
            <a:ext cx="2785296" cy="365125"/>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FF0000"/>
              </a:solidFill>
            </a:endParaRPr>
          </a:p>
        </p:txBody>
      </p:sp>
      <p:sp>
        <p:nvSpPr>
          <p:cNvPr id="19" name="DLevelofprotection">
            <a:extLst>
              <a:ext uri="{FF2B5EF4-FFF2-40B4-BE49-F238E27FC236}">
                <a16:creationId xmlns:a16="http://schemas.microsoft.com/office/drawing/2014/main" id="{25917711-D3ED-4E8C-BF82-DCF50F5F2EC2}"/>
              </a:ext>
            </a:extLst>
          </p:cNvPr>
          <p:cNvSpPr txBox="1">
            <a:spLocks/>
          </p:cNvSpPr>
          <p:nvPr userDrawn="1"/>
        </p:nvSpPr>
        <p:spPr>
          <a:xfrm>
            <a:off x="9539592" y="6146407"/>
            <a:ext cx="2403362" cy="252000"/>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FF0000"/>
              </a:solidFill>
            </a:endParaRPr>
          </a:p>
        </p:txBody>
      </p:sp>
      <p:sp>
        <p:nvSpPr>
          <p:cNvPr id="21" name="DDecree">
            <a:extLst>
              <a:ext uri="{FF2B5EF4-FFF2-40B4-BE49-F238E27FC236}">
                <a16:creationId xmlns:a16="http://schemas.microsoft.com/office/drawing/2014/main" id="{F673B93A-115D-4F5C-A79F-A5F384FCDFC7}"/>
              </a:ext>
            </a:extLst>
          </p:cNvPr>
          <p:cNvSpPr txBox="1">
            <a:spLocks/>
          </p:cNvSpPr>
          <p:nvPr userDrawn="1"/>
        </p:nvSpPr>
        <p:spPr>
          <a:xfrm>
            <a:off x="9540000" y="6356098"/>
            <a:ext cx="2633844" cy="197937"/>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FF0000"/>
              </a:solidFill>
            </a:endParaRPr>
          </a:p>
        </p:txBody>
      </p:sp>
      <p:sp>
        <p:nvSpPr>
          <p:cNvPr id="22" name="DSecrecy">
            <a:extLst>
              <a:ext uri="{FF2B5EF4-FFF2-40B4-BE49-F238E27FC236}">
                <a16:creationId xmlns:a16="http://schemas.microsoft.com/office/drawing/2014/main" id="{E04FEAB8-01C0-4796-B920-929F3D1A1E32}"/>
              </a:ext>
            </a:extLst>
          </p:cNvPr>
          <p:cNvSpPr txBox="1">
            <a:spLocks/>
          </p:cNvSpPr>
          <p:nvPr userDrawn="1"/>
        </p:nvSpPr>
        <p:spPr>
          <a:xfrm>
            <a:off x="9540000" y="6503588"/>
            <a:ext cx="2326280" cy="252000"/>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FF0000"/>
              </a:solidFill>
            </a:endParaRPr>
          </a:p>
        </p:txBody>
      </p:sp>
      <p:pic>
        <p:nvPicPr>
          <p:cNvPr id="15" name="Kuva 14">
            <a:extLst>
              <a:ext uri="{FF2B5EF4-FFF2-40B4-BE49-F238E27FC236}">
                <a16:creationId xmlns:a16="http://schemas.microsoft.com/office/drawing/2014/main" id="{D12AFC57-F9B4-42CA-9516-FFCBF2E4CA9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8000" y="4917600"/>
            <a:ext cx="1944000" cy="1620000"/>
          </a:xfrm>
          <a:prstGeom prst="rect">
            <a:avLst/>
          </a:prstGeom>
        </p:spPr>
      </p:pic>
    </p:spTree>
    <p:extLst>
      <p:ext uri="{BB962C8B-B14F-4D97-AF65-F5344CB8AC3E}">
        <p14:creationId xmlns:p14="http://schemas.microsoft.com/office/powerpoint/2010/main" val="1757231554"/>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vaaka_palkki_kuva_t_sininen">
    <p:bg>
      <p:bgPr>
        <a:solidFill>
          <a:schemeClr val="bg1">
            <a:lumMod val="75000"/>
          </a:schemeClr>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4" hasCustomPrompt="1"/>
          </p:nvPr>
        </p:nvSpPr>
        <p:spPr>
          <a:xfrm>
            <a:off x="0" y="0"/>
            <a:ext cx="12192000" cy="6721475"/>
          </a:xfrm>
        </p:spPr>
        <p:txBody>
          <a:bodyPr wrap="none" tIns="1224000" anchor="t" anchorCtr="1"/>
          <a:lstStyle>
            <a:lvl1pPr marL="0" indent="0">
              <a:buFontTx/>
              <a:buNone/>
              <a:defRPr/>
            </a:lvl1pPr>
          </a:lstStyle>
          <a:p>
            <a:r>
              <a:rPr lang="fi-FI" b="0" i="0" dirty="0">
                <a:effectLst/>
                <a:latin typeface="Segoe UI" panose="020B0502040204020203" pitchFamily="34" charset="0"/>
              </a:rPr>
              <a:t>Valitse harmaa tausta-alue aktiiviseksi ja lisää kuva </a:t>
            </a:r>
            <a:br>
              <a:rPr lang="fi-FI" b="0" i="0" dirty="0">
                <a:effectLst/>
                <a:latin typeface="Segoe UI" panose="020B0502040204020203" pitchFamily="34" charset="0"/>
              </a:rPr>
            </a:b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tai esim. omista tiedostoista</a:t>
            </a:r>
            <a:endParaRPr lang="en-US" dirty="0"/>
          </a:p>
        </p:txBody>
      </p:sp>
      <p:sp>
        <p:nvSpPr>
          <p:cNvPr id="9" name="Title 1"/>
          <p:cNvSpPr>
            <a:spLocks noGrp="1"/>
          </p:cNvSpPr>
          <p:nvPr>
            <p:ph type="title"/>
          </p:nvPr>
        </p:nvSpPr>
        <p:spPr>
          <a:xfrm>
            <a:off x="0" y="2076397"/>
            <a:ext cx="12192000" cy="2526600"/>
          </a:xfrm>
          <a:solidFill>
            <a:schemeClr val="accent1">
              <a:alpha val="75000"/>
            </a:schemeClr>
          </a:solidFill>
          <a:ln>
            <a:noFill/>
          </a:ln>
        </p:spPr>
        <p:txBody>
          <a:bodyPr lIns="864000" rIns="90000">
            <a:normAutofit/>
          </a:bodyPr>
          <a:lstStyle>
            <a:lvl1pPr>
              <a:defRPr sz="3600" b="1" i="0">
                <a:solidFill>
                  <a:schemeClr val="bg1"/>
                </a:solidFill>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2" name="Rectangle 11"/>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6691571"/>
      </p:ext>
    </p:extLst>
  </p:cSld>
  <p:clrMapOvr>
    <a:overrideClrMapping bg1="lt1" tx1="dk1" bg2="lt2" tx2="dk2" accent1="accent1" accent2="accent2" accent3="accent3" accent4="accent4" accent5="accent5" accent6="accent6" hlink="hlink" folHlink="folHlink"/>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vaaka_palkki_kuva_lila">
    <p:bg>
      <p:bgPr>
        <a:solidFill>
          <a:schemeClr val="bg1">
            <a:lumMod val="75000"/>
          </a:schemeClr>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4" hasCustomPrompt="1"/>
          </p:nvPr>
        </p:nvSpPr>
        <p:spPr>
          <a:xfrm>
            <a:off x="0" y="0"/>
            <a:ext cx="12192000" cy="6721475"/>
          </a:xfrm>
        </p:spPr>
        <p:txBody>
          <a:bodyPr wrap="none" tIns="1224000" anchor="t" anchorCtr="1"/>
          <a:lstStyle>
            <a:lvl1pPr marL="0" indent="0">
              <a:buFontTx/>
              <a:buNone/>
              <a:defRPr/>
            </a:lvl1pPr>
          </a:lstStyle>
          <a:p>
            <a:r>
              <a:rPr lang="fi-FI" b="0" i="0" dirty="0">
                <a:effectLst/>
                <a:latin typeface="Segoe UI" panose="020B0502040204020203" pitchFamily="34" charset="0"/>
              </a:rPr>
              <a:t>Valitse harmaa tausta-alue aktiiviseksi ja lisää kuva </a:t>
            </a:r>
            <a:br>
              <a:rPr lang="fi-FI" b="0" i="0" dirty="0">
                <a:effectLst/>
                <a:latin typeface="Segoe UI" panose="020B0502040204020203" pitchFamily="34" charset="0"/>
              </a:rPr>
            </a:b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tai esim. omista tiedostoista</a:t>
            </a:r>
            <a:endParaRPr lang="en-US" dirty="0"/>
          </a:p>
        </p:txBody>
      </p:sp>
      <p:sp>
        <p:nvSpPr>
          <p:cNvPr id="9" name="Title 1"/>
          <p:cNvSpPr>
            <a:spLocks noGrp="1"/>
          </p:cNvSpPr>
          <p:nvPr>
            <p:ph type="title"/>
          </p:nvPr>
        </p:nvSpPr>
        <p:spPr>
          <a:xfrm>
            <a:off x="0" y="2076397"/>
            <a:ext cx="12192000" cy="2526600"/>
          </a:xfrm>
          <a:solidFill>
            <a:schemeClr val="accent5">
              <a:alpha val="75000"/>
            </a:schemeClr>
          </a:solidFill>
          <a:ln>
            <a:noFill/>
          </a:ln>
        </p:spPr>
        <p:txBody>
          <a:bodyPr lIns="864000" rIns="90000">
            <a:normAutofit/>
          </a:bodyPr>
          <a:lstStyle>
            <a:lvl1pPr>
              <a:defRPr sz="3600" b="1" i="0">
                <a:solidFill>
                  <a:schemeClr val="bg1"/>
                </a:solidFill>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1" name="Rectangle 10"/>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4607590"/>
      </p:ext>
    </p:extLst>
  </p:cSld>
  <p:clrMapOvr>
    <a:overrideClrMapping bg1="lt1" tx1="dk1" bg2="lt2" tx2="dk2" accent1="accent1" accent2="accent2" accent3="accent3" accent4="accent4" accent5="accent5" accent6="accent6" hlink="hlink" folHlink="folHlink"/>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vaaka_palkki_kuva_pinkki">
    <p:bg>
      <p:bgPr>
        <a:solidFill>
          <a:schemeClr val="bg1">
            <a:lumMod val="75000"/>
          </a:schemeClr>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4" hasCustomPrompt="1"/>
          </p:nvPr>
        </p:nvSpPr>
        <p:spPr>
          <a:xfrm>
            <a:off x="0" y="0"/>
            <a:ext cx="12192000" cy="6721475"/>
          </a:xfrm>
        </p:spPr>
        <p:txBody>
          <a:bodyPr wrap="none" tIns="1224000" anchor="t" anchorCtr="1"/>
          <a:lstStyle>
            <a:lvl1pPr marL="0" marR="0" indent="0" algn="l" defTabSz="914400" rtl="0" eaLnBrk="1" fontAlgn="auto" latinLnBrk="0" hangingPunct="1">
              <a:lnSpc>
                <a:spcPct val="90000"/>
              </a:lnSpc>
              <a:spcBef>
                <a:spcPts val="1000"/>
              </a:spcBef>
              <a:spcAft>
                <a:spcPts val="0"/>
              </a:spcAft>
              <a:buClrTx/>
              <a:buSzTx/>
              <a:buFontTx/>
              <a:buNone/>
              <a:tabLst/>
              <a:defRPr/>
            </a:lvl1pPr>
          </a:lstStyle>
          <a:p>
            <a:r>
              <a:rPr lang="fi-FI" b="0" i="0" dirty="0">
                <a:effectLst/>
                <a:latin typeface="Segoe UI" panose="020B0502040204020203" pitchFamily="34" charset="0"/>
              </a:rPr>
              <a:t>Valitse harmaa tausta-alue aktiiviseksi ja lisää kuva </a:t>
            </a:r>
            <a:br>
              <a:rPr lang="fi-FI" b="0" i="0" dirty="0">
                <a:effectLst/>
                <a:latin typeface="Segoe UI" panose="020B0502040204020203" pitchFamily="34" charset="0"/>
              </a:rPr>
            </a:b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tai esim. omista tiedostoista</a:t>
            </a:r>
            <a:endParaRPr lang="en-US" dirty="0"/>
          </a:p>
        </p:txBody>
      </p:sp>
      <p:sp>
        <p:nvSpPr>
          <p:cNvPr id="9" name="Title 1"/>
          <p:cNvSpPr>
            <a:spLocks noGrp="1"/>
          </p:cNvSpPr>
          <p:nvPr>
            <p:ph type="title"/>
          </p:nvPr>
        </p:nvSpPr>
        <p:spPr>
          <a:xfrm>
            <a:off x="0" y="2076397"/>
            <a:ext cx="12192000" cy="2526600"/>
          </a:xfrm>
          <a:solidFill>
            <a:srgbClr val="FF008F">
              <a:alpha val="75000"/>
            </a:srgbClr>
          </a:solidFill>
          <a:ln>
            <a:noFill/>
          </a:ln>
        </p:spPr>
        <p:txBody>
          <a:bodyPr lIns="864000" rIns="90000">
            <a:normAutofit/>
          </a:bodyPr>
          <a:lstStyle>
            <a:lvl1pPr>
              <a:defRPr sz="3600" b="1" i="0">
                <a:solidFill>
                  <a:schemeClr val="bg1"/>
                </a:solidFill>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2" name="Rectangle 11"/>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3570822"/>
      </p:ext>
    </p:extLst>
  </p:cSld>
  <p:clrMapOvr>
    <a:overrideClrMapping bg1="lt1" tx1="dk1" bg2="lt2" tx2="dk2" accent1="accent1" accent2="accent2" accent3="accent3" accent4="accent4" accent5="accent5" accent6="accent6" hlink="hlink" folHlink="folHlink"/>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vaaka_palkki_kuva_oranssi">
    <p:bg>
      <p:bgPr>
        <a:solidFill>
          <a:schemeClr val="bg1">
            <a:lumMod val="75000"/>
          </a:schemeClr>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4" hasCustomPrompt="1"/>
          </p:nvPr>
        </p:nvSpPr>
        <p:spPr>
          <a:xfrm>
            <a:off x="0" y="0"/>
            <a:ext cx="12192000" cy="6721475"/>
          </a:xfrm>
        </p:spPr>
        <p:txBody>
          <a:bodyPr wrap="none" tIns="1224000" anchor="t" anchorCtr="1"/>
          <a:lstStyle>
            <a:lvl1pPr marL="0" indent="0">
              <a:buFontTx/>
              <a:buNone/>
              <a:defRPr/>
            </a:lvl1pPr>
          </a:lstStyle>
          <a:p>
            <a:r>
              <a:rPr lang="fi-FI" b="0" i="0" dirty="0">
                <a:effectLst/>
                <a:latin typeface="Segoe UI" panose="020B0502040204020203" pitchFamily="34" charset="0"/>
              </a:rPr>
              <a:t>Valitse harmaa tausta-alue aktiiviseksi ja lisää kuva </a:t>
            </a:r>
            <a:br>
              <a:rPr lang="fi-FI" b="0" i="0" dirty="0">
                <a:effectLst/>
                <a:latin typeface="Segoe UI" panose="020B0502040204020203" pitchFamily="34" charset="0"/>
              </a:rPr>
            </a:b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tai esim. omista tiedostoista</a:t>
            </a:r>
            <a:endParaRPr lang="en-US" dirty="0"/>
          </a:p>
        </p:txBody>
      </p:sp>
      <p:sp>
        <p:nvSpPr>
          <p:cNvPr id="9" name="Title 1"/>
          <p:cNvSpPr>
            <a:spLocks noGrp="1"/>
          </p:cNvSpPr>
          <p:nvPr>
            <p:ph type="title"/>
          </p:nvPr>
        </p:nvSpPr>
        <p:spPr>
          <a:xfrm>
            <a:off x="0" y="2076397"/>
            <a:ext cx="12192000" cy="2526600"/>
          </a:xfrm>
          <a:solidFill>
            <a:srgbClr val="FF5100">
              <a:alpha val="75000"/>
            </a:srgbClr>
          </a:solidFill>
          <a:ln>
            <a:noFill/>
          </a:ln>
        </p:spPr>
        <p:txBody>
          <a:bodyPr lIns="864000" rIns="90000">
            <a:normAutofit/>
          </a:bodyPr>
          <a:lstStyle>
            <a:lvl1pPr>
              <a:defRPr sz="3600" b="1" i="0">
                <a:solidFill>
                  <a:schemeClr val="bg1"/>
                </a:solidFill>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8" name="Rectangle 7"/>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513226"/>
      </p:ext>
    </p:extLst>
  </p:cSld>
  <p:clrMapOvr>
    <a:overrideClrMapping bg1="lt1" tx1="dk1" bg2="lt2" tx2="dk2" accent1="accent1" accent2="accent2" accent3="accent3" accent4="accent4" accent5="accent5" accent6="accent6" hlink="hlink" folHlink="folHlink"/>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apea_palkki_kuva_v_sininen">
    <p:bg>
      <p:bgPr>
        <a:solidFill>
          <a:schemeClr val="bg1">
            <a:lumMod val="75000"/>
          </a:schemeClr>
        </a:solidFill>
        <a:effectLst/>
      </p:bgPr>
    </p:bg>
    <p:spTree>
      <p:nvGrpSpPr>
        <p:cNvPr id="1" name=""/>
        <p:cNvGrpSpPr/>
        <p:nvPr/>
      </p:nvGrpSpPr>
      <p:grpSpPr>
        <a:xfrm>
          <a:off x="0" y="0"/>
          <a:ext cx="0" cy="0"/>
          <a:chOff x="0" y="0"/>
          <a:chExt cx="0" cy="0"/>
        </a:xfrm>
      </p:grpSpPr>
      <p:sp>
        <p:nvSpPr>
          <p:cNvPr id="15" name="Picture Placeholder"/>
          <p:cNvSpPr>
            <a:spLocks noGrp="1"/>
          </p:cNvSpPr>
          <p:nvPr>
            <p:ph type="pic" sz="quarter" idx="14" hasCustomPrompt="1"/>
          </p:nvPr>
        </p:nvSpPr>
        <p:spPr>
          <a:xfrm>
            <a:off x="0" y="0"/>
            <a:ext cx="12192000" cy="6721475"/>
          </a:xfrm>
        </p:spPr>
        <p:txBody>
          <a:bodyPr wrap="none" tIns="1224000" anchor="t" anchorCtr="1"/>
          <a:lstStyle>
            <a:lvl1pPr marL="396000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9" name="Title"/>
          <p:cNvSpPr>
            <a:spLocks noGrp="1"/>
          </p:cNvSpPr>
          <p:nvPr>
            <p:ph type="title"/>
          </p:nvPr>
        </p:nvSpPr>
        <p:spPr>
          <a:xfrm>
            <a:off x="841374" y="-7409"/>
            <a:ext cx="3987800" cy="6737351"/>
          </a:xfrm>
          <a:solidFill>
            <a:schemeClr val="accent3">
              <a:alpha val="75000"/>
            </a:schemeClr>
          </a:solidFill>
          <a:ln>
            <a:noFill/>
          </a:ln>
        </p:spPr>
        <p:txBody>
          <a:bodyPr lIns="396000" tIns="1188000" rIns="396000" anchor="t" anchorCtr="0">
            <a:normAutofit/>
          </a:bodyPr>
          <a:lstStyle>
            <a:lvl1pPr>
              <a:defRPr sz="3600" b="1" i="0">
                <a:solidFill>
                  <a:schemeClr val="bg1"/>
                </a:solidFill>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4" name="Text Placeholder"/>
          <p:cNvSpPr>
            <a:spLocks noGrp="1"/>
          </p:cNvSpPr>
          <p:nvPr>
            <p:ph type="body" sz="quarter" idx="15"/>
          </p:nvPr>
        </p:nvSpPr>
        <p:spPr>
          <a:xfrm>
            <a:off x="838200" y="2702740"/>
            <a:ext cx="3990975" cy="3937773"/>
          </a:xfrm>
        </p:spPr>
        <p:txBody>
          <a:bodyPr lIns="396000" tIns="46800" rIns="396000" bIns="46800">
            <a:normAutofit/>
          </a:bodyPr>
          <a:lstStyle>
            <a:lvl1pPr>
              <a:defRPr sz="1600" b="0" i="0">
                <a:solidFill>
                  <a:schemeClr val="bg1"/>
                </a:solidFill>
                <a:latin typeface="+mn-lt"/>
                <a:ea typeface="Tahoma" panose="020B0604030504040204" pitchFamily="34" charset="0"/>
                <a:cs typeface="Tahoma" panose="020B0604030504040204" pitchFamily="34" charset="0"/>
              </a:defRPr>
            </a:lvl1pPr>
            <a:lvl2pPr>
              <a:defRPr sz="1600" b="0" i="0">
                <a:solidFill>
                  <a:schemeClr val="bg1"/>
                </a:solidFill>
                <a:latin typeface="+mn-lt"/>
                <a:ea typeface="Tahoma" panose="020B0604030504040204" pitchFamily="34" charset="0"/>
                <a:cs typeface="Tahoma" panose="020B0604030504040204" pitchFamily="34" charset="0"/>
              </a:defRPr>
            </a:lvl2pPr>
            <a:lvl3pPr>
              <a:defRPr sz="1600" b="0" i="0">
                <a:solidFill>
                  <a:schemeClr val="bg1"/>
                </a:solidFill>
                <a:latin typeface="+mn-lt"/>
                <a:ea typeface="Tahoma" panose="020B0604030504040204" pitchFamily="34" charset="0"/>
                <a:cs typeface="Tahoma" panose="020B0604030504040204" pitchFamily="34" charset="0"/>
              </a:defRPr>
            </a:lvl3pPr>
            <a:lvl4pPr>
              <a:defRPr sz="1600" b="0" i="0">
                <a:solidFill>
                  <a:schemeClr val="bg1"/>
                </a:solidFill>
                <a:latin typeface="+mn-lt"/>
                <a:ea typeface="Tahoma" panose="020B0604030504040204" pitchFamily="34" charset="0"/>
                <a:cs typeface="Tahoma" panose="020B0604030504040204" pitchFamily="34" charset="0"/>
              </a:defRPr>
            </a:lvl4pPr>
            <a:lvl5pPr>
              <a:defRPr sz="1600" b="0" i="0">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4" name="Slide Number Placeholde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3" name="Rectangle"/>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4895070"/>
      </p:ext>
    </p:extLst>
  </p:cSld>
  <p:clrMapOvr>
    <a:overrideClrMapping bg1="lt1" tx1="dk1" bg2="lt2" tx2="dk2" accent1="accent1" accent2="accent2" accent3="accent3" accent4="accent4" accent5="accent5" accent6="accent6" hlink="hlink" folHlink="folHlink"/>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apea_palkki_kuva_sininen">
    <p:bg>
      <p:bgPr>
        <a:solidFill>
          <a:schemeClr val="bg1">
            <a:lumMod val="75000"/>
          </a:schemeClr>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4" hasCustomPrompt="1"/>
          </p:nvPr>
        </p:nvSpPr>
        <p:spPr>
          <a:xfrm>
            <a:off x="0" y="0"/>
            <a:ext cx="12192000" cy="6721475"/>
          </a:xfrm>
        </p:spPr>
        <p:txBody>
          <a:bodyPr wrap="none" tIns="1224000" anchor="t" anchorCtr="1"/>
          <a:lstStyle>
            <a:lvl1pPr marL="396000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9" name="Title 1"/>
          <p:cNvSpPr>
            <a:spLocks noGrp="1"/>
          </p:cNvSpPr>
          <p:nvPr>
            <p:ph type="title"/>
          </p:nvPr>
        </p:nvSpPr>
        <p:spPr>
          <a:xfrm>
            <a:off x="841374" y="-15876"/>
            <a:ext cx="3987800" cy="6737351"/>
          </a:xfrm>
          <a:solidFill>
            <a:srgbClr val="00B0CC">
              <a:alpha val="75000"/>
            </a:srgbClr>
          </a:solidFill>
          <a:ln>
            <a:noFill/>
          </a:ln>
        </p:spPr>
        <p:txBody>
          <a:bodyPr lIns="396000" tIns="1188000" rIns="396000" anchor="t" anchorCtr="0">
            <a:normAutofit/>
          </a:bodyPr>
          <a:lstStyle>
            <a:lvl1pPr>
              <a:defRPr sz="3600" b="1" i="0">
                <a:solidFill>
                  <a:schemeClr val="bg1"/>
                </a:solidFill>
                <a:latin typeface="+mn-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12" name="Text Placeholder 3"/>
          <p:cNvSpPr>
            <a:spLocks noGrp="1"/>
          </p:cNvSpPr>
          <p:nvPr>
            <p:ph type="body" sz="quarter" idx="15"/>
          </p:nvPr>
        </p:nvSpPr>
        <p:spPr>
          <a:xfrm>
            <a:off x="838200" y="2702740"/>
            <a:ext cx="3990975" cy="3937773"/>
          </a:xfrm>
        </p:spPr>
        <p:txBody>
          <a:bodyPr lIns="396000" tIns="46800" rIns="396000" bIns="46800">
            <a:normAutofit/>
          </a:bodyPr>
          <a:lstStyle>
            <a:lvl1pPr>
              <a:defRPr sz="1600" b="0" i="0">
                <a:solidFill>
                  <a:schemeClr val="bg1"/>
                </a:solidFill>
                <a:latin typeface="+mn-lt"/>
                <a:ea typeface="Tahoma" panose="020B0604030504040204" pitchFamily="34" charset="0"/>
                <a:cs typeface="Tahoma" panose="020B0604030504040204" pitchFamily="34" charset="0"/>
              </a:defRPr>
            </a:lvl1pPr>
            <a:lvl2pPr>
              <a:defRPr sz="1600" b="0" i="0">
                <a:solidFill>
                  <a:schemeClr val="bg1"/>
                </a:solidFill>
                <a:latin typeface="+mn-lt"/>
                <a:ea typeface="Tahoma" panose="020B0604030504040204" pitchFamily="34" charset="0"/>
                <a:cs typeface="Tahoma" panose="020B0604030504040204" pitchFamily="34" charset="0"/>
              </a:defRPr>
            </a:lvl2pPr>
            <a:lvl3pPr>
              <a:defRPr sz="1600" b="0" i="0">
                <a:solidFill>
                  <a:schemeClr val="bg1"/>
                </a:solidFill>
                <a:latin typeface="+mn-lt"/>
                <a:ea typeface="Tahoma" panose="020B0604030504040204" pitchFamily="34" charset="0"/>
                <a:cs typeface="Tahoma" panose="020B0604030504040204" pitchFamily="34" charset="0"/>
              </a:defRPr>
            </a:lvl3pPr>
            <a:lvl4pPr>
              <a:defRPr sz="1600" b="0" i="0">
                <a:solidFill>
                  <a:schemeClr val="bg1"/>
                </a:solidFill>
                <a:latin typeface="+mn-lt"/>
                <a:ea typeface="Tahoma" panose="020B0604030504040204" pitchFamily="34" charset="0"/>
                <a:cs typeface="Tahoma" panose="020B0604030504040204" pitchFamily="34" charset="0"/>
              </a:defRPr>
            </a:lvl4pPr>
            <a:lvl5pPr>
              <a:defRPr sz="1600" b="0" i="0">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4"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3" name="Rectangle 12"/>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0096961"/>
      </p:ext>
    </p:extLst>
  </p:cSld>
  <p:clrMapOvr>
    <a:overrideClrMapping bg1="lt1" tx1="dk1" bg2="lt2" tx2="dk2" accent1="accent1" accent2="accent2" accent3="accent3" accent4="accent4" accent5="accent5" accent6="accent6" hlink="hlink" folHlink="folHlink"/>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apea_palkki_kuva_k_sininen">
    <p:bg>
      <p:bgPr>
        <a:solidFill>
          <a:schemeClr val="bg1">
            <a:lumMod val="75000"/>
          </a:schemeClr>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4" hasCustomPrompt="1"/>
          </p:nvPr>
        </p:nvSpPr>
        <p:spPr>
          <a:xfrm>
            <a:off x="0" y="0"/>
            <a:ext cx="12192000" cy="6721475"/>
          </a:xfrm>
        </p:spPr>
        <p:txBody>
          <a:bodyPr wrap="none" tIns="1224000" anchor="t" anchorCtr="1"/>
          <a:lstStyle>
            <a:lvl1pPr marL="396000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9" name="Title 1"/>
          <p:cNvSpPr>
            <a:spLocks noGrp="1"/>
          </p:cNvSpPr>
          <p:nvPr>
            <p:ph type="title"/>
          </p:nvPr>
        </p:nvSpPr>
        <p:spPr>
          <a:xfrm>
            <a:off x="841374" y="-15876"/>
            <a:ext cx="3987800" cy="6737351"/>
          </a:xfrm>
          <a:solidFill>
            <a:schemeClr val="accent2">
              <a:alpha val="75000"/>
            </a:schemeClr>
          </a:solidFill>
          <a:ln>
            <a:noFill/>
          </a:ln>
        </p:spPr>
        <p:txBody>
          <a:bodyPr lIns="396000" tIns="1188000" rIns="396000" anchor="t" anchorCtr="0">
            <a:normAutofit/>
          </a:bodyPr>
          <a:lstStyle>
            <a:lvl1pPr>
              <a:defRPr sz="3600" b="1" i="0">
                <a:solidFill>
                  <a:schemeClr val="bg1"/>
                </a:solidFill>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16" name="Text Placeholder 3"/>
          <p:cNvSpPr>
            <a:spLocks noGrp="1"/>
          </p:cNvSpPr>
          <p:nvPr>
            <p:ph type="body" sz="quarter" idx="15"/>
          </p:nvPr>
        </p:nvSpPr>
        <p:spPr>
          <a:xfrm>
            <a:off x="838200" y="2702740"/>
            <a:ext cx="3990975" cy="3937773"/>
          </a:xfrm>
        </p:spPr>
        <p:txBody>
          <a:bodyPr lIns="396000" tIns="46800" rIns="396000" bIns="46800">
            <a:normAutofit/>
          </a:bodyPr>
          <a:lstStyle>
            <a:lvl1pPr>
              <a:defRPr sz="1600" b="0" i="0">
                <a:solidFill>
                  <a:schemeClr val="bg1"/>
                </a:solidFill>
                <a:latin typeface="+mn-lt"/>
                <a:ea typeface="Tahoma" panose="020B0604030504040204" pitchFamily="34" charset="0"/>
                <a:cs typeface="Tahoma" panose="020B0604030504040204" pitchFamily="34" charset="0"/>
              </a:defRPr>
            </a:lvl1pPr>
            <a:lvl2pPr>
              <a:defRPr sz="1600" b="0" i="0">
                <a:solidFill>
                  <a:schemeClr val="bg1"/>
                </a:solidFill>
                <a:latin typeface="+mn-lt"/>
                <a:ea typeface="Tahoma" panose="020B0604030504040204" pitchFamily="34" charset="0"/>
                <a:cs typeface="Tahoma" panose="020B0604030504040204" pitchFamily="34" charset="0"/>
              </a:defRPr>
            </a:lvl2pPr>
            <a:lvl3pPr>
              <a:defRPr sz="1600" b="0" i="0">
                <a:solidFill>
                  <a:schemeClr val="bg1"/>
                </a:solidFill>
                <a:latin typeface="+mn-lt"/>
                <a:ea typeface="Tahoma" panose="020B0604030504040204" pitchFamily="34" charset="0"/>
                <a:cs typeface="Tahoma" panose="020B0604030504040204" pitchFamily="34" charset="0"/>
              </a:defRPr>
            </a:lvl3pPr>
            <a:lvl4pPr>
              <a:defRPr sz="1600" b="0" i="0">
                <a:solidFill>
                  <a:schemeClr val="bg1"/>
                </a:solidFill>
                <a:latin typeface="+mn-lt"/>
                <a:ea typeface="Tahoma" panose="020B0604030504040204" pitchFamily="34" charset="0"/>
                <a:cs typeface="Tahoma" panose="020B0604030504040204" pitchFamily="34" charset="0"/>
              </a:defRPr>
            </a:lvl4pPr>
            <a:lvl5pPr>
              <a:defRPr sz="1600" b="0" i="0">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4"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3" name="Rectangle 12"/>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1562948"/>
      </p:ext>
    </p:extLst>
  </p:cSld>
  <p:clrMapOvr>
    <a:overrideClrMapping bg1="lt1" tx1="dk1" bg2="lt2" tx2="dk2" accent1="accent1" accent2="accent2" accent3="accent3" accent4="accent4" accent5="accent5" accent6="accent6" hlink="hlink" folHlink="folHlink"/>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apea_palkki_kuva_t_sininen">
    <p:bg>
      <p:bgPr>
        <a:solidFill>
          <a:schemeClr val="bg1">
            <a:lumMod val="75000"/>
          </a:schemeClr>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4" hasCustomPrompt="1"/>
          </p:nvPr>
        </p:nvSpPr>
        <p:spPr>
          <a:xfrm>
            <a:off x="0" y="0"/>
            <a:ext cx="12192000" cy="6721475"/>
          </a:xfrm>
        </p:spPr>
        <p:txBody>
          <a:bodyPr wrap="none" tIns="1224000" anchor="t" anchorCtr="1"/>
          <a:lstStyle>
            <a:lvl1pPr marL="396000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9" name="Title 1"/>
          <p:cNvSpPr>
            <a:spLocks noGrp="1"/>
          </p:cNvSpPr>
          <p:nvPr>
            <p:ph type="title"/>
          </p:nvPr>
        </p:nvSpPr>
        <p:spPr>
          <a:xfrm>
            <a:off x="841374" y="-15876"/>
            <a:ext cx="3987800" cy="6737351"/>
          </a:xfrm>
          <a:solidFill>
            <a:schemeClr val="accent1">
              <a:alpha val="75000"/>
            </a:schemeClr>
          </a:solidFill>
          <a:ln>
            <a:noFill/>
          </a:ln>
        </p:spPr>
        <p:txBody>
          <a:bodyPr lIns="396000" tIns="1188000" rIns="396000" anchor="t" anchorCtr="0">
            <a:normAutofit/>
          </a:bodyPr>
          <a:lstStyle>
            <a:lvl1pPr>
              <a:defRPr sz="3600" b="1" i="0">
                <a:solidFill>
                  <a:schemeClr val="bg1"/>
                </a:solidFill>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16" name="Text Placeholder 3"/>
          <p:cNvSpPr>
            <a:spLocks noGrp="1"/>
          </p:cNvSpPr>
          <p:nvPr>
            <p:ph type="body" sz="quarter" idx="15"/>
          </p:nvPr>
        </p:nvSpPr>
        <p:spPr>
          <a:xfrm>
            <a:off x="838200" y="2702740"/>
            <a:ext cx="3990975" cy="3937773"/>
          </a:xfrm>
        </p:spPr>
        <p:txBody>
          <a:bodyPr lIns="396000" tIns="46800" rIns="396000" bIns="46800">
            <a:normAutofit/>
          </a:bodyPr>
          <a:lstStyle>
            <a:lvl1pPr>
              <a:defRPr sz="1600" b="0" i="0">
                <a:solidFill>
                  <a:schemeClr val="bg1"/>
                </a:solidFill>
                <a:latin typeface="+mn-lt"/>
                <a:ea typeface="Tahoma" panose="020B0604030504040204" pitchFamily="34" charset="0"/>
                <a:cs typeface="Tahoma" panose="020B0604030504040204" pitchFamily="34" charset="0"/>
              </a:defRPr>
            </a:lvl1pPr>
            <a:lvl2pPr>
              <a:defRPr sz="1600" b="0" i="0">
                <a:solidFill>
                  <a:schemeClr val="bg1"/>
                </a:solidFill>
                <a:latin typeface="+mn-lt"/>
                <a:ea typeface="Tahoma" panose="020B0604030504040204" pitchFamily="34" charset="0"/>
                <a:cs typeface="Tahoma" panose="020B0604030504040204" pitchFamily="34" charset="0"/>
              </a:defRPr>
            </a:lvl2pPr>
            <a:lvl3pPr>
              <a:defRPr sz="1600" b="0" i="0">
                <a:solidFill>
                  <a:schemeClr val="bg1"/>
                </a:solidFill>
                <a:latin typeface="+mn-lt"/>
                <a:ea typeface="Tahoma" panose="020B0604030504040204" pitchFamily="34" charset="0"/>
                <a:cs typeface="Tahoma" panose="020B0604030504040204" pitchFamily="34" charset="0"/>
              </a:defRPr>
            </a:lvl3pPr>
            <a:lvl4pPr>
              <a:defRPr sz="1600" b="0" i="0">
                <a:solidFill>
                  <a:schemeClr val="bg1"/>
                </a:solidFill>
                <a:latin typeface="+mn-lt"/>
                <a:ea typeface="Tahoma" panose="020B0604030504040204" pitchFamily="34" charset="0"/>
                <a:cs typeface="Tahoma" panose="020B0604030504040204" pitchFamily="34" charset="0"/>
              </a:defRPr>
            </a:lvl4pPr>
            <a:lvl5pPr>
              <a:defRPr sz="1600" b="0" i="0">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4"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3" name="Rectangle 12"/>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2221925"/>
      </p:ext>
    </p:extLst>
  </p:cSld>
  <p:clrMapOvr>
    <a:overrideClrMapping bg1="lt1" tx1="dk1" bg2="lt2" tx2="dk2" accent1="accent1" accent2="accent2" accent3="accent3" accent4="accent4" accent5="accent5" accent6="accent6" hlink="hlink" folHlink="folHlink"/>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apea_palkki_kuva_lila">
    <p:bg>
      <p:bgPr>
        <a:solidFill>
          <a:schemeClr val="bg1">
            <a:lumMod val="75000"/>
          </a:schemeClr>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4" hasCustomPrompt="1"/>
          </p:nvPr>
        </p:nvSpPr>
        <p:spPr>
          <a:xfrm>
            <a:off x="0" y="0"/>
            <a:ext cx="12192000" cy="6721475"/>
          </a:xfrm>
        </p:spPr>
        <p:txBody>
          <a:bodyPr wrap="none" tIns="1224000" anchor="t" anchorCtr="1"/>
          <a:lstStyle>
            <a:lvl1pPr marL="396000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9" name="Title 1"/>
          <p:cNvSpPr>
            <a:spLocks noGrp="1"/>
          </p:cNvSpPr>
          <p:nvPr>
            <p:ph type="title"/>
          </p:nvPr>
        </p:nvSpPr>
        <p:spPr>
          <a:xfrm>
            <a:off x="841374" y="-15876"/>
            <a:ext cx="3987800" cy="6737351"/>
          </a:xfrm>
          <a:solidFill>
            <a:schemeClr val="accent5">
              <a:alpha val="75000"/>
            </a:schemeClr>
          </a:solidFill>
          <a:ln>
            <a:noFill/>
          </a:ln>
        </p:spPr>
        <p:txBody>
          <a:bodyPr lIns="396000" tIns="1188000" rIns="396000" anchor="t" anchorCtr="0">
            <a:normAutofit/>
          </a:bodyPr>
          <a:lstStyle>
            <a:lvl1pPr>
              <a:defRPr sz="3600" b="1" i="0">
                <a:solidFill>
                  <a:schemeClr val="bg1"/>
                </a:solidFill>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16" name="Text Placeholder 3"/>
          <p:cNvSpPr>
            <a:spLocks noGrp="1"/>
          </p:cNvSpPr>
          <p:nvPr>
            <p:ph type="body" sz="quarter" idx="15"/>
          </p:nvPr>
        </p:nvSpPr>
        <p:spPr>
          <a:xfrm>
            <a:off x="838200" y="2702740"/>
            <a:ext cx="3990975" cy="3937773"/>
          </a:xfrm>
        </p:spPr>
        <p:txBody>
          <a:bodyPr lIns="396000" tIns="46800" rIns="396000" bIns="46800">
            <a:normAutofit/>
          </a:bodyPr>
          <a:lstStyle>
            <a:lvl1pPr>
              <a:defRPr sz="1600" b="0" i="0">
                <a:solidFill>
                  <a:schemeClr val="bg1"/>
                </a:solidFill>
                <a:latin typeface="+mn-lt"/>
                <a:ea typeface="Tahoma" panose="020B0604030504040204" pitchFamily="34" charset="0"/>
                <a:cs typeface="Tahoma" panose="020B0604030504040204" pitchFamily="34" charset="0"/>
              </a:defRPr>
            </a:lvl1pPr>
            <a:lvl2pPr>
              <a:defRPr sz="1600" b="0" i="0">
                <a:solidFill>
                  <a:schemeClr val="bg1"/>
                </a:solidFill>
                <a:latin typeface="+mn-lt"/>
                <a:ea typeface="Tahoma" panose="020B0604030504040204" pitchFamily="34" charset="0"/>
                <a:cs typeface="Tahoma" panose="020B0604030504040204" pitchFamily="34" charset="0"/>
              </a:defRPr>
            </a:lvl2pPr>
            <a:lvl3pPr>
              <a:defRPr sz="1600" b="0" i="0">
                <a:solidFill>
                  <a:schemeClr val="bg1"/>
                </a:solidFill>
                <a:latin typeface="+mn-lt"/>
                <a:ea typeface="Tahoma" panose="020B0604030504040204" pitchFamily="34" charset="0"/>
                <a:cs typeface="Tahoma" panose="020B0604030504040204" pitchFamily="34" charset="0"/>
              </a:defRPr>
            </a:lvl3pPr>
            <a:lvl4pPr>
              <a:defRPr sz="1600" b="0" i="0">
                <a:solidFill>
                  <a:schemeClr val="bg1"/>
                </a:solidFill>
                <a:latin typeface="+mn-lt"/>
                <a:ea typeface="Tahoma" panose="020B0604030504040204" pitchFamily="34" charset="0"/>
                <a:cs typeface="Tahoma" panose="020B0604030504040204" pitchFamily="34" charset="0"/>
              </a:defRPr>
            </a:lvl4pPr>
            <a:lvl5pPr>
              <a:defRPr sz="1600" b="0" i="0">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4"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3" name="Rectangle 12"/>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0133012"/>
      </p:ext>
    </p:extLst>
  </p:cSld>
  <p:clrMapOvr>
    <a:overrideClrMapping bg1="lt1" tx1="dk1" bg2="lt2" tx2="dk2" accent1="accent1" accent2="accent2" accent3="accent3" accent4="accent4" accent5="accent5" accent6="accent6" hlink="hlink" folHlink="folHlink"/>
  </p:clrMapOvr>
  <p:hf hdr="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apea_palkki_kuva_pinkki">
    <p:bg>
      <p:bgPr>
        <a:solidFill>
          <a:schemeClr val="bg1">
            <a:lumMod val="75000"/>
          </a:schemeClr>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4" hasCustomPrompt="1"/>
          </p:nvPr>
        </p:nvSpPr>
        <p:spPr>
          <a:xfrm>
            <a:off x="0" y="0"/>
            <a:ext cx="12192000" cy="6721475"/>
          </a:xfrm>
        </p:spPr>
        <p:txBody>
          <a:bodyPr wrap="none" tIns="1224000" anchor="t" anchorCtr="1"/>
          <a:lstStyle>
            <a:lvl1pPr marL="396000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9" name="Title 1"/>
          <p:cNvSpPr>
            <a:spLocks noGrp="1"/>
          </p:cNvSpPr>
          <p:nvPr>
            <p:ph type="title"/>
          </p:nvPr>
        </p:nvSpPr>
        <p:spPr>
          <a:xfrm>
            <a:off x="841374" y="-15876"/>
            <a:ext cx="3987800" cy="6737351"/>
          </a:xfrm>
          <a:solidFill>
            <a:srgbClr val="FF008F">
              <a:alpha val="75000"/>
            </a:srgbClr>
          </a:solidFill>
          <a:ln>
            <a:noFill/>
          </a:ln>
        </p:spPr>
        <p:txBody>
          <a:bodyPr lIns="396000" tIns="1188000" rIns="396000" anchor="t" anchorCtr="0">
            <a:normAutofit/>
          </a:bodyPr>
          <a:lstStyle>
            <a:lvl1pPr>
              <a:defRPr sz="3600" b="1" i="0">
                <a:solidFill>
                  <a:schemeClr val="bg1"/>
                </a:solidFill>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16" name="Text Placeholder 3"/>
          <p:cNvSpPr>
            <a:spLocks noGrp="1"/>
          </p:cNvSpPr>
          <p:nvPr>
            <p:ph type="body" sz="quarter" idx="15"/>
          </p:nvPr>
        </p:nvSpPr>
        <p:spPr>
          <a:xfrm>
            <a:off x="838200" y="2702740"/>
            <a:ext cx="3990975" cy="3937773"/>
          </a:xfrm>
        </p:spPr>
        <p:txBody>
          <a:bodyPr lIns="396000" tIns="46800" rIns="396000" bIns="46800">
            <a:normAutofit/>
          </a:bodyPr>
          <a:lstStyle>
            <a:lvl1pPr>
              <a:defRPr sz="1600" b="0" i="0">
                <a:solidFill>
                  <a:schemeClr val="bg1"/>
                </a:solidFill>
                <a:latin typeface="+mn-lt"/>
                <a:ea typeface="Tahoma" panose="020B0604030504040204" pitchFamily="34" charset="0"/>
                <a:cs typeface="Tahoma" panose="020B0604030504040204" pitchFamily="34" charset="0"/>
              </a:defRPr>
            </a:lvl1pPr>
            <a:lvl2pPr>
              <a:defRPr sz="1600" b="0" i="0">
                <a:solidFill>
                  <a:schemeClr val="bg1"/>
                </a:solidFill>
                <a:latin typeface="+mn-lt"/>
                <a:ea typeface="Tahoma" panose="020B0604030504040204" pitchFamily="34" charset="0"/>
                <a:cs typeface="Tahoma" panose="020B0604030504040204" pitchFamily="34" charset="0"/>
              </a:defRPr>
            </a:lvl2pPr>
            <a:lvl3pPr>
              <a:defRPr sz="1600" b="0" i="0">
                <a:solidFill>
                  <a:schemeClr val="bg1"/>
                </a:solidFill>
                <a:latin typeface="+mn-lt"/>
                <a:ea typeface="Tahoma" panose="020B0604030504040204" pitchFamily="34" charset="0"/>
                <a:cs typeface="Tahoma" panose="020B0604030504040204" pitchFamily="34" charset="0"/>
              </a:defRPr>
            </a:lvl3pPr>
            <a:lvl4pPr>
              <a:defRPr sz="1600" b="0" i="0">
                <a:solidFill>
                  <a:schemeClr val="bg1"/>
                </a:solidFill>
                <a:latin typeface="+mn-lt"/>
                <a:ea typeface="Tahoma" panose="020B0604030504040204" pitchFamily="34" charset="0"/>
                <a:cs typeface="Tahoma" panose="020B0604030504040204" pitchFamily="34" charset="0"/>
              </a:defRPr>
            </a:lvl4pPr>
            <a:lvl5pPr>
              <a:defRPr sz="1600" b="0" i="0">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4"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3" name="Rectangle 12"/>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6016718"/>
      </p:ext>
    </p:extLst>
  </p:cSld>
  <p:clrMapOvr>
    <a:overrideClrMapping bg1="lt1" tx1="dk1" bg2="lt2" tx2="dk2" accent1="accent1" accent2="accent2" accent3="accent3" accent4="accent4" accent5="accent5" accent6="accent6" hlink="hlink" folHlink="folHlink"/>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_slide_1">
    <p:spTree>
      <p:nvGrpSpPr>
        <p:cNvPr id="1" name=""/>
        <p:cNvGrpSpPr/>
        <p:nvPr/>
      </p:nvGrpSpPr>
      <p:grpSpPr>
        <a:xfrm>
          <a:off x="0" y="0"/>
          <a:ext cx="0" cy="0"/>
          <a:chOff x="0" y="0"/>
          <a:chExt cx="0" cy="0"/>
        </a:xfrm>
      </p:grpSpPr>
      <p:sp>
        <p:nvSpPr>
          <p:cNvPr id="7" name="Otsikko 1"/>
          <p:cNvSpPr>
            <a:spLocks noGrp="1"/>
          </p:cNvSpPr>
          <p:nvPr>
            <p:ph type="ctrTitle"/>
          </p:nvPr>
        </p:nvSpPr>
        <p:spPr>
          <a:xfrm>
            <a:off x="2265770" y="5000877"/>
            <a:ext cx="9030880" cy="1297185"/>
          </a:xfrm>
        </p:spPr>
        <p:txBody>
          <a:bodyPr anchor="t">
            <a:normAutofit/>
          </a:bodyPr>
          <a:lstStyle>
            <a:lvl1pPr algn="l">
              <a:defRPr sz="4400" b="1"/>
            </a:lvl1pPr>
          </a:lstStyle>
          <a:p>
            <a:r>
              <a:rPr lang="fi-FI"/>
              <a:t>Muokkaa perustyyl. napsautt.</a:t>
            </a:r>
            <a:endParaRPr lang="fi-FI" dirty="0"/>
          </a:p>
        </p:txBody>
      </p:sp>
      <p:sp>
        <p:nvSpPr>
          <p:cNvPr id="10" name="Picture Placeholder 9"/>
          <p:cNvSpPr>
            <a:spLocks noGrp="1"/>
          </p:cNvSpPr>
          <p:nvPr>
            <p:ph type="pic" sz="quarter" idx="12" hasCustomPrompt="1"/>
          </p:nvPr>
        </p:nvSpPr>
        <p:spPr>
          <a:xfrm>
            <a:off x="0" y="-9939"/>
            <a:ext cx="12192000" cy="4720085"/>
          </a:xfrm>
          <a:custGeom>
            <a:avLst/>
            <a:gdLst>
              <a:gd name="connsiteX0" fmla="*/ 12192000 w 12192000"/>
              <a:gd name="connsiteY0" fmla="*/ 9939 h 4720085"/>
              <a:gd name="connsiteX1" fmla="*/ 12174524 w 12192000"/>
              <a:gd name="connsiteY1" fmla="*/ 4720085 h 4720085"/>
              <a:gd name="connsiteX2" fmla="*/ 8798054 w 12192000"/>
              <a:gd name="connsiteY2" fmla="*/ 4720085 h 4720085"/>
              <a:gd name="connsiteX3" fmla="*/ 6924312 w 12192000"/>
              <a:gd name="connsiteY3" fmla="*/ 10734 h 4720085"/>
              <a:gd name="connsiteX4" fmla="*/ 6790081 w 12192000"/>
              <a:gd name="connsiteY4" fmla="*/ 9144 h 4720085"/>
              <a:gd name="connsiteX5" fmla="*/ 8647125 w 12192000"/>
              <a:gd name="connsiteY5" fmla="*/ 4701002 h 4720085"/>
              <a:gd name="connsiteX6" fmla="*/ 3593725 w 12192000"/>
              <a:gd name="connsiteY6" fmla="*/ 4691063 h 4720085"/>
              <a:gd name="connsiteX7" fmla="*/ 5390305 w 12192000"/>
              <a:gd name="connsiteY7" fmla="*/ 9939 h 4720085"/>
              <a:gd name="connsiteX8" fmla="*/ 5277610 w 12192000"/>
              <a:gd name="connsiteY8" fmla="*/ 0 h 4720085"/>
              <a:gd name="connsiteX9" fmla="*/ 3458767 w 12192000"/>
              <a:gd name="connsiteY9" fmla="*/ 4701002 h 4720085"/>
              <a:gd name="connsiteX10" fmla="*/ 0 w 12192000"/>
              <a:gd name="connsiteY10" fmla="*/ 4701002 h 4720085"/>
              <a:gd name="connsiteX11" fmla="*/ 9922 w 12192000"/>
              <a:gd name="connsiteY11" fmla="*/ 9939 h 472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4720085">
                <a:moveTo>
                  <a:pt x="12192000" y="9939"/>
                </a:moveTo>
                <a:cubicBezTo>
                  <a:pt x="12186175" y="1579988"/>
                  <a:pt x="12180349" y="3150036"/>
                  <a:pt x="12174524" y="4720085"/>
                </a:cubicBezTo>
                <a:lnTo>
                  <a:pt x="8798054" y="4720085"/>
                </a:lnTo>
                <a:cubicBezTo>
                  <a:pt x="8152137" y="3064957"/>
                  <a:pt x="7570229" y="1610998"/>
                  <a:pt x="6924312" y="10734"/>
                </a:cubicBezTo>
                <a:close/>
                <a:moveTo>
                  <a:pt x="6790081" y="9144"/>
                </a:moveTo>
                <a:lnTo>
                  <a:pt x="8647125" y="4701002"/>
                </a:lnTo>
                <a:lnTo>
                  <a:pt x="3593725" y="4691063"/>
                </a:lnTo>
                <a:cubicBezTo>
                  <a:pt x="4353996" y="2818467"/>
                  <a:pt x="4850285" y="1474235"/>
                  <a:pt x="5390305" y="9939"/>
                </a:cubicBezTo>
                <a:close/>
                <a:moveTo>
                  <a:pt x="5277610" y="0"/>
                </a:moveTo>
                <a:lnTo>
                  <a:pt x="3458767" y="4701002"/>
                </a:lnTo>
                <a:lnTo>
                  <a:pt x="0" y="4701002"/>
                </a:lnTo>
                <a:cubicBezTo>
                  <a:pt x="3307" y="3137314"/>
                  <a:pt x="6615" y="1573627"/>
                  <a:pt x="9922" y="9939"/>
                </a:cubicBezTo>
                <a:close/>
              </a:path>
            </a:pathLst>
          </a:custGeom>
          <a:solidFill>
            <a:schemeClr val="bg1">
              <a:lumMod val="75000"/>
            </a:schemeClr>
          </a:solidFill>
        </p:spPr>
        <p:txBody>
          <a:bodyPr wrap="square" anchor="ctr" anchorCtr="1">
            <a:noAutofit/>
          </a:bodyPr>
          <a:lstStyle>
            <a:lvl1pPr marL="0" indent="0">
              <a:buFontTx/>
              <a:buNone/>
              <a:defRPr/>
            </a:lvl1pPr>
          </a:lstStyle>
          <a:p>
            <a:r>
              <a:rPr lang="fi-FI" dirty="0"/>
              <a:t>Lisää kuva </a:t>
            </a:r>
            <a:r>
              <a:rPr lang="fi-FI" dirty="0" err="1"/>
              <a:t>Kameleonin</a:t>
            </a:r>
            <a:br>
              <a:rPr lang="fi-FI" dirty="0"/>
            </a:br>
            <a:r>
              <a:rPr lang="fi-FI" dirty="0"/>
              <a:t>Kuvagalleriasta</a:t>
            </a:r>
            <a:br>
              <a:rPr lang="fi-FI" dirty="0"/>
            </a:br>
            <a:r>
              <a:rPr lang="fi-FI" dirty="0"/>
              <a:t>tai esim. omista tiedostoista</a:t>
            </a:r>
            <a:endParaRPr lang="en-US" dirty="0"/>
          </a:p>
        </p:txBody>
      </p:sp>
      <p:sp>
        <p:nvSpPr>
          <p:cNvPr id="6" name="Rectangle 5"/>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p:cNvSpPr>
            <a:spLocks noGrp="1"/>
          </p:cNvSpPr>
          <p:nvPr>
            <p:ph type="ftr" sz="quarter" idx="3"/>
          </p:nvPr>
        </p:nvSpPr>
        <p:spPr>
          <a:xfrm>
            <a:off x="2273862" y="6321116"/>
            <a:ext cx="2476155"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Ilkka Aaltonen</a:t>
            </a:r>
            <a:endParaRPr lang="en-US" dirty="0"/>
          </a:p>
        </p:txBody>
      </p:sp>
      <p:sp>
        <p:nvSpPr>
          <p:cNvPr id="8" name="Date Placeholder 3"/>
          <p:cNvSpPr>
            <a:spLocks noGrp="1"/>
          </p:cNvSpPr>
          <p:nvPr>
            <p:ph type="dt" sz="half" idx="2"/>
          </p:nvPr>
        </p:nvSpPr>
        <p:spPr>
          <a:xfrm>
            <a:off x="4750017" y="6321116"/>
            <a:ext cx="1650783"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10.6.2021</a:t>
            </a:r>
            <a:endParaRPr lang="en-US"/>
          </a:p>
        </p:txBody>
      </p:sp>
      <p:sp>
        <p:nvSpPr>
          <p:cNvPr id="11" name="DConfidentiality">
            <a:extLst>
              <a:ext uri="{FF2B5EF4-FFF2-40B4-BE49-F238E27FC236}">
                <a16:creationId xmlns:a16="http://schemas.microsoft.com/office/drawing/2014/main" id="{EEA14B14-60C4-4BB2-AAE3-DF41B480ACC8}"/>
              </a:ext>
            </a:extLst>
          </p:cNvPr>
          <p:cNvSpPr txBox="1">
            <a:spLocks/>
          </p:cNvSpPr>
          <p:nvPr userDrawn="1"/>
        </p:nvSpPr>
        <p:spPr>
          <a:xfrm>
            <a:off x="6523406" y="6308584"/>
            <a:ext cx="2785296" cy="365125"/>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FF0000"/>
              </a:solidFill>
            </a:endParaRPr>
          </a:p>
        </p:txBody>
      </p:sp>
      <p:sp>
        <p:nvSpPr>
          <p:cNvPr id="12" name="DLevelofprotection">
            <a:extLst>
              <a:ext uri="{FF2B5EF4-FFF2-40B4-BE49-F238E27FC236}">
                <a16:creationId xmlns:a16="http://schemas.microsoft.com/office/drawing/2014/main" id="{5DD3C21F-DA3E-4BE7-AAC4-310C4E77212E}"/>
              </a:ext>
            </a:extLst>
          </p:cNvPr>
          <p:cNvSpPr txBox="1">
            <a:spLocks/>
          </p:cNvSpPr>
          <p:nvPr userDrawn="1"/>
        </p:nvSpPr>
        <p:spPr>
          <a:xfrm>
            <a:off x="9539592" y="6146407"/>
            <a:ext cx="2403362" cy="252000"/>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FF0000"/>
              </a:solidFill>
            </a:endParaRPr>
          </a:p>
        </p:txBody>
      </p:sp>
      <p:sp>
        <p:nvSpPr>
          <p:cNvPr id="13" name="DDecree">
            <a:extLst>
              <a:ext uri="{FF2B5EF4-FFF2-40B4-BE49-F238E27FC236}">
                <a16:creationId xmlns:a16="http://schemas.microsoft.com/office/drawing/2014/main" id="{E78352A8-ED6D-4F6E-BFE7-FD1EC319D79A}"/>
              </a:ext>
            </a:extLst>
          </p:cNvPr>
          <p:cNvSpPr txBox="1">
            <a:spLocks/>
          </p:cNvSpPr>
          <p:nvPr userDrawn="1"/>
        </p:nvSpPr>
        <p:spPr>
          <a:xfrm>
            <a:off x="9540000" y="6356098"/>
            <a:ext cx="2633844" cy="197937"/>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FF0000"/>
              </a:solidFill>
            </a:endParaRPr>
          </a:p>
        </p:txBody>
      </p:sp>
      <p:sp>
        <p:nvSpPr>
          <p:cNvPr id="14" name="DSecrecy">
            <a:extLst>
              <a:ext uri="{FF2B5EF4-FFF2-40B4-BE49-F238E27FC236}">
                <a16:creationId xmlns:a16="http://schemas.microsoft.com/office/drawing/2014/main" id="{8E73515E-696E-4CE4-8D36-10D1C0A0DD9C}"/>
              </a:ext>
            </a:extLst>
          </p:cNvPr>
          <p:cNvSpPr txBox="1">
            <a:spLocks/>
          </p:cNvSpPr>
          <p:nvPr userDrawn="1"/>
        </p:nvSpPr>
        <p:spPr>
          <a:xfrm>
            <a:off x="9540000" y="6503588"/>
            <a:ext cx="2326280" cy="252000"/>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FF0000"/>
              </a:solidFill>
            </a:endParaRPr>
          </a:p>
        </p:txBody>
      </p:sp>
      <p:pic>
        <p:nvPicPr>
          <p:cNvPr id="5" name="Kuva 4" descr="Väyläviraston logo">
            <a:extLst>
              <a:ext uri="{FF2B5EF4-FFF2-40B4-BE49-F238E27FC236}">
                <a16:creationId xmlns:a16="http://schemas.microsoft.com/office/drawing/2014/main" id="{33C3268B-385E-41BC-B0E9-2A8D21E50A2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8000" y="4917600"/>
            <a:ext cx="1944000" cy="1620000"/>
          </a:xfrm>
          <a:prstGeom prst="rect">
            <a:avLst/>
          </a:prstGeom>
        </p:spPr>
      </p:pic>
    </p:spTree>
    <p:extLst>
      <p:ext uri="{BB962C8B-B14F-4D97-AF65-F5344CB8AC3E}">
        <p14:creationId xmlns:p14="http://schemas.microsoft.com/office/powerpoint/2010/main" val="1270602295"/>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apea_palkki_kuva_oranssi">
    <p:bg>
      <p:bgPr>
        <a:solidFill>
          <a:schemeClr val="bg1">
            <a:lumMod val="75000"/>
          </a:schemeClr>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4" hasCustomPrompt="1"/>
          </p:nvPr>
        </p:nvSpPr>
        <p:spPr>
          <a:xfrm>
            <a:off x="0" y="0"/>
            <a:ext cx="12192000" cy="6721475"/>
          </a:xfrm>
        </p:spPr>
        <p:txBody>
          <a:bodyPr wrap="none" tIns="1224000" anchor="t" anchorCtr="1"/>
          <a:lstStyle>
            <a:lvl1pPr marL="396000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9" name="Title 1"/>
          <p:cNvSpPr>
            <a:spLocks noGrp="1"/>
          </p:cNvSpPr>
          <p:nvPr>
            <p:ph type="title"/>
          </p:nvPr>
        </p:nvSpPr>
        <p:spPr>
          <a:xfrm>
            <a:off x="833486" y="0"/>
            <a:ext cx="3987800" cy="6737351"/>
          </a:xfrm>
          <a:solidFill>
            <a:srgbClr val="FF5100">
              <a:alpha val="75000"/>
            </a:srgbClr>
          </a:solidFill>
          <a:ln>
            <a:noFill/>
          </a:ln>
        </p:spPr>
        <p:txBody>
          <a:bodyPr lIns="396000" tIns="1188000" rIns="396000" anchor="t" anchorCtr="0">
            <a:normAutofit/>
          </a:bodyPr>
          <a:lstStyle>
            <a:lvl1pPr>
              <a:defRPr sz="3600" b="1" i="0">
                <a:solidFill>
                  <a:schemeClr val="bg1"/>
                </a:solidFill>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13" name="Text Placeholder 3"/>
          <p:cNvSpPr>
            <a:spLocks noGrp="1"/>
          </p:cNvSpPr>
          <p:nvPr>
            <p:ph type="body" sz="quarter" idx="15"/>
          </p:nvPr>
        </p:nvSpPr>
        <p:spPr>
          <a:xfrm>
            <a:off x="838200" y="2702740"/>
            <a:ext cx="3990975" cy="3937773"/>
          </a:xfrm>
        </p:spPr>
        <p:txBody>
          <a:bodyPr lIns="396000" tIns="46800" rIns="396000" bIns="46800">
            <a:normAutofit/>
          </a:bodyPr>
          <a:lstStyle>
            <a:lvl1pPr>
              <a:defRPr sz="1600" b="0" i="0">
                <a:solidFill>
                  <a:schemeClr val="bg1"/>
                </a:solidFill>
                <a:latin typeface="+mn-lt"/>
                <a:ea typeface="Tahoma" panose="020B0604030504040204" pitchFamily="34" charset="0"/>
                <a:cs typeface="Tahoma" panose="020B0604030504040204" pitchFamily="34" charset="0"/>
              </a:defRPr>
            </a:lvl1pPr>
            <a:lvl2pPr>
              <a:defRPr sz="1600" b="0" i="0">
                <a:solidFill>
                  <a:schemeClr val="bg1"/>
                </a:solidFill>
                <a:latin typeface="+mn-lt"/>
                <a:ea typeface="Tahoma" panose="020B0604030504040204" pitchFamily="34" charset="0"/>
                <a:cs typeface="Tahoma" panose="020B0604030504040204" pitchFamily="34" charset="0"/>
              </a:defRPr>
            </a:lvl2pPr>
            <a:lvl3pPr>
              <a:defRPr sz="1600" b="0" i="0">
                <a:solidFill>
                  <a:schemeClr val="bg1"/>
                </a:solidFill>
                <a:latin typeface="+mn-lt"/>
                <a:ea typeface="Tahoma" panose="020B0604030504040204" pitchFamily="34" charset="0"/>
                <a:cs typeface="Tahoma" panose="020B0604030504040204" pitchFamily="34" charset="0"/>
              </a:defRPr>
            </a:lvl3pPr>
            <a:lvl4pPr>
              <a:defRPr sz="1600" b="0" i="0">
                <a:solidFill>
                  <a:schemeClr val="bg1"/>
                </a:solidFill>
                <a:latin typeface="+mn-lt"/>
                <a:ea typeface="Tahoma" panose="020B0604030504040204" pitchFamily="34" charset="0"/>
                <a:cs typeface="Tahoma" panose="020B0604030504040204" pitchFamily="34" charset="0"/>
              </a:defRPr>
            </a:lvl4pPr>
            <a:lvl5pPr>
              <a:defRPr sz="1600" b="0" i="0">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4"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8" name="Rectangle 7"/>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0277712"/>
      </p:ext>
    </p:extLst>
  </p:cSld>
  <p:clrMapOvr>
    <a:overrideClrMapping bg1="lt1" tx1="dk1" bg2="lt2" tx2="dk2" accent1="accent1" accent2="accent2" accent3="accent3" accent4="accent4" accent5="accent5" accent6="accent6" hlink="hlink" folHlink="folHlink"/>
  </p:clrMapOvr>
  <p:hf hdr="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levea_palkki_kuva_v_sininen">
    <p:bg>
      <p:bgPr>
        <a:solidFill>
          <a:schemeClr val="bg1">
            <a:lumMod val="75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0" y="-15875"/>
            <a:ext cx="5155670" cy="6737350"/>
          </a:xfrm>
          <a:solidFill>
            <a:schemeClr val="accent3"/>
          </a:solidFill>
        </p:spPr>
        <p:txBody>
          <a:bodyPr lIns="396000" tIns="1188000" rIns="396000" bIns="46800"/>
          <a:lstStyle>
            <a:lvl1pPr marL="0" indent="0">
              <a:buNone/>
              <a:defRPr sz="3600" b="1" i="0">
                <a:solidFill>
                  <a:schemeClr val="bg1"/>
                </a:solidFill>
                <a:latin typeface="+mn-lt"/>
                <a:ea typeface="Tahoma" panose="020B0604030504040204" pitchFamily="34" charset="0"/>
                <a:cs typeface="Tahoma" panose="020B0604030504040204" pitchFamily="34" charset="0"/>
              </a:defRPr>
            </a:lvl1pPr>
            <a:lvl2pPr marL="457200" indent="0">
              <a:buNone/>
              <a:defRPr>
                <a:solidFill>
                  <a:schemeClr val="bg1"/>
                </a:solidFill>
                <a:latin typeface="+mn-lt"/>
                <a:ea typeface="Tahoma" panose="020B0604030504040204" pitchFamily="34" charset="0"/>
                <a:cs typeface="Tahoma" panose="020B0604030504040204" pitchFamily="34" charset="0"/>
              </a:defRPr>
            </a:lvl2pPr>
            <a:lvl3pPr marL="914400" indent="0">
              <a:buNone/>
              <a:defRPr>
                <a:solidFill>
                  <a:schemeClr val="bg1"/>
                </a:solidFill>
                <a:latin typeface="+mn-lt"/>
                <a:ea typeface="Tahoma" panose="020B0604030504040204" pitchFamily="34" charset="0"/>
                <a:cs typeface="Tahoma" panose="020B0604030504040204" pitchFamily="34" charset="0"/>
              </a:defRPr>
            </a:lvl3pPr>
            <a:lvl4pPr marL="1371600" indent="0">
              <a:buNone/>
              <a:defRPr>
                <a:solidFill>
                  <a:schemeClr val="bg1"/>
                </a:solidFill>
                <a:latin typeface="+mn-lt"/>
                <a:ea typeface="Tahoma" panose="020B0604030504040204" pitchFamily="34" charset="0"/>
                <a:cs typeface="Tahoma" panose="020B0604030504040204" pitchFamily="34" charset="0"/>
              </a:defRPr>
            </a:lvl4pPr>
            <a:lvl5pPr marL="1828800" indent="0">
              <a:buNone/>
              <a:defRPr>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5" name="Picture Placeholder 14"/>
          <p:cNvSpPr>
            <a:spLocks noGrp="1"/>
          </p:cNvSpPr>
          <p:nvPr>
            <p:ph type="pic" sz="quarter" idx="14" hasCustomPrompt="1"/>
          </p:nvPr>
        </p:nvSpPr>
        <p:spPr>
          <a:xfrm>
            <a:off x="5155670" y="0"/>
            <a:ext cx="7036330" cy="6721475"/>
          </a:xfrm>
        </p:spPr>
        <p:txBody>
          <a:bodyPr wrap="none" tIns="1224000" anchor="t" anchorCtr="1"/>
          <a:lstStyle>
            <a:lvl1pPr marL="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12"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1" name="Rectangle 10"/>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6798611"/>
      </p:ext>
    </p:extLst>
  </p:cSld>
  <p:clrMapOvr>
    <a:overrideClrMapping bg1="lt1" tx1="dk1" bg2="lt2" tx2="dk2" accent1="accent1" accent2="accent2" accent3="accent3" accent4="accent4" accent5="accent5" accent6="accent6" hlink="hlink" folHlink="folHlink"/>
  </p:clrMapOvr>
  <p:hf hdr="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levea_palkki_kuva_sininen">
    <p:bg>
      <p:bgPr>
        <a:solidFill>
          <a:schemeClr val="bg1">
            <a:lumMod val="75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0" y="-15875"/>
            <a:ext cx="5155670" cy="6737350"/>
          </a:xfrm>
          <a:solidFill>
            <a:srgbClr val="00B0CC"/>
          </a:solidFill>
        </p:spPr>
        <p:txBody>
          <a:bodyPr lIns="396000" tIns="1188000" rIns="396000" bIns="46800"/>
          <a:lstStyle>
            <a:lvl1pPr marL="0" indent="0">
              <a:buFontTx/>
              <a:buNone/>
              <a:defRPr sz="3600" b="1" i="0">
                <a:solidFill>
                  <a:schemeClr val="bg1"/>
                </a:solidFill>
                <a:latin typeface="+mn-lt"/>
                <a:ea typeface="Tahoma" panose="020B0604030504040204" pitchFamily="34" charset="0"/>
                <a:cs typeface="Tahoma" panose="020B0604030504040204" pitchFamily="34" charset="0"/>
              </a:defRPr>
            </a:lvl1pPr>
            <a:lvl2pPr marL="457200" indent="0">
              <a:buFontTx/>
              <a:buNone/>
              <a:defRPr>
                <a:solidFill>
                  <a:schemeClr val="bg1"/>
                </a:solidFill>
                <a:latin typeface="+mn-lt"/>
                <a:ea typeface="Tahoma" panose="020B0604030504040204" pitchFamily="34" charset="0"/>
                <a:cs typeface="Tahoma" panose="020B0604030504040204" pitchFamily="34" charset="0"/>
              </a:defRPr>
            </a:lvl2pPr>
            <a:lvl3pPr marL="914400" indent="0">
              <a:buFontTx/>
              <a:buNone/>
              <a:defRPr>
                <a:solidFill>
                  <a:schemeClr val="bg1"/>
                </a:solidFill>
                <a:latin typeface="+mn-lt"/>
                <a:ea typeface="Tahoma" panose="020B0604030504040204" pitchFamily="34" charset="0"/>
                <a:cs typeface="Tahoma" panose="020B0604030504040204" pitchFamily="34" charset="0"/>
              </a:defRPr>
            </a:lvl3pPr>
            <a:lvl4pPr marL="1371600" indent="0">
              <a:buFontTx/>
              <a:buNone/>
              <a:defRPr>
                <a:solidFill>
                  <a:schemeClr val="bg1"/>
                </a:solidFill>
                <a:latin typeface="+mn-lt"/>
                <a:ea typeface="Tahoma" panose="020B0604030504040204" pitchFamily="34" charset="0"/>
                <a:cs typeface="Tahoma" panose="020B0604030504040204" pitchFamily="34" charset="0"/>
              </a:defRPr>
            </a:lvl4pPr>
            <a:lvl5pPr marL="1828800" indent="0">
              <a:buFontTx/>
              <a:buNone/>
              <a:defRPr>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5" name="Picture Placeholder 14"/>
          <p:cNvSpPr>
            <a:spLocks noGrp="1"/>
          </p:cNvSpPr>
          <p:nvPr>
            <p:ph type="pic" sz="quarter" idx="14" hasCustomPrompt="1"/>
          </p:nvPr>
        </p:nvSpPr>
        <p:spPr>
          <a:xfrm>
            <a:off x="5155670" y="0"/>
            <a:ext cx="7036330" cy="6721475"/>
          </a:xfrm>
        </p:spPr>
        <p:txBody>
          <a:bodyPr wrap="none" tIns="1224000" anchor="t" anchorCtr="1"/>
          <a:lstStyle>
            <a:lvl1pPr marL="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12"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1" name="Rectangle 10"/>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9971632"/>
      </p:ext>
    </p:extLst>
  </p:cSld>
  <p:clrMapOvr>
    <a:overrideClrMapping bg1="lt1" tx1="dk1" bg2="lt2" tx2="dk2" accent1="accent1" accent2="accent2" accent3="accent3" accent4="accent4" accent5="accent5" accent6="accent6" hlink="hlink" folHlink="folHlink"/>
  </p:clrMapOvr>
  <p:hf hdr="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levea_palkki_kuva_k_sininen">
    <p:bg>
      <p:bgPr>
        <a:solidFill>
          <a:schemeClr val="bg1">
            <a:lumMod val="75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0" y="-15875"/>
            <a:ext cx="5155670" cy="6737350"/>
          </a:xfrm>
          <a:solidFill>
            <a:schemeClr val="accent2"/>
          </a:solidFill>
        </p:spPr>
        <p:txBody>
          <a:bodyPr lIns="396000" tIns="1188000" rIns="396000" bIns="46800"/>
          <a:lstStyle>
            <a:lvl1pPr marL="0" indent="0">
              <a:buFontTx/>
              <a:buNone/>
              <a:defRPr sz="3600" b="1" i="0">
                <a:solidFill>
                  <a:schemeClr val="bg1"/>
                </a:solidFill>
                <a:latin typeface="+mn-lt"/>
                <a:ea typeface="Tahoma" panose="020B0604030504040204" pitchFamily="34" charset="0"/>
                <a:cs typeface="Tahoma" panose="020B0604030504040204" pitchFamily="34" charset="0"/>
              </a:defRPr>
            </a:lvl1pPr>
            <a:lvl2pPr marL="457200" indent="0">
              <a:buFontTx/>
              <a:buNone/>
              <a:defRPr>
                <a:solidFill>
                  <a:schemeClr val="bg1"/>
                </a:solidFill>
                <a:latin typeface="+mn-lt"/>
                <a:ea typeface="Tahoma" panose="020B0604030504040204" pitchFamily="34" charset="0"/>
                <a:cs typeface="Tahoma" panose="020B0604030504040204" pitchFamily="34" charset="0"/>
              </a:defRPr>
            </a:lvl2pPr>
            <a:lvl3pPr marL="914400" indent="0">
              <a:buFontTx/>
              <a:buNone/>
              <a:defRPr>
                <a:solidFill>
                  <a:schemeClr val="bg1"/>
                </a:solidFill>
                <a:latin typeface="+mn-lt"/>
                <a:ea typeface="Tahoma" panose="020B0604030504040204" pitchFamily="34" charset="0"/>
                <a:cs typeface="Tahoma" panose="020B0604030504040204" pitchFamily="34" charset="0"/>
              </a:defRPr>
            </a:lvl3pPr>
            <a:lvl4pPr marL="1371600" indent="0">
              <a:buFontTx/>
              <a:buNone/>
              <a:defRPr>
                <a:solidFill>
                  <a:schemeClr val="bg1"/>
                </a:solidFill>
                <a:latin typeface="+mn-lt"/>
                <a:ea typeface="Tahoma" panose="020B0604030504040204" pitchFamily="34" charset="0"/>
                <a:cs typeface="Tahoma" panose="020B0604030504040204" pitchFamily="34" charset="0"/>
              </a:defRPr>
            </a:lvl4pPr>
            <a:lvl5pPr marL="1828800" indent="0">
              <a:buFontTx/>
              <a:buNone/>
              <a:defRPr>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5" name="Picture Placeholder 14"/>
          <p:cNvSpPr>
            <a:spLocks noGrp="1"/>
          </p:cNvSpPr>
          <p:nvPr>
            <p:ph type="pic" sz="quarter" idx="14" hasCustomPrompt="1"/>
          </p:nvPr>
        </p:nvSpPr>
        <p:spPr>
          <a:xfrm>
            <a:off x="5155670" y="0"/>
            <a:ext cx="7036330" cy="6721475"/>
          </a:xfrm>
        </p:spPr>
        <p:txBody>
          <a:bodyPr wrap="none" tIns="1224000" anchor="t" anchorCtr="1"/>
          <a:lstStyle>
            <a:lvl1pPr marL="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12"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1" name="Rectangle 10"/>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5801374"/>
      </p:ext>
    </p:extLst>
  </p:cSld>
  <p:clrMapOvr>
    <a:overrideClrMapping bg1="lt1" tx1="dk1" bg2="lt2" tx2="dk2" accent1="accent1" accent2="accent2" accent3="accent3" accent4="accent4" accent5="accent5" accent6="accent6" hlink="hlink" folHlink="folHlink"/>
  </p:clrMapOvr>
  <p:hf hdr="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levea_palkki_kuva_t_sininen">
    <p:bg>
      <p:bgPr>
        <a:solidFill>
          <a:schemeClr val="bg1">
            <a:lumMod val="75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0" y="-15875"/>
            <a:ext cx="5155670" cy="6737350"/>
          </a:xfrm>
          <a:solidFill>
            <a:schemeClr val="accent1"/>
          </a:solidFill>
        </p:spPr>
        <p:txBody>
          <a:bodyPr lIns="396000" tIns="1188000" rIns="396000" bIns="46800"/>
          <a:lstStyle>
            <a:lvl1pPr marL="0" indent="0">
              <a:buFontTx/>
              <a:buNone/>
              <a:defRPr sz="3600" b="1" i="0">
                <a:solidFill>
                  <a:schemeClr val="bg1"/>
                </a:solidFill>
                <a:latin typeface="+mn-lt"/>
                <a:ea typeface="Tahoma" panose="020B0604030504040204" pitchFamily="34" charset="0"/>
                <a:cs typeface="Tahoma" panose="020B0604030504040204" pitchFamily="34" charset="0"/>
              </a:defRPr>
            </a:lvl1pPr>
            <a:lvl2pPr marL="457200" indent="0">
              <a:buFontTx/>
              <a:buNone/>
              <a:defRPr>
                <a:solidFill>
                  <a:schemeClr val="bg1"/>
                </a:solidFill>
                <a:latin typeface="+mn-lt"/>
                <a:ea typeface="Tahoma" panose="020B0604030504040204" pitchFamily="34" charset="0"/>
                <a:cs typeface="Tahoma" panose="020B0604030504040204" pitchFamily="34" charset="0"/>
              </a:defRPr>
            </a:lvl2pPr>
            <a:lvl3pPr marL="914400" indent="0">
              <a:buFontTx/>
              <a:buNone/>
              <a:defRPr>
                <a:solidFill>
                  <a:schemeClr val="bg1"/>
                </a:solidFill>
                <a:latin typeface="+mn-lt"/>
                <a:ea typeface="Tahoma" panose="020B0604030504040204" pitchFamily="34" charset="0"/>
                <a:cs typeface="Tahoma" panose="020B0604030504040204" pitchFamily="34" charset="0"/>
              </a:defRPr>
            </a:lvl3pPr>
            <a:lvl4pPr marL="1371600" indent="0">
              <a:buFontTx/>
              <a:buNone/>
              <a:defRPr>
                <a:solidFill>
                  <a:schemeClr val="bg1"/>
                </a:solidFill>
                <a:latin typeface="+mn-lt"/>
                <a:ea typeface="Tahoma" panose="020B0604030504040204" pitchFamily="34" charset="0"/>
                <a:cs typeface="Tahoma" panose="020B0604030504040204" pitchFamily="34" charset="0"/>
              </a:defRPr>
            </a:lvl4pPr>
            <a:lvl5pPr marL="1828800" indent="0">
              <a:buFontTx/>
              <a:buNone/>
              <a:defRPr>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5" name="Picture Placeholder 14"/>
          <p:cNvSpPr>
            <a:spLocks noGrp="1"/>
          </p:cNvSpPr>
          <p:nvPr>
            <p:ph type="pic" sz="quarter" idx="14" hasCustomPrompt="1"/>
          </p:nvPr>
        </p:nvSpPr>
        <p:spPr>
          <a:xfrm>
            <a:off x="5155670" y="0"/>
            <a:ext cx="7036330" cy="6721475"/>
          </a:xfrm>
        </p:spPr>
        <p:txBody>
          <a:bodyPr wrap="none" tIns="1224000" anchor="t" anchorCtr="1"/>
          <a:lstStyle>
            <a:lvl1pPr marL="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12"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1" name="Rectangle 10"/>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7055128"/>
      </p:ext>
    </p:extLst>
  </p:cSld>
  <p:clrMapOvr>
    <a:overrideClrMapping bg1="lt1" tx1="dk1" bg2="lt2" tx2="dk2" accent1="accent1" accent2="accent2" accent3="accent3" accent4="accent4" accent5="accent5" accent6="accent6" hlink="hlink" folHlink="folHlink"/>
  </p:clrMapOvr>
  <p:hf hdr="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levea_palkki_kuva_lila">
    <p:bg>
      <p:bgPr>
        <a:solidFill>
          <a:schemeClr val="bg1">
            <a:lumMod val="75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0" y="-15875"/>
            <a:ext cx="5155670" cy="6737350"/>
          </a:xfrm>
          <a:solidFill>
            <a:schemeClr val="accent5"/>
          </a:solidFill>
        </p:spPr>
        <p:txBody>
          <a:bodyPr lIns="396000" tIns="1188000" rIns="396000" bIns="46800"/>
          <a:lstStyle>
            <a:lvl1pPr marL="0" indent="0">
              <a:buFontTx/>
              <a:buNone/>
              <a:defRPr sz="3600" b="1" i="0">
                <a:solidFill>
                  <a:schemeClr val="bg1"/>
                </a:solidFill>
                <a:latin typeface="+mn-lt"/>
                <a:ea typeface="Tahoma" panose="020B0604030504040204" pitchFamily="34" charset="0"/>
                <a:cs typeface="Tahoma" panose="020B0604030504040204" pitchFamily="34" charset="0"/>
              </a:defRPr>
            </a:lvl1pPr>
            <a:lvl2pPr marL="457200" indent="0">
              <a:buFontTx/>
              <a:buNone/>
              <a:defRPr>
                <a:solidFill>
                  <a:schemeClr val="bg1"/>
                </a:solidFill>
                <a:latin typeface="+mn-lt"/>
                <a:ea typeface="Tahoma" panose="020B0604030504040204" pitchFamily="34" charset="0"/>
                <a:cs typeface="Tahoma" panose="020B0604030504040204" pitchFamily="34" charset="0"/>
              </a:defRPr>
            </a:lvl2pPr>
            <a:lvl3pPr marL="914400" indent="0">
              <a:buFontTx/>
              <a:buNone/>
              <a:defRPr>
                <a:solidFill>
                  <a:schemeClr val="bg1"/>
                </a:solidFill>
                <a:latin typeface="+mn-lt"/>
                <a:ea typeface="Tahoma" panose="020B0604030504040204" pitchFamily="34" charset="0"/>
                <a:cs typeface="Tahoma" panose="020B0604030504040204" pitchFamily="34" charset="0"/>
              </a:defRPr>
            </a:lvl3pPr>
            <a:lvl4pPr marL="1371600" indent="0">
              <a:buFontTx/>
              <a:buNone/>
              <a:defRPr>
                <a:solidFill>
                  <a:schemeClr val="bg1"/>
                </a:solidFill>
                <a:latin typeface="+mn-lt"/>
                <a:ea typeface="Tahoma" panose="020B0604030504040204" pitchFamily="34" charset="0"/>
                <a:cs typeface="Tahoma" panose="020B0604030504040204" pitchFamily="34" charset="0"/>
              </a:defRPr>
            </a:lvl4pPr>
            <a:lvl5pPr marL="1828800" indent="0">
              <a:buFontTx/>
              <a:buNone/>
              <a:defRPr>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5" name="Picture Placeholder 14"/>
          <p:cNvSpPr>
            <a:spLocks noGrp="1"/>
          </p:cNvSpPr>
          <p:nvPr>
            <p:ph type="pic" sz="quarter" idx="14" hasCustomPrompt="1"/>
          </p:nvPr>
        </p:nvSpPr>
        <p:spPr>
          <a:xfrm>
            <a:off x="5155670" y="0"/>
            <a:ext cx="7036330" cy="6721475"/>
          </a:xfrm>
        </p:spPr>
        <p:txBody>
          <a:bodyPr wrap="none" tIns="1224000" anchor="t" anchorCtr="1"/>
          <a:lstStyle>
            <a:lvl1pPr marL="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11" name="Rectangle 10"/>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a:extLst>
              <a:ext uri="{FF2B5EF4-FFF2-40B4-BE49-F238E27FC236}">
                <a16:creationId xmlns:a16="http://schemas.microsoft.com/office/drawing/2014/main" id="{BD6BE8DE-05CB-44A2-BC08-E6E6BFEDFB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Tree>
    <p:extLst>
      <p:ext uri="{BB962C8B-B14F-4D97-AF65-F5344CB8AC3E}">
        <p14:creationId xmlns:p14="http://schemas.microsoft.com/office/powerpoint/2010/main" val="1496760066"/>
      </p:ext>
    </p:extLst>
  </p:cSld>
  <p:clrMapOvr>
    <a:overrideClrMapping bg1="lt1" tx1="dk1" bg2="lt2" tx2="dk2" accent1="accent1" accent2="accent2" accent3="accent3" accent4="accent4" accent5="accent5" accent6="accent6" hlink="hlink" folHlink="folHlink"/>
  </p:clrMapOvr>
  <p:hf hdr="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levea_palkki_kuva_keltainen">
    <p:bg>
      <p:bgPr>
        <a:solidFill>
          <a:schemeClr val="bg1">
            <a:lumMod val="75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0" y="-15875"/>
            <a:ext cx="5155670" cy="6737350"/>
          </a:xfrm>
          <a:solidFill>
            <a:schemeClr val="accent6"/>
          </a:solidFill>
        </p:spPr>
        <p:txBody>
          <a:bodyPr lIns="396000" tIns="1188000" rIns="396000" bIns="46800"/>
          <a:lstStyle>
            <a:lvl1pPr marL="0" indent="0">
              <a:buFontTx/>
              <a:buNone/>
              <a:defRPr sz="3600" b="1" i="0">
                <a:solidFill>
                  <a:schemeClr val="bg1"/>
                </a:solidFill>
                <a:latin typeface="+mn-lt"/>
                <a:ea typeface="Tahoma" panose="020B0604030504040204" pitchFamily="34" charset="0"/>
                <a:cs typeface="Tahoma" panose="020B0604030504040204" pitchFamily="34" charset="0"/>
              </a:defRPr>
            </a:lvl1pPr>
            <a:lvl2pPr marL="457200" indent="0">
              <a:buFontTx/>
              <a:buNone/>
              <a:defRPr>
                <a:solidFill>
                  <a:schemeClr val="bg1"/>
                </a:solidFill>
                <a:latin typeface="+mn-lt"/>
                <a:ea typeface="Tahoma" panose="020B0604030504040204" pitchFamily="34" charset="0"/>
                <a:cs typeface="Tahoma" panose="020B0604030504040204" pitchFamily="34" charset="0"/>
              </a:defRPr>
            </a:lvl2pPr>
            <a:lvl3pPr marL="914400" indent="0">
              <a:buFontTx/>
              <a:buNone/>
              <a:defRPr>
                <a:solidFill>
                  <a:schemeClr val="bg1"/>
                </a:solidFill>
                <a:latin typeface="+mn-lt"/>
                <a:ea typeface="Tahoma" panose="020B0604030504040204" pitchFamily="34" charset="0"/>
                <a:cs typeface="Tahoma" panose="020B0604030504040204" pitchFamily="34" charset="0"/>
              </a:defRPr>
            </a:lvl3pPr>
            <a:lvl4pPr marL="1371600" indent="0">
              <a:buFontTx/>
              <a:buNone/>
              <a:defRPr>
                <a:solidFill>
                  <a:schemeClr val="bg1"/>
                </a:solidFill>
                <a:latin typeface="+mn-lt"/>
                <a:ea typeface="Tahoma" panose="020B0604030504040204" pitchFamily="34" charset="0"/>
                <a:cs typeface="Tahoma" panose="020B0604030504040204" pitchFamily="34" charset="0"/>
              </a:defRPr>
            </a:lvl4pPr>
            <a:lvl5pPr marL="1828800" indent="0">
              <a:buFontTx/>
              <a:buNone/>
              <a:defRPr>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5" name="Picture Placeholder 14"/>
          <p:cNvSpPr>
            <a:spLocks noGrp="1"/>
          </p:cNvSpPr>
          <p:nvPr>
            <p:ph type="pic" sz="quarter" idx="14" hasCustomPrompt="1"/>
          </p:nvPr>
        </p:nvSpPr>
        <p:spPr>
          <a:xfrm>
            <a:off x="5155670" y="0"/>
            <a:ext cx="7036330" cy="6721475"/>
          </a:xfrm>
        </p:spPr>
        <p:txBody>
          <a:bodyPr wrap="none" tIns="1224000" anchor="t" anchorCtr="1"/>
          <a:lstStyle>
            <a:lvl1pPr marL="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12"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1" name="Rectangle 10"/>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5337619"/>
      </p:ext>
    </p:extLst>
  </p:cSld>
  <p:clrMapOvr>
    <a:overrideClrMapping bg1="lt1" tx1="dk1" bg2="lt2" tx2="dk2" accent1="accent1" accent2="accent2" accent3="accent3" accent4="accent4" accent5="accent5" accent6="accent6" hlink="hlink" folHlink="folHlink"/>
  </p:clrMapOvr>
  <p:hf hdr="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levea_palkki_kuva_vihreä">
    <p:bg>
      <p:bgPr>
        <a:solidFill>
          <a:schemeClr val="bg1">
            <a:lumMod val="75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0" y="-15875"/>
            <a:ext cx="5155670" cy="6737350"/>
          </a:xfrm>
          <a:solidFill>
            <a:schemeClr val="accent4"/>
          </a:solidFill>
        </p:spPr>
        <p:txBody>
          <a:bodyPr lIns="396000" tIns="1188000" rIns="396000" bIns="46800"/>
          <a:lstStyle>
            <a:lvl1pPr marL="0" indent="0">
              <a:buFontTx/>
              <a:buNone/>
              <a:defRPr sz="3600" b="1" i="0">
                <a:solidFill>
                  <a:schemeClr val="bg1"/>
                </a:solidFill>
                <a:latin typeface="+mn-lt"/>
                <a:ea typeface="Tahoma" panose="020B0604030504040204" pitchFamily="34" charset="0"/>
                <a:cs typeface="Tahoma" panose="020B0604030504040204" pitchFamily="34" charset="0"/>
              </a:defRPr>
            </a:lvl1pPr>
            <a:lvl2pPr marL="457200" indent="0">
              <a:buFontTx/>
              <a:buNone/>
              <a:defRPr>
                <a:solidFill>
                  <a:schemeClr val="bg1"/>
                </a:solidFill>
                <a:latin typeface="+mn-lt"/>
                <a:ea typeface="Tahoma" panose="020B0604030504040204" pitchFamily="34" charset="0"/>
                <a:cs typeface="Tahoma" panose="020B0604030504040204" pitchFamily="34" charset="0"/>
              </a:defRPr>
            </a:lvl2pPr>
            <a:lvl3pPr marL="914400" indent="0">
              <a:buFontTx/>
              <a:buNone/>
              <a:defRPr>
                <a:solidFill>
                  <a:schemeClr val="bg1"/>
                </a:solidFill>
                <a:latin typeface="+mn-lt"/>
                <a:ea typeface="Tahoma" panose="020B0604030504040204" pitchFamily="34" charset="0"/>
                <a:cs typeface="Tahoma" panose="020B0604030504040204" pitchFamily="34" charset="0"/>
              </a:defRPr>
            </a:lvl3pPr>
            <a:lvl4pPr marL="1371600" indent="0">
              <a:buFontTx/>
              <a:buNone/>
              <a:defRPr>
                <a:solidFill>
                  <a:schemeClr val="bg1"/>
                </a:solidFill>
                <a:latin typeface="+mn-lt"/>
                <a:ea typeface="Tahoma" panose="020B0604030504040204" pitchFamily="34" charset="0"/>
                <a:cs typeface="Tahoma" panose="020B0604030504040204" pitchFamily="34" charset="0"/>
              </a:defRPr>
            </a:lvl4pPr>
            <a:lvl5pPr marL="1828800" indent="0">
              <a:buFontTx/>
              <a:buNone/>
              <a:defRPr>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5" name="Picture Placeholder 14"/>
          <p:cNvSpPr>
            <a:spLocks noGrp="1"/>
          </p:cNvSpPr>
          <p:nvPr>
            <p:ph type="pic" sz="quarter" idx="14" hasCustomPrompt="1"/>
          </p:nvPr>
        </p:nvSpPr>
        <p:spPr>
          <a:xfrm>
            <a:off x="5155670" y="0"/>
            <a:ext cx="7036330" cy="6721475"/>
          </a:xfrm>
        </p:spPr>
        <p:txBody>
          <a:bodyPr wrap="none" tIns="1224000" anchor="t" anchorCtr="1"/>
          <a:lstStyle>
            <a:lvl1pPr marL="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12"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1" name="Rectangle 10"/>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9382886"/>
      </p:ext>
    </p:extLst>
  </p:cSld>
  <p:clrMapOvr>
    <a:overrideClrMapping bg1="lt1" tx1="dk1" bg2="lt2" tx2="dk2" accent1="accent1" accent2="accent2" accent3="accent3" accent4="accent4" accent5="accent5" accent6="accent6" hlink="hlink" folHlink="folHlink"/>
  </p:clrMapOvr>
  <p:hf hdr="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levea_palkki_kuva_pinkki">
    <p:bg>
      <p:bgPr>
        <a:solidFill>
          <a:schemeClr val="bg1">
            <a:lumMod val="75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0" y="-15875"/>
            <a:ext cx="5155670" cy="6737350"/>
          </a:xfrm>
          <a:solidFill>
            <a:srgbClr val="FF008F"/>
          </a:solidFill>
        </p:spPr>
        <p:txBody>
          <a:bodyPr lIns="396000" tIns="1188000" rIns="396000" bIns="46800"/>
          <a:lstStyle>
            <a:lvl1pPr marL="0" indent="0">
              <a:buFontTx/>
              <a:buNone/>
              <a:defRPr sz="3600" b="1" i="0">
                <a:solidFill>
                  <a:schemeClr val="bg1"/>
                </a:solidFill>
                <a:latin typeface="+mn-lt"/>
                <a:ea typeface="Tahoma" panose="020B0604030504040204" pitchFamily="34" charset="0"/>
                <a:cs typeface="Tahoma" panose="020B0604030504040204" pitchFamily="34" charset="0"/>
              </a:defRPr>
            </a:lvl1pPr>
            <a:lvl2pPr marL="457200" indent="0">
              <a:buFontTx/>
              <a:buNone/>
              <a:defRPr>
                <a:solidFill>
                  <a:schemeClr val="bg1"/>
                </a:solidFill>
                <a:latin typeface="+mn-lt"/>
                <a:ea typeface="Tahoma" panose="020B0604030504040204" pitchFamily="34" charset="0"/>
                <a:cs typeface="Tahoma" panose="020B0604030504040204" pitchFamily="34" charset="0"/>
              </a:defRPr>
            </a:lvl2pPr>
            <a:lvl3pPr marL="914400" indent="0">
              <a:buFontTx/>
              <a:buNone/>
              <a:defRPr>
                <a:solidFill>
                  <a:schemeClr val="bg1"/>
                </a:solidFill>
                <a:latin typeface="+mn-lt"/>
                <a:ea typeface="Tahoma" panose="020B0604030504040204" pitchFamily="34" charset="0"/>
                <a:cs typeface="Tahoma" panose="020B0604030504040204" pitchFamily="34" charset="0"/>
              </a:defRPr>
            </a:lvl3pPr>
            <a:lvl4pPr marL="1371600" indent="0">
              <a:buFontTx/>
              <a:buNone/>
              <a:defRPr>
                <a:solidFill>
                  <a:schemeClr val="bg1"/>
                </a:solidFill>
                <a:latin typeface="+mn-lt"/>
                <a:ea typeface="Tahoma" panose="020B0604030504040204" pitchFamily="34" charset="0"/>
                <a:cs typeface="Tahoma" panose="020B0604030504040204" pitchFamily="34" charset="0"/>
              </a:defRPr>
            </a:lvl4pPr>
            <a:lvl5pPr marL="1828800" indent="0">
              <a:buFontTx/>
              <a:buNone/>
              <a:defRPr>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5" name="Picture Placeholder 14"/>
          <p:cNvSpPr>
            <a:spLocks noGrp="1"/>
          </p:cNvSpPr>
          <p:nvPr>
            <p:ph type="pic" sz="quarter" idx="14" hasCustomPrompt="1"/>
          </p:nvPr>
        </p:nvSpPr>
        <p:spPr>
          <a:xfrm>
            <a:off x="5155670" y="0"/>
            <a:ext cx="7036330" cy="6721475"/>
          </a:xfrm>
        </p:spPr>
        <p:txBody>
          <a:bodyPr wrap="none" tIns="1224000" anchor="t" anchorCtr="1"/>
          <a:lstStyle>
            <a:lvl1pPr marL="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12"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1" name="Rectangle 10"/>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2688241"/>
      </p:ext>
    </p:extLst>
  </p:cSld>
  <p:clrMapOvr>
    <a:overrideClrMapping bg1="lt1" tx1="dk1" bg2="lt2" tx2="dk2" accent1="accent1" accent2="accent2" accent3="accent3" accent4="accent4" accent5="accent5" accent6="accent6" hlink="hlink" folHlink="folHlink"/>
  </p:clrMapOvr>
  <p:hf hdr="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evea_palkki_kuva_oranssi">
    <p:bg>
      <p:bgPr>
        <a:solidFill>
          <a:schemeClr val="bg1">
            <a:lumMod val="75000"/>
          </a:schemeClr>
        </a:solidFill>
        <a:effectLst/>
      </p:bgPr>
    </p:bg>
    <p:spTree>
      <p:nvGrpSpPr>
        <p:cNvPr id="1" name=""/>
        <p:cNvGrpSpPr/>
        <p:nvPr/>
      </p:nvGrpSpPr>
      <p:grpSpPr>
        <a:xfrm>
          <a:off x="0" y="0"/>
          <a:ext cx="0" cy="0"/>
          <a:chOff x="0" y="0"/>
          <a:chExt cx="0" cy="0"/>
        </a:xfrm>
      </p:grpSpPr>
      <p:sp>
        <p:nvSpPr>
          <p:cNvPr id="16" name="Text Placeholder 3"/>
          <p:cNvSpPr>
            <a:spLocks noGrp="1"/>
          </p:cNvSpPr>
          <p:nvPr>
            <p:ph type="body" sz="quarter" idx="15"/>
          </p:nvPr>
        </p:nvSpPr>
        <p:spPr>
          <a:xfrm>
            <a:off x="0" y="-15875"/>
            <a:ext cx="5155670" cy="6737350"/>
          </a:xfrm>
          <a:solidFill>
            <a:srgbClr val="FF5100"/>
          </a:solidFill>
        </p:spPr>
        <p:txBody>
          <a:bodyPr lIns="396000" tIns="1188000" rIns="396000" bIns="46800"/>
          <a:lstStyle>
            <a:lvl1pPr marL="0" indent="0">
              <a:buFontTx/>
              <a:buNone/>
              <a:defRPr sz="3600" b="1" i="0">
                <a:solidFill>
                  <a:schemeClr val="bg1"/>
                </a:solidFill>
                <a:latin typeface="+mn-lt"/>
                <a:ea typeface="Tahoma" panose="020B0604030504040204" pitchFamily="34" charset="0"/>
                <a:cs typeface="Tahoma" panose="020B0604030504040204" pitchFamily="34" charset="0"/>
              </a:defRPr>
            </a:lvl1pPr>
            <a:lvl2pPr marL="457200" indent="0">
              <a:buFontTx/>
              <a:buNone/>
              <a:defRPr>
                <a:solidFill>
                  <a:schemeClr val="bg1"/>
                </a:solidFill>
                <a:latin typeface="+mn-lt"/>
                <a:ea typeface="Tahoma" panose="020B0604030504040204" pitchFamily="34" charset="0"/>
                <a:cs typeface="Tahoma" panose="020B0604030504040204" pitchFamily="34" charset="0"/>
              </a:defRPr>
            </a:lvl2pPr>
            <a:lvl3pPr marL="914400" indent="0">
              <a:buFontTx/>
              <a:buNone/>
              <a:defRPr>
                <a:solidFill>
                  <a:schemeClr val="bg1"/>
                </a:solidFill>
                <a:latin typeface="+mn-lt"/>
                <a:ea typeface="Tahoma" panose="020B0604030504040204" pitchFamily="34" charset="0"/>
                <a:cs typeface="Tahoma" panose="020B0604030504040204" pitchFamily="34" charset="0"/>
              </a:defRPr>
            </a:lvl3pPr>
            <a:lvl4pPr marL="1371600" indent="0">
              <a:buFontTx/>
              <a:buNone/>
              <a:defRPr>
                <a:solidFill>
                  <a:schemeClr val="bg1"/>
                </a:solidFill>
                <a:latin typeface="+mn-lt"/>
                <a:ea typeface="Tahoma" panose="020B0604030504040204" pitchFamily="34" charset="0"/>
                <a:cs typeface="Tahoma" panose="020B0604030504040204" pitchFamily="34" charset="0"/>
              </a:defRPr>
            </a:lvl4pPr>
            <a:lvl5pPr marL="1828800" indent="0">
              <a:buFontTx/>
              <a:buNone/>
              <a:defRPr>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5" name="Picture Placeholder 14"/>
          <p:cNvSpPr>
            <a:spLocks noGrp="1"/>
          </p:cNvSpPr>
          <p:nvPr>
            <p:ph type="pic" sz="quarter" idx="14" hasCustomPrompt="1"/>
          </p:nvPr>
        </p:nvSpPr>
        <p:spPr>
          <a:xfrm>
            <a:off x="5155670" y="0"/>
            <a:ext cx="7036330" cy="6721475"/>
          </a:xfrm>
        </p:spPr>
        <p:txBody>
          <a:bodyPr wrap="none" tIns="1224000" anchor="t" anchorCtr="1"/>
          <a:lstStyle>
            <a:lvl1pPr marL="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12"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8" name="Rectangle 7"/>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0010059"/>
      </p:ext>
    </p:extLst>
  </p:cSld>
  <p:clrMapOvr>
    <a:overrideClrMapping bg1="lt1" tx1="dk1" bg2="lt2" tx2="dk2" accent1="accent1" accent2="accent2" accent3="accent3" accent4="accent4" accent5="accent5" accent6="accent6" hlink="hlink" folHlink="folHlink"/>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_slide_2">
    <p:spTree>
      <p:nvGrpSpPr>
        <p:cNvPr id="1" name=""/>
        <p:cNvGrpSpPr/>
        <p:nvPr/>
      </p:nvGrpSpPr>
      <p:grpSpPr>
        <a:xfrm>
          <a:off x="0" y="0"/>
          <a:ext cx="0" cy="0"/>
          <a:chOff x="0" y="0"/>
          <a:chExt cx="0" cy="0"/>
        </a:xfrm>
      </p:grpSpPr>
      <p:sp>
        <p:nvSpPr>
          <p:cNvPr id="10" name="Text Placeholder 27"/>
          <p:cNvSpPr>
            <a:spLocks noGrp="1"/>
          </p:cNvSpPr>
          <p:nvPr>
            <p:ph type="body" sz="quarter" idx="11"/>
          </p:nvPr>
        </p:nvSpPr>
        <p:spPr>
          <a:xfrm>
            <a:off x="623888" y="752474"/>
            <a:ext cx="3919537" cy="4054955"/>
          </a:xfrm>
        </p:spPr>
        <p:txBody>
          <a:bodyPr/>
          <a:lstStyle>
            <a:lvl1pPr marL="0" indent="0">
              <a:buFontTx/>
              <a:buNone/>
              <a:defRPr b="1" i="0">
                <a:latin typeface="+mn-lt"/>
                <a:ea typeface="Tahoma" panose="020B0604030504040204" pitchFamily="34" charset="0"/>
                <a:cs typeface="Tahoma" panose="020B0604030504040204" pitchFamily="34" charset="0"/>
              </a:defRPr>
            </a:lvl1pPr>
            <a:lvl2pPr marL="457200" indent="0">
              <a:buFontTx/>
              <a:buNone/>
              <a:defRPr b="0" i="0">
                <a:latin typeface="+mn-lt"/>
                <a:ea typeface="Tahoma" panose="020B0604030504040204" pitchFamily="34" charset="0"/>
                <a:cs typeface="Tahoma" panose="020B0604030504040204" pitchFamily="34" charset="0"/>
              </a:defRPr>
            </a:lvl2pPr>
            <a:lvl3pPr>
              <a:defRPr>
                <a:latin typeface="Exo 2" charset="0"/>
                <a:ea typeface="Exo 2" charset="0"/>
                <a:cs typeface="Exo 2" charset="0"/>
              </a:defRPr>
            </a:lvl3pPr>
            <a:lvl4pPr>
              <a:defRPr>
                <a:latin typeface="Exo 2" charset="0"/>
                <a:ea typeface="Exo 2" charset="0"/>
                <a:cs typeface="Exo 2" charset="0"/>
              </a:defRPr>
            </a:lvl4pPr>
            <a:lvl5pPr>
              <a:defRPr>
                <a:latin typeface="Exo 2" charset="0"/>
                <a:ea typeface="Exo 2" charset="0"/>
                <a:cs typeface="Exo 2" charset="0"/>
              </a:defRPr>
            </a:lvl5pPr>
          </a:lstStyle>
          <a:p>
            <a:pPr lvl="0"/>
            <a:r>
              <a:rPr lang="fi-FI"/>
              <a:t>Muokkaa tekstin perustyylejä</a:t>
            </a:r>
          </a:p>
          <a:p>
            <a:pPr lvl="1"/>
            <a:r>
              <a:rPr lang="fi-FI"/>
              <a:t>toinen taso</a:t>
            </a:r>
          </a:p>
        </p:txBody>
      </p:sp>
      <p:sp>
        <p:nvSpPr>
          <p:cNvPr id="11" name="Picture Placeholder 2"/>
          <p:cNvSpPr>
            <a:spLocks noGrp="1"/>
          </p:cNvSpPr>
          <p:nvPr>
            <p:ph type="pic" sz="quarter" idx="12" hasCustomPrompt="1"/>
          </p:nvPr>
        </p:nvSpPr>
        <p:spPr>
          <a:xfrm>
            <a:off x="5433135" y="0"/>
            <a:ext cx="6758866" cy="6737350"/>
          </a:xfrm>
          <a:solidFill>
            <a:schemeClr val="bg1">
              <a:lumMod val="75000"/>
            </a:schemeClr>
          </a:solidFill>
          <a:ln>
            <a:noFill/>
          </a:ln>
        </p:spPr>
        <p:txBody>
          <a:bodyPr anchor="ctr" anchorCtr="1"/>
          <a:lstStyle>
            <a:lvl1pPr marL="0" marR="0" indent="0" algn="l" defTabSz="914400" rtl="0" eaLnBrk="1" fontAlgn="auto" latinLnBrk="0" hangingPunct="1">
              <a:lnSpc>
                <a:spcPct val="90000"/>
              </a:lnSpc>
              <a:spcBef>
                <a:spcPts val="1000"/>
              </a:spcBef>
              <a:spcAft>
                <a:spcPts val="0"/>
              </a:spcAft>
              <a:buClrTx/>
              <a:buSzTx/>
              <a:buFontTx/>
              <a:buNone/>
              <a:tabLst/>
              <a:defRPr>
                <a:ln>
                  <a:noFill/>
                </a:ln>
              </a:defRPr>
            </a:lvl1pPr>
          </a:lstStyle>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lang="fi-FI" dirty="0"/>
              <a:t>Lisää kuva </a:t>
            </a:r>
            <a:r>
              <a:rPr lang="fi-FI" dirty="0" err="1"/>
              <a:t>Kameleonin</a:t>
            </a:r>
            <a:br>
              <a:rPr lang="fi-FI" dirty="0"/>
            </a:br>
            <a:r>
              <a:rPr lang="fi-FI" dirty="0"/>
              <a:t>Kuvagalleriasta</a:t>
            </a:r>
            <a:br>
              <a:rPr lang="fi-FI" dirty="0"/>
            </a:br>
            <a:r>
              <a:rPr lang="fi-FI" dirty="0"/>
              <a:t>tai esim. omista tiedostoista</a:t>
            </a:r>
            <a:endParaRPr lang="en-US" dirty="0"/>
          </a:p>
        </p:txBody>
      </p:sp>
      <p:sp>
        <p:nvSpPr>
          <p:cNvPr id="2" name="Rectangle 1"/>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Kuva 7" descr="Väyläviraston logo">
            <a:extLst>
              <a:ext uri="{FF2B5EF4-FFF2-40B4-BE49-F238E27FC236}">
                <a16:creationId xmlns:a16="http://schemas.microsoft.com/office/drawing/2014/main" id="{9B1DFFF8-D476-44B3-90F4-D2B5A632F2F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8000" y="4917600"/>
            <a:ext cx="1944000" cy="1620000"/>
          </a:xfrm>
          <a:prstGeom prst="rect">
            <a:avLst/>
          </a:prstGeom>
        </p:spPr>
      </p:pic>
    </p:spTree>
    <p:extLst>
      <p:ext uri="{BB962C8B-B14F-4D97-AF65-F5344CB8AC3E}">
        <p14:creationId xmlns:p14="http://schemas.microsoft.com/office/powerpoint/2010/main" val="18403626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levea_palkki_v_sininen">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0" y="-15875"/>
            <a:ext cx="5155670" cy="6737350"/>
          </a:xfrm>
          <a:solidFill>
            <a:schemeClr val="accent3"/>
          </a:solidFill>
        </p:spPr>
        <p:txBody>
          <a:bodyPr lIns="396000" tIns="1188000" rIns="396000" bIns="46800"/>
          <a:lstStyle>
            <a:lvl1pPr marL="0" indent="0">
              <a:buFontTx/>
              <a:buNone/>
              <a:defRPr sz="3600" b="1" i="0">
                <a:solidFill>
                  <a:schemeClr val="bg1"/>
                </a:solidFill>
                <a:latin typeface="+mn-lt"/>
                <a:ea typeface="Tahoma" panose="020B0604030504040204" pitchFamily="34" charset="0"/>
                <a:cs typeface="Tahoma" panose="020B0604030504040204" pitchFamily="34" charset="0"/>
              </a:defRPr>
            </a:lvl1pPr>
            <a:lvl2pPr marL="457200" indent="0">
              <a:buFontTx/>
              <a:buNone/>
              <a:defRPr>
                <a:solidFill>
                  <a:schemeClr val="bg1"/>
                </a:solidFill>
                <a:latin typeface="+mn-lt"/>
                <a:ea typeface="Tahoma" panose="020B0604030504040204" pitchFamily="34" charset="0"/>
                <a:cs typeface="Tahoma" panose="020B0604030504040204" pitchFamily="34" charset="0"/>
              </a:defRPr>
            </a:lvl2pPr>
            <a:lvl3pPr marL="914400" indent="0">
              <a:buFontTx/>
              <a:buNone/>
              <a:defRPr>
                <a:solidFill>
                  <a:schemeClr val="bg1"/>
                </a:solidFill>
                <a:latin typeface="+mn-lt"/>
                <a:ea typeface="Tahoma" panose="020B0604030504040204" pitchFamily="34" charset="0"/>
                <a:cs typeface="Tahoma" panose="020B0604030504040204" pitchFamily="34" charset="0"/>
              </a:defRPr>
            </a:lvl3pPr>
            <a:lvl4pPr marL="1371600" indent="0">
              <a:buFontTx/>
              <a:buNone/>
              <a:defRPr>
                <a:solidFill>
                  <a:schemeClr val="bg1"/>
                </a:solidFill>
                <a:latin typeface="+mn-lt"/>
                <a:ea typeface="Tahoma" panose="020B0604030504040204" pitchFamily="34" charset="0"/>
                <a:cs typeface="Tahoma" panose="020B0604030504040204" pitchFamily="34" charset="0"/>
              </a:defRPr>
            </a:lvl4pPr>
            <a:lvl5pPr marL="1828800" indent="0">
              <a:buFontTx/>
              <a:buNone/>
              <a:defRPr>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Text Placeholder 4"/>
          <p:cNvSpPr>
            <a:spLocks noGrp="1"/>
          </p:cNvSpPr>
          <p:nvPr>
            <p:ph type="body" sz="quarter" idx="16"/>
          </p:nvPr>
        </p:nvSpPr>
        <p:spPr>
          <a:xfrm>
            <a:off x="5156200" y="-15875"/>
            <a:ext cx="7035800" cy="6753225"/>
          </a:xfrm>
        </p:spPr>
        <p:txBody>
          <a:bodyPr lIns="360000" tIns="1188000" rIns="360000" bIns="720000"/>
          <a:lstStyle>
            <a:lvl1pPr>
              <a:defRPr lang="fi-FI" dirty="0" smtClean="0"/>
            </a:lvl1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1"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4" name="Rectangle 13"/>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1162524"/>
      </p:ext>
    </p:extLst>
  </p:cSld>
  <p:clrMapOvr>
    <a:masterClrMapping/>
  </p:clrMapOvr>
  <p:hf hdr="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levea_palkki_sininen">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0" y="-15875"/>
            <a:ext cx="5155670" cy="6737350"/>
          </a:xfrm>
          <a:solidFill>
            <a:srgbClr val="00B0CC"/>
          </a:solidFill>
        </p:spPr>
        <p:txBody>
          <a:bodyPr lIns="396000" tIns="1188000" rIns="396000" bIns="46800"/>
          <a:lstStyle>
            <a:lvl1pPr marL="0" indent="0">
              <a:buFontTx/>
              <a:buNone/>
              <a:defRPr sz="3600" b="1" i="0">
                <a:solidFill>
                  <a:schemeClr val="bg1"/>
                </a:solidFill>
                <a:latin typeface="+mn-lt"/>
                <a:ea typeface="Tahoma" panose="020B0604030504040204" pitchFamily="34" charset="0"/>
                <a:cs typeface="Tahoma" panose="020B0604030504040204" pitchFamily="34" charset="0"/>
              </a:defRPr>
            </a:lvl1pPr>
            <a:lvl2pPr marL="457200" indent="0">
              <a:buFontTx/>
              <a:buNone/>
              <a:defRPr>
                <a:solidFill>
                  <a:schemeClr val="bg1"/>
                </a:solidFill>
                <a:latin typeface="+mn-lt"/>
                <a:ea typeface="Tahoma" panose="020B0604030504040204" pitchFamily="34" charset="0"/>
                <a:cs typeface="Tahoma" panose="020B0604030504040204" pitchFamily="34" charset="0"/>
              </a:defRPr>
            </a:lvl2pPr>
            <a:lvl3pPr marL="914400" indent="0">
              <a:buFontTx/>
              <a:buNone/>
              <a:defRPr>
                <a:solidFill>
                  <a:schemeClr val="bg1"/>
                </a:solidFill>
                <a:latin typeface="+mn-lt"/>
                <a:ea typeface="Tahoma" panose="020B0604030504040204" pitchFamily="34" charset="0"/>
                <a:cs typeface="Tahoma" panose="020B0604030504040204" pitchFamily="34" charset="0"/>
              </a:defRPr>
            </a:lvl3pPr>
            <a:lvl4pPr marL="1371600" indent="0">
              <a:buFontTx/>
              <a:buNone/>
              <a:defRPr>
                <a:solidFill>
                  <a:schemeClr val="bg1"/>
                </a:solidFill>
                <a:latin typeface="+mn-lt"/>
                <a:ea typeface="Tahoma" panose="020B0604030504040204" pitchFamily="34" charset="0"/>
                <a:cs typeface="Tahoma" panose="020B0604030504040204" pitchFamily="34" charset="0"/>
              </a:defRPr>
            </a:lvl4pPr>
            <a:lvl5pPr marL="1828800" indent="0">
              <a:buFontTx/>
              <a:buNone/>
              <a:defRPr>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Text Placeholder 4"/>
          <p:cNvSpPr>
            <a:spLocks noGrp="1"/>
          </p:cNvSpPr>
          <p:nvPr>
            <p:ph type="body" sz="quarter" idx="16"/>
          </p:nvPr>
        </p:nvSpPr>
        <p:spPr>
          <a:xfrm>
            <a:off x="5156200" y="-15875"/>
            <a:ext cx="7035800" cy="6753225"/>
          </a:xfrm>
        </p:spPr>
        <p:txBody>
          <a:bodyPr lIns="360000" tIns="1188000" rIns="360000" bIns="720000"/>
          <a:lstStyle>
            <a:lvl1pPr>
              <a:defRPr lang="fi-FI" dirty="0" smtClean="0"/>
            </a:lvl1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2" name="Rectangle 11"/>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3888497"/>
      </p:ext>
    </p:extLst>
  </p:cSld>
  <p:clrMapOvr>
    <a:masterClrMapping/>
  </p:clrMapOvr>
  <p:hf hdr="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levea_palkki_k_sininen">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530" y="9323"/>
            <a:ext cx="5155670" cy="6737350"/>
          </a:xfrm>
          <a:solidFill>
            <a:schemeClr val="accent2"/>
          </a:solidFill>
        </p:spPr>
        <p:txBody>
          <a:bodyPr lIns="396000" tIns="1188000" rIns="396000" bIns="46800"/>
          <a:lstStyle>
            <a:lvl1pPr marL="0" indent="0">
              <a:buFontTx/>
              <a:buNone/>
              <a:defRPr sz="3600" b="1" i="0">
                <a:solidFill>
                  <a:schemeClr val="bg1"/>
                </a:solidFill>
                <a:latin typeface="+mn-lt"/>
                <a:ea typeface="Tahoma" panose="020B0604030504040204" pitchFamily="34" charset="0"/>
                <a:cs typeface="Tahoma" panose="020B0604030504040204" pitchFamily="34" charset="0"/>
              </a:defRPr>
            </a:lvl1pPr>
            <a:lvl2pPr marL="457200" indent="0">
              <a:buFontTx/>
              <a:buNone/>
              <a:defRPr>
                <a:solidFill>
                  <a:schemeClr val="bg1"/>
                </a:solidFill>
                <a:latin typeface="+mn-lt"/>
                <a:ea typeface="Tahoma" panose="020B0604030504040204" pitchFamily="34" charset="0"/>
                <a:cs typeface="Tahoma" panose="020B0604030504040204" pitchFamily="34" charset="0"/>
              </a:defRPr>
            </a:lvl2pPr>
            <a:lvl3pPr marL="914400" indent="0">
              <a:buFontTx/>
              <a:buNone/>
              <a:defRPr>
                <a:solidFill>
                  <a:schemeClr val="bg1"/>
                </a:solidFill>
                <a:latin typeface="+mn-lt"/>
                <a:ea typeface="Tahoma" panose="020B0604030504040204" pitchFamily="34" charset="0"/>
                <a:cs typeface="Tahoma" panose="020B0604030504040204" pitchFamily="34" charset="0"/>
              </a:defRPr>
            </a:lvl3pPr>
            <a:lvl4pPr marL="1371600" indent="0">
              <a:buFontTx/>
              <a:buNone/>
              <a:defRPr>
                <a:solidFill>
                  <a:schemeClr val="bg1"/>
                </a:solidFill>
                <a:latin typeface="+mn-lt"/>
                <a:ea typeface="Tahoma" panose="020B0604030504040204" pitchFamily="34" charset="0"/>
                <a:cs typeface="Tahoma" panose="020B0604030504040204" pitchFamily="34" charset="0"/>
              </a:defRPr>
            </a:lvl4pPr>
            <a:lvl5pPr marL="1828800" indent="0">
              <a:buFontTx/>
              <a:buNone/>
              <a:defRPr>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16"/>
          </p:nvPr>
        </p:nvSpPr>
        <p:spPr>
          <a:xfrm>
            <a:off x="5156200" y="-15875"/>
            <a:ext cx="7035800" cy="6753225"/>
          </a:xfrm>
        </p:spPr>
        <p:txBody>
          <a:bodyPr lIns="360000" tIns="1188000" rIns="360000" bIns="720000"/>
          <a:lstStyle>
            <a:lvl1pPr>
              <a:defRPr lang="fi-FI" dirty="0" smtClean="0"/>
            </a:lvl1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2"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1" name="Rectangle 10"/>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0345590"/>
      </p:ext>
    </p:extLst>
  </p:cSld>
  <p:clrMapOvr>
    <a:masterClrMapping/>
  </p:clrMapOvr>
  <p:hf hdr="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levea_palkki_t_sininen">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0" y="-15875"/>
            <a:ext cx="5155670" cy="6737350"/>
          </a:xfrm>
          <a:solidFill>
            <a:schemeClr val="accent1"/>
          </a:solidFill>
        </p:spPr>
        <p:txBody>
          <a:bodyPr lIns="396000" tIns="1188000" rIns="396000" bIns="46800"/>
          <a:lstStyle>
            <a:lvl1pPr marL="0" indent="0">
              <a:buFontTx/>
              <a:buNone/>
              <a:defRPr sz="3600" b="1" i="0">
                <a:solidFill>
                  <a:schemeClr val="bg1"/>
                </a:solidFill>
                <a:latin typeface="+mn-lt"/>
                <a:ea typeface="Tahoma" panose="020B0604030504040204" pitchFamily="34" charset="0"/>
                <a:cs typeface="Tahoma" panose="020B0604030504040204" pitchFamily="34" charset="0"/>
              </a:defRPr>
            </a:lvl1pPr>
            <a:lvl2pPr marL="457200" indent="0">
              <a:buFontTx/>
              <a:buNone/>
              <a:defRPr>
                <a:solidFill>
                  <a:schemeClr val="bg1"/>
                </a:solidFill>
                <a:latin typeface="+mn-lt"/>
                <a:ea typeface="Tahoma" panose="020B0604030504040204" pitchFamily="34" charset="0"/>
                <a:cs typeface="Tahoma" panose="020B0604030504040204" pitchFamily="34" charset="0"/>
              </a:defRPr>
            </a:lvl2pPr>
            <a:lvl3pPr marL="914400" indent="0">
              <a:buFontTx/>
              <a:buNone/>
              <a:defRPr>
                <a:solidFill>
                  <a:schemeClr val="bg1"/>
                </a:solidFill>
                <a:latin typeface="+mn-lt"/>
                <a:ea typeface="Tahoma" panose="020B0604030504040204" pitchFamily="34" charset="0"/>
                <a:cs typeface="Tahoma" panose="020B0604030504040204" pitchFamily="34" charset="0"/>
              </a:defRPr>
            </a:lvl3pPr>
            <a:lvl4pPr marL="1371600" indent="0">
              <a:buFontTx/>
              <a:buNone/>
              <a:defRPr>
                <a:solidFill>
                  <a:schemeClr val="bg1"/>
                </a:solidFill>
                <a:latin typeface="+mn-lt"/>
                <a:ea typeface="Tahoma" panose="020B0604030504040204" pitchFamily="34" charset="0"/>
                <a:cs typeface="Tahoma" panose="020B0604030504040204" pitchFamily="34" charset="0"/>
              </a:defRPr>
            </a:lvl4pPr>
            <a:lvl5pPr marL="1828800" indent="0">
              <a:buFontTx/>
              <a:buNone/>
              <a:defRPr>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Text Placeholder 4"/>
          <p:cNvSpPr>
            <a:spLocks noGrp="1"/>
          </p:cNvSpPr>
          <p:nvPr>
            <p:ph type="body" sz="quarter" idx="16"/>
          </p:nvPr>
        </p:nvSpPr>
        <p:spPr>
          <a:xfrm>
            <a:off x="5156200" y="-15875"/>
            <a:ext cx="7035800" cy="6753225"/>
          </a:xfrm>
        </p:spPr>
        <p:txBody>
          <a:bodyPr lIns="360000" tIns="1188000" rIns="360000" bIns="720000"/>
          <a:lstStyle>
            <a:lvl1pPr>
              <a:defRPr lang="fi-FI" dirty="0" smtClean="0"/>
            </a:lvl1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2" name="Rectangle 11"/>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3808984"/>
      </p:ext>
    </p:extLst>
  </p:cSld>
  <p:clrMapOvr>
    <a:masterClrMapping/>
  </p:clrMapOvr>
  <p:hf hdr="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levea_palkki_lila">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530" y="0"/>
            <a:ext cx="5155670" cy="6737350"/>
          </a:xfrm>
          <a:solidFill>
            <a:schemeClr val="accent5"/>
          </a:solidFill>
        </p:spPr>
        <p:txBody>
          <a:bodyPr lIns="396000" tIns="1188000" rIns="396000" bIns="46800"/>
          <a:lstStyle>
            <a:lvl1pPr marL="0" indent="0">
              <a:buFontTx/>
              <a:buNone/>
              <a:defRPr sz="3600" b="1" i="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2pPr>
            <a:lvl3pPr marL="9144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3pPr>
            <a:lvl4pPr marL="13716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4pPr>
            <a:lvl5pPr marL="18288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Text Placeholder 4"/>
          <p:cNvSpPr>
            <a:spLocks noGrp="1"/>
          </p:cNvSpPr>
          <p:nvPr>
            <p:ph type="body" sz="quarter" idx="16"/>
          </p:nvPr>
        </p:nvSpPr>
        <p:spPr>
          <a:xfrm>
            <a:off x="5156200" y="-15875"/>
            <a:ext cx="7035800" cy="6753225"/>
          </a:xfrm>
        </p:spPr>
        <p:txBody>
          <a:bodyPr lIns="360000" tIns="1188000" rIns="360000" bIns="720000"/>
          <a:lstStyle>
            <a:lvl1pPr>
              <a:defRPr lang="fi-FI" dirty="0" smtClean="0"/>
            </a:lvl1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2" name="Rectangle 11"/>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9498071"/>
      </p:ext>
    </p:extLst>
  </p:cSld>
  <p:clrMapOvr>
    <a:masterClrMapping/>
  </p:clrMapOvr>
  <p:hf hdr="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levea_palkki_keltainen">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0" y="-15875"/>
            <a:ext cx="5155670" cy="6737350"/>
          </a:xfrm>
          <a:solidFill>
            <a:schemeClr val="accent6"/>
          </a:solidFill>
        </p:spPr>
        <p:txBody>
          <a:bodyPr lIns="396000" tIns="1188000" rIns="396000" bIns="46800"/>
          <a:lstStyle>
            <a:lvl1pPr marL="0" indent="0">
              <a:buFontTx/>
              <a:buNone/>
              <a:defRPr sz="3600" b="1" i="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2pPr>
            <a:lvl3pPr marL="9144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3pPr>
            <a:lvl4pPr marL="13716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4pPr>
            <a:lvl5pPr marL="18288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Text Placeholder 4"/>
          <p:cNvSpPr>
            <a:spLocks noGrp="1"/>
          </p:cNvSpPr>
          <p:nvPr>
            <p:ph type="body" sz="quarter" idx="16"/>
          </p:nvPr>
        </p:nvSpPr>
        <p:spPr>
          <a:xfrm>
            <a:off x="5156200" y="-15875"/>
            <a:ext cx="7035800" cy="6753225"/>
          </a:xfrm>
        </p:spPr>
        <p:txBody>
          <a:bodyPr lIns="360000" tIns="1188000" rIns="360000" bIns="720000"/>
          <a:lstStyle>
            <a:lvl1pPr>
              <a:defRPr lang="fi-FI" dirty="0" smtClean="0"/>
            </a:lvl1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1" name="Rectangle 10"/>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022191"/>
      </p:ext>
    </p:extLst>
  </p:cSld>
  <p:clrMapOvr>
    <a:masterClrMapping/>
  </p:clrMapOvr>
  <p:hf hdr="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levea_palkki_vihrea">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0" y="-15875"/>
            <a:ext cx="5155670" cy="6737350"/>
          </a:xfrm>
          <a:solidFill>
            <a:schemeClr val="accent4"/>
          </a:solidFill>
        </p:spPr>
        <p:txBody>
          <a:bodyPr lIns="396000" tIns="1188000" rIns="396000" bIns="46800"/>
          <a:lstStyle>
            <a:lvl1pPr marL="0" indent="0">
              <a:buFontTx/>
              <a:buNone/>
              <a:defRPr sz="3600" b="1" i="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2pPr>
            <a:lvl3pPr marL="9144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3pPr>
            <a:lvl4pPr marL="13716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4pPr>
            <a:lvl5pPr marL="18288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Text Placeholder 4"/>
          <p:cNvSpPr>
            <a:spLocks noGrp="1"/>
          </p:cNvSpPr>
          <p:nvPr>
            <p:ph type="body" sz="quarter" idx="16"/>
          </p:nvPr>
        </p:nvSpPr>
        <p:spPr>
          <a:xfrm>
            <a:off x="5156200" y="-15875"/>
            <a:ext cx="7035800" cy="6753225"/>
          </a:xfrm>
        </p:spPr>
        <p:txBody>
          <a:bodyPr lIns="360000" tIns="1188000" rIns="360000" bIns="720000"/>
          <a:lstStyle>
            <a:lvl1pPr>
              <a:defRPr lang="fi-FI" dirty="0" smtClean="0"/>
            </a:lvl1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2"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3" name="Rectangle 12"/>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9275271"/>
      </p:ext>
    </p:extLst>
  </p:cSld>
  <p:clrMapOvr>
    <a:masterClrMapping/>
  </p:clrMapOvr>
  <p:hf hdr="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levea_palkki_pinkki">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0" y="-15875"/>
            <a:ext cx="5155670" cy="6737350"/>
          </a:xfrm>
          <a:solidFill>
            <a:srgbClr val="FF008F"/>
          </a:solidFill>
        </p:spPr>
        <p:txBody>
          <a:bodyPr lIns="396000" tIns="1188000" rIns="396000" bIns="46800"/>
          <a:lstStyle>
            <a:lvl1pPr marL="0" indent="0">
              <a:buFontTx/>
              <a:buNone/>
              <a:defRPr sz="3600" b="1" i="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2pPr>
            <a:lvl3pPr marL="9144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3pPr>
            <a:lvl4pPr marL="13716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4pPr>
            <a:lvl5pPr marL="18288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Text Placeholder 4"/>
          <p:cNvSpPr>
            <a:spLocks noGrp="1"/>
          </p:cNvSpPr>
          <p:nvPr>
            <p:ph type="body" sz="quarter" idx="16"/>
          </p:nvPr>
        </p:nvSpPr>
        <p:spPr>
          <a:xfrm>
            <a:off x="5156200" y="-15875"/>
            <a:ext cx="7035800" cy="6753225"/>
          </a:xfrm>
        </p:spPr>
        <p:txBody>
          <a:bodyPr lIns="360000" tIns="1188000" rIns="360000" bIns="720000"/>
          <a:lstStyle>
            <a:lvl1pPr>
              <a:defRPr lang="fi-FI" dirty="0" smtClean="0"/>
            </a:lvl1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1" name="Rectangle 10"/>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0588349"/>
      </p:ext>
    </p:extLst>
  </p:cSld>
  <p:clrMapOvr>
    <a:masterClrMapping/>
  </p:clrMapOvr>
  <p:hf hdr="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levea_palkki_punainen">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0" y="-15875"/>
            <a:ext cx="5155670" cy="6737350"/>
          </a:xfrm>
          <a:solidFill>
            <a:srgbClr val="FF5100"/>
          </a:solidFill>
        </p:spPr>
        <p:txBody>
          <a:bodyPr lIns="396000" tIns="1188000" rIns="396000" bIns="46800"/>
          <a:lstStyle>
            <a:lvl1pPr marL="0" indent="0">
              <a:buFontTx/>
              <a:buNone/>
              <a:defRPr sz="3600" b="1" i="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2pPr>
            <a:lvl3pPr marL="9144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3pPr>
            <a:lvl4pPr marL="13716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4pPr>
            <a:lvl5pPr marL="18288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Text Placeholder 4"/>
          <p:cNvSpPr>
            <a:spLocks noGrp="1"/>
          </p:cNvSpPr>
          <p:nvPr>
            <p:ph type="body" sz="quarter" idx="16"/>
          </p:nvPr>
        </p:nvSpPr>
        <p:spPr>
          <a:xfrm>
            <a:off x="5156200" y="-15875"/>
            <a:ext cx="7035800" cy="6753225"/>
          </a:xfrm>
        </p:spPr>
        <p:txBody>
          <a:bodyPr lIns="360000" tIns="1188000" rIns="360000" bIns="720000"/>
          <a:lstStyle>
            <a:lvl1pPr>
              <a:defRPr lang="fi-FI" dirty="0" smtClean="0"/>
            </a:lvl1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1" name="Rectangle 10"/>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7349801"/>
      </p:ext>
    </p:extLst>
  </p:cSld>
  <p:clrMapOvr>
    <a:masterClrMapping/>
  </p:clrMapOvr>
  <p:hf hdr="0"/>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tausta_valkoinen">
    <p:spTree>
      <p:nvGrpSpPr>
        <p:cNvPr id="1" name=""/>
        <p:cNvGrpSpPr/>
        <p:nvPr/>
      </p:nvGrpSpPr>
      <p:grpSpPr>
        <a:xfrm>
          <a:off x="0" y="0"/>
          <a:ext cx="0" cy="0"/>
          <a:chOff x="0" y="0"/>
          <a:chExt cx="0" cy="0"/>
        </a:xfrm>
      </p:grpSpPr>
      <p:pic>
        <p:nvPicPr>
          <p:cNvPr id="6" name="Kuva 5" descr="Väyläviraston logo">
            <a:extLst>
              <a:ext uri="{FF2B5EF4-FFF2-40B4-BE49-F238E27FC236}">
                <a16:creationId xmlns:a16="http://schemas.microsoft.com/office/drawing/2014/main" id="{B3D212B4-2A4C-43AA-9CF7-1BD656D5337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759"/>
          <a:stretch/>
        </p:blipFill>
        <p:spPr>
          <a:xfrm>
            <a:off x="0" y="0"/>
            <a:ext cx="12192000" cy="6737350"/>
          </a:xfrm>
          <a:prstGeom prst="rect">
            <a:avLst/>
          </a:prstGeom>
        </p:spPr>
      </p:pic>
      <p:sp>
        <p:nvSpPr>
          <p:cNvPr id="5" name="Rectangle 4"/>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5207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mage_slide">
    <p:spTree>
      <p:nvGrpSpPr>
        <p:cNvPr id="1" name=""/>
        <p:cNvGrpSpPr/>
        <p:nvPr/>
      </p:nvGrpSpPr>
      <p:grpSpPr>
        <a:xfrm>
          <a:off x="0" y="0"/>
          <a:ext cx="0" cy="0"/>
          <a:chOff x="0" y="0"/>
          <a:chExt cx="0" cy="0"/>
        </a:xfrm>
      </p:grpSpPr>
      <p:sp>
        <p:nvSpPr>
          <p:cNvPr id="14" name="Picture Placeholder 2"/>
          <p:cNvSpPr>
            <a:spLocks noGrp="1"/>
          </p:cNvSpPr>
          <p:nvPr>
            <p:ph type="pic" sz="quarter" idx="12" hasCustomPrompt="1"/>
          </p:nvPr>
        </p:nvSpPr>
        <p:spPr>
          <a:xfrm>
            <a:off x="12526" y="18720"/>
            <a:ext cx="5989319" cy="3299205"/>
          </a:xfrm>
          <a:solidFill>
            <a:schemeClr val="bg1">
              <a:lumMod val="75000"/>
            </a:schemeClr>
          </a:solidFill>
        </p:spPr>
        <p:txBody>
          <a:bodyPr tIns="756000" bIns="468000" anchor="b" anchorCtr="1"/>
          <a:lstStyle>
            <a:lvl1pPr marL="0" indent="0">
              <a:buFontTx/>
              <a:buNone/>
              <a:defRPr sz="2000"/>
            </a:lvl1pPr>
          </a:lstStyle>
          <a:p>
            <a:r>
              <a:rPr lang="fi-FI" dirty="0"/>
              <a:t>Lisää 1. tämä kuva </a:t>
            </a:r>
            <a:r>
              <a:rPr lang="fi-FI" dirty="0" err="1"/>
              <a:t>Kameleonin</a:t>
            </a:r>
            <a:br>
              <a:rPr lang="fi-FI" dirty="0"/>
            </a:br>
            <a:r>
              <a:rPr lang="fi-FI" dirty="0"/>
              <a:t>Kuvagalleriasta</a:t>
            </a:r>
            <a:br>
              <a:rPr lang="fi-FI" dirty="0"/>
            </a:br>
            <a:r>
              <a:rPr lang="fi-FI" dirty="0"/>
              <a:t>tai esim. omista tiedostoista</a:t>
            </a:r>
            <a:endParaRPr lang="en-US" dirty="0"/>
          </a:p>
        </p:txBody>
      </p:sp>
      <p:sp>
        <p:nvSpPr>
          <p:cNvPr id="5" name="Text Placeholder 4"/>
          <p:cNvSpPr>
            <a:spLocks noGrp="1"/>
          </p:cNvSpPr>
          <p:nvPr>
            <p:ph type="body" sz="quarter" idx="16"/>
          </p:nvPr>
        </p:nvSpPr>
        <p:spPr>
          <a:xfrm>
            <a:off x="0" y="374808"/>
            <a:ext cx="5989319" cy="877888"/>
          </a:xfrm>
        </p:spPr>
        <p:txBody>
          <a:bodyPr anchor="ctr" anchorCtr="1"/>
          <a:lstStyle/>
          <a:p>
            <a:pPr lvl="0"/>
            <a:r>
              <a:rPr lang="fi-FI"/>
              <a:t>Muokkaa tekstin perustyylejä</a:t>
            </a:r>
          </a:p>
        </p:txBody>
      </p:sp>
      <p:sp>
        <p:nvSpPr>
          <p:cNvPr id="18" name="Picture Placeholder 2"/>
          <p:cNvSpPr>
            <a:spLocks noGrp="1"/>
          </p:cNvSpPr>
          <p:nvPr>
            <p:ph type="pic" sz="quarter" idx="13" hasCustomPrompt="1"/>
          </p:nvPr>
        </p:nvSpPr>
        <p:spPr>
          <a:xfrm>
            <a:off x="6129862" y="18720"/>
            <a:ext cx="6074664" cy="3299205"/>
          </a:xfrm>
          <a:solidFill>
            <a:schemeClr val="bg1">
              <a:lumMod val="75000"/>
            </a:schemeClr>
          </a:solidFill>
        </p:spPr>
        <p:txBody>
          <a:bodyPr tIns="756000" bIns="468000" anchor="b" anchorCtr="1">
            <a:normAutofit/>
          </a:bodyPr>
          <a:lstStyle>
            <a:lvl1pPr marL="0" indent="0">
              <a:buFontTx/>
              <a:buNone/>
              <a:defRPr sz="2000"/>
            </a:lvl1pPr>
          </a:lstStyle>
          <a:p>
            <a:r>
              <a:rPr lang="fi-FI" dirty="0"/>
              <a:t>Lisää 2. tämä kuva </a:t>
            </a:r>
            <a:r>
              <a:rPr lang="fi-FI" dirty="0" err="1"/>
              <a:t>Kameleonin</a:t>
            </a:r>
            <a:br>
              <a:rPr lang="fi-FI" dirty="0"/>
            </a:br>
            <a:r>
              <a:rPr lang="fi-FI" dirty="0"/>
              <a:t>Kuvagalleriasta</a:t>
            </a:r>
            <a:br>
              <a:rPr lang="fi-FI" dirty="0"/>
            </a:br>
            <a:r>
              <a:rPr lang="fi-FI" dirty="0"/>
              <a:t>tai esim. omista tiedostoista</a:t>
            </a:r>
            <a:endParaRPr lang="en-US" dirty="0"/>
          </a:p>
        </p:txBody>
      </p:sp>
      <p:sp>
        <p:nvSpPr>
          <p:cNvPr id="15" name="Text Placeholder 4"/>
          <p:cNvSpPr>
            <a:spLocks noGrp="1"/>
          </p:cNvSpPr>
          <p:nvPr>
            <p:ph type="body" sz="quarter" idx="17"/>
          </p:nvPr>
        </p:nvSpPr>
        <p:spPr>
          <a:xfrm>
            <a:off x="6117336" y="374808"/>
            <a:ext cx="5989319" cy="877888"/>
          </a:xfrm>
        </p:spPr>
        <p:txBody>
          <a:bodyPr anchor="ctr" anchorCtr="1"/>
          <a:lstStyle/>
          <a:p>
            <a:pPr lvl="0"/>
            <a:r>
              <a:rPr lang="fi-FI"/>
              <a:t>Muokkaa tekstin perustyylejä</a:t>
            </a:r>
          </a:p>
        </p:txBody>
      </p:sp>
      <p:sp>
        <p:nvSpPr>
          <p:cNvPr id="12" name="Picture Placeholder 2"/>
          <p:cNvSpPr>
            <a:spLocks noGrp="1"/>
          </p:cNvSpPr>
          <p:nvPr>
            <p:ph type="pic" sz="quarter" idx="14" hasCustomPrompt="1"/>
          </p:nvPr>
        </p:nvSpPr>
        <p:spPr>
          <a:xfrm>
            <a:off x="12526" y="3425619"/>
            <a:ext cx="5989319" cy="3299205"/>
          </a:xfrm>
          <a:solidFill>
            <a:schemeClr val="bg1">
              <a:lumMod val="75000"/>
            </a:schemeClr>
          </a:solidFill>
        </p:spPr>
        <p:txBody>
          <a:bodyPr tIns="756000" bIns="468000" anchor="b" anchorCtr="1"/>
          <a:lstStyle>
            <a:lvl1pPr marL="0" indent="0">
              <a:buFontTx/>
              <a:buNone/>
              <a:defRPr sz="2000"/>
            </a:lvl1pPr>
          </a:lstStyle>
          <a:p>
            <a:r>
              <a:rPr lang="fi-FI" dirty="0"/>
              <a:t>Lisää 3. tämä kuva </a:t>
            </a:r>
            <a:r>
              <a:rPr lang="fi-FI" dirty="0" err="1"/>
              <a:t>Kameleonin</a:t>
            </a:r>
            <a:br>
              <a:rPr lang="fi-FI" dirty="0"/>
            </a:br>
            <a:r>
              <a:rPr lang="fi-FI" dirty="0"/>
              <a:t>Kuvagalleriasta</a:t>
            </a:r>
            <a:br>
              <a:rPr lang="fi-FI" dirty="0"/>
            </a:br>
            <a:r>
              <a:rPr lang="fi-FI" dirty="0"/>
              <a:t>tai esim. omista tiedostoista</a:t>
            </a:r>
            <a:endParaRPr lang="en-US" dirty="0"/>
          </a:p>
        </p:txBody>
      </p:sp>
      <p:sp>
        <p:nvSpPr>
          <p:cNvPr id="16" name="Text Placeholder 4"/>
          <p:cNvSpPr>
            <a:spLocks noGrp="1"/>
          </p:cNvSpPr>
          <p:nvPr>
            <p:ph type="body" sz="quarter" idx="18"/>
          </p:nvPr>
        </p:nvSpPr>
        <p:spPr>
          <a:xfrm>
            <a:off x="0" y="3812953"/>
            <a:ext cx="5989319" cy="877888"/>
          </a:xfrm>
        </p:spPr>
        <p:txBody>
          <a:bodyPr anchor="ctr" anchorCtr="1"/>
          <a:lstStyle/>
          <a:p>
            <a:pPr lvl="0"/>
            <a:r>
              <a:rPr lang="fi-FI"/>
              <a:t>Muokkaa tekstin perustyylejä</a:t>
            </a:r>
          </a:p>
        </p:txBody>
      </p:sp>
      <p:sp>
        <p:nvSpPr>
          <p:cNvPr id="13" name="Picture Placeholder 2"/>
          <p:cNvSpPr>
            <a:spLocks noGrp="1"/>
          </p:cNvSpPr>
          <p:nvPr>
            <p:ph type="pic" sz="quarter" idx="15" hasCustomPrompt="1"/>
          </p:nvPr>
        </p:nvSpPr>
        <p:spPr>
          <a:xfrm>
            <a:off x="6129862" y="3425619"/>
            <a:ext cx="6074664" cy="3299205"/>
          </a:xfrm>
          <a:solidFill>
            <a:schemeClr val="bg1">
              <a:lumMod val="75000"/>
            </a:schemeClr>
          </a:solidFill>
        </p:spPr>
        <p:txBody>
          <a:bodyPr tIns="756000" bIns="468000" anchor="b" anchorCtr="1"/>
          <a:lstStyle>
            <a:lvl1pPr marL="0" indent="0">
              <a:buFontTx/>
              <a:buNone/>
              <a:defRPr sz="2000"/>
            </a:lvl1pPr>
          </a:lstStyle>
          <a:p>
            <a:r>
              <a:rPr lang="fi-FI" dirty="0"/>
              <a:t>Lisää 4. tämä kuva </a:t>
            </a:r>
            <a:r>
              <a:rPr lang="fi-FI" dirty="0" err="1"/>
              <a:t>Kameleonin</a:t>
            </a:r>
            <a:br>
              <a:rPr lang="fi-FI" dirty="0"/>
            </a:br>
            <a:r>
              <a:rPr lang="fi-FI" dirty="0"/>
              <a:t>Kuvagalleriasta</a:t>
            </a:r>
            <a:br>
              <a:rPr lang="fi-FI" dirty="0"/>
            </a:br>
            <a:r>
              <a:rPr lang="fi-FI" dirty="0"/>
              <a:t>tai esim. omista tiedostoista</a:t>
            </a:r>
            <a:endParaRPr lang="en-US" dirty="0"/>
          </a:p>
        </p:txBody>
      </p:sp>
      <p:sp>
        <p:nvSpPr>
          <p:cNvPr id="17" name="Text Placeholder 4"/>
          <p:cNvSpPr>
            <a:spLocks noGrp="1"/>
          </p:cNvSpPr>
          <p:nvPr>
            <p:ph type="body" sz="quarter" idx="19"/>
          </p:nvPr>
        </p:nvSpPr>
        <p:spPr>
          <a:xfrm>
            <a:off x="6117336" y="3812953"/>
            <a:ext cx="5989319" cy="877888"/>
          </a:xfrm>
        </p:spPr>
        <p:txBody>
          <a:bodyPr anchor="ctr" anchorCtr="1"/>
          <a:lstStyle/>
          <a:p>
            <a:pPr lvl="0"/>
            <a:r>
              <a:rPr lang="fi-FI"/>
              <a:t>Muokkaa tekstin perustyylejä</a:t>
            </a:r>
          </a:p>
        </p:txBody>
      </p:sp>
      <p:sp>
        <p:nvSpPr>
          <p:cNvPr id="19" name="Rectangle 18"/>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1319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tausta_k_sininen">
    <p:spTree>
      <p:nvGrpSpPr>
        <p:cNvPr id="1" name=""/>
        <p:cNvGrpSpPr/>
        <p:nvPr/>
      </p:nvGrpSpPr>
      <p:grpSpPr>
        <a:xfrm>
          <a:off x="0" y="0"/>
          <a:ext cx="0" cy="0"/>
          <a:chOff x="0" y="0"/>
          <a:chExt cx="0" cy="0"/>
        </a:xfrm>
      </p:grpSpPr>
      <p:pic>
        <p:nvPicPr>
          <p:cNvPr id="4" name="Kuva 3" descr="Väyläviraston logo">
            <a:extLst>
              <a:ext uri="{FF2B5EF4-FFF2-40B4-BE49-F238E27FC236}">
                <a16:creationId xmlns:a16="http://schemas.microsoft.com/office/drawing/2014/main" id="{4B3A6A6C-65F3-42AD-AF0D-BCD7051777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994000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_and_two_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i="0" baseline="0">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9" name="Text Placeholder 8"/>
          <p:cNvSpPr>
            <a:spLocks noGrp="1"/>
          </p:cNvSpPr>
          <p:nvPr>
            <p:ph type="body" sz="quarter" idx="13"/>
          </p:nvPr>
        </p:nvSpPr>
        <p:spPr>
          <a:xfrm>
            <a:off x="838201" y="1905000"/>
            <a:ext cx="4947604" cy="4010025"/>
          </a:xfrm>
        </p:spPr>
        <p:txBody>
          <a:bodyPr/>
          <a:lstStyle>
            <a:lvl1pPr>
              <a:defRPr sz="2400" b="0" i="0">
                <a:latin typeface="+mn-lt"/>
                <a:ea typeface="Tahoma" panose="020B0604030504040204" pitchFamily="34" charset="0"/>
                <a:cs typeface="Tahoma" panose="020B0604030504040204" pitchFamily="34" charset="0"/>
              </a:defRPr>
            </a:lvl1pPr>
            <a:lvl2pPr>
              <a:defRPr b="0" i="0">
                <a:latin typeface="+mn-lt"/>
                <a:ea typeface="Tahoma" panose="020B0604030504040204" pitchFamily="34" charset="0"/>
                <a:cs typeface="Tahoma" panose="020B0604030504040204" pitchFamily="34" charset="0"/>
              </a:defRPr>
            </a:lvl2pPr>
            <a:lvl3pPr>
              <a:defRPr b="0" i="0">
                <a:latin typeface="+mn-lt"/>
                <a:ea typeface="Tahoma" panose="020B0604030504040204" pitchFamily="34" charset="0"/>
                <a:cs typeface="Tahoma" panose="020B0604030504040204" pitchFamily="34" charset="0"/>
              </a:defRPr>
            </a:lvl3pPr>
            <a:lvl4pPr>
              <a:defRPr b="0" i="0">
                <a:latin typeface="+mn-lt"/>
                <a:ea typeface="Tahoma" panose="020B0604030504040204" pitchFamily="34" charset="0"/>
                <a:cs typeface="Tahoma" panose="020B0604030504040204" pitchFamily="34" charset="0"/>
              </a:defRPr>
            </a:lvl4pPr>
            <a:lvl5pPr>
              <a:defRPr b="0" i="0">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kstin paikkamerkki 3"/>
          <p:cNvSpPr>
            <a:spLocks noGrp="1"/>
          </p:cNvSpPr>
          <p:nvPr>
            <p:ph type="body" sz="quarter" idx="14"/>
          </p:nvPr>
        </p:nvSpPr>
        <p:spPr>
          <a:xfrm>
            <a:off x="5996197" y="1909763"/>
            <a:ext cx="5357602" cy="3997325"/>
          </a:xfrm>
        </p:spPr>
        <p:txBody>
          <a:bodyPr/>
          <a:lstStyle>
            <a:lvl1pPr>
              <a:defRPr sz="2400"/>
            </a:lvl1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Dian numeron paikkamerkki 7"/>
          <p:cNvSpPr>
            <a:spLocks noGrp="1"/>
          </p:cNvSpPr>
          <p:nvPr>
            <p:ph type="sldNum" sz="quarter" idx="17"/>
          </p:nvPr>
        </p:nvSpPr>
        <p:spPr/>
        <p:txBody>
          <a:bodyPr/>
          <a:lstStyle>
            <a:lvl1pPr>
              <a:defRPr>
                <a:solidFill>
                  <a:srgbClr val="898989"/>
                </a:solidFill>
              </a:defRPr>
            </a:lvl1pPr>
          </a:lstStyle>
          <a:p>
            <a:fld id="{6BD4A0EF-951A-4343-A672-F31B58E6828E}" type="slidenum">
              <a:rPr lang="en-US" smtClean="0"/>
              <a:pPr/>
              <a:t>‹#›</a:t>
            </a:fld>
            <a:endParaRPr lang="en-US"/>
          </a:p>
        </p:txBody>
      </p:sp>
      <p:sp>
        <p:nvSpPr>
          <p:cNvPr id="10" name="Rectangle 9"/>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0090549"/>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_vayla">
    <p:spTree>
      <p:nvGrpSpPr>
        <p:cNvPr id="1" name=""/>
        <p:cNvGrpSpPr/>
        <p:nvPr/>
      </p:nvGrpSpPr>
      <p:grpSpPr>
        <a:xfrm>
          <a:off x="0" y="0"/>
          <a:ext cx="0" cy="0"/>
          <a:chOff x="0" y="0"/>
          <a:chExt cx="0" cy="0"/>
        </a:xfrm>
      </p:grpSpPr>
      <p:sp>
        <p:nvSpPr>
          <p:cNvPr id="8" name="Dian numeron paikkamerkki 7"/>
          <p:cNvSpPr>
            <a:spLocks noGrp="1"/>
          </p:cNvSpPr>
          <p:nvPr>
            <p:ph type="sldNum" sz="quarter" idx="12"/>
          </p:nvPr>
        </p:nvSpPr>
        <p:spPr/>
        <p:txBody>
          <a:bodyPr/>
          <a:lstStyle>
            <a:lvl1pPr>
              <a:defRPr>
                <a:solidFill>
                  <a:srgbClr val="898989"/>
                </a:solidFill>
              </a:defRPr>
            </a:lvl1pPr>
          </a:lstStyle>
          <a:p>
            <a:fld id="{6BD4A0EF-951A-4343-A672-F31B58E6828E}" type="slidenum">
              <a:rPr lang="en-US" smtClean="0"/>
              <a:pPr/>
              <a:t>‹#›</a:t>
            </a:fld>
            <a:endParaRPr lang="en-US" dirty="0"/>
          </a:p>
        </p:txBody>
      </p:sp>
    </p:spTree>
    <p:extLst>
      <p:ext uri="{BB962C8B-B14F-4D97-AF65-F5344CB8AC3E}">
        <p14:creationId xmlns:p14="http://schemas.microsoft.com/office/powerpoint/2010/main" val="810902169"/>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lopetusdia">
    <p:spTree>
      <p:nvGrpSpPr>
        <p:cNvPr id="1" name=""/>
        <p:cNvGrpSpPr/>
        <p:nvPr/>
      </p:nvGrpSpPr>
      <p:grpSpPr>
        <a:xfrm>
          <a:off x="0" y="0"/>
          <a:ext cx="0" cy="0"/>
          <a:chOff x="0" y="0"/>
          <a:chExt cx="0" cy="0"/>
        </a:xfrm>
      </p:grpSpPr>
      <p:pic>
        <p:nvPicPr>
          <p:cNvPr id="6" name="Picture 5" descr="Esityksen loppudia">
            <a:extLst>
              <a:ext uri="{FF2B5EF4-FFF2-40B4-BE49-F238E27FC236}">
                <a16:creationId xmlns:a16="http://schemas.microsoft.com/office/drawing/2014/main" id="{8011D531-C477-E90E-BB81-1C49976BFEA9}"/>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39482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tsikko ja sisältö" preserve="1">
  <p:cSld name="title_and_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i="0" baseline="0">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9" name="Text Placeholder 8"/>
          <p:cNvSpPr>
            <a:spLocks noGrp="1"/>
          </p:cNvSpPr>
          <p:nvPr>
            <p:ph type="body" sz="quarter" idx="13"/>
          </p:nvPr>
        </p:nvSpPr>
        <p:spPr>
          <a:xfrm>
            <a:off x="838200" y="1905000"/>
            <a:ext cx="10487025" cy="4010025"/>
          </a:xfrm>
        </p:spPr>
        <p:txBody>
          <a:bodyPr/>
          <a:lstStyle>
            <a:lvl1pPr>
              <a:defRPr sz="2400" b="0" i="0">
                <a:latin typeface="+mn-lt"/>
                <a:ea typeface="Tahoma" panose="020B0604030504040204" pitchFamily="34" charset="0"/>
                <a:cs typeface="Tahoma" panose="020B0604030504040204" pitchFamily="34" charset="0"/>
              </a:defRPr>
            </a:lvl1pPr>
            <a:lvl2pPr>
              <a:defRPr b="0" i="0">
                <a:latin typeface="+mn-lt"/>
                <a:ea typeface="Tahoma" panose="020B0604030504040204" pitchFamily="34" charset="0"/>
                <a:cs typeface="Tahoma" panose="020B0604030504040204" pitchFamily="34" charset="0"/>
              </a:defRPr>
            </a:lvl2pPr>
            <a:lvl3pPr>
              <a:defRPr b="0" i="0">
                <a:latin typeface="+mn-lt"/>
                <a:ea typeface="Tahoma" panose="020B0604030504040204" pitchFamily="34" charset="0"/>
                <a:cs typeface="Tahoma" panose="020B0604030504040204" pitchFamily="34" charset="0"/>
              </a:defRPr>
            </a:lvl3pPr>
            <a:lvl4pPr>
              <a:defRPr b="0" i="0">
                <a:latin typeface="+mn-lt"/>
                <a:ea typeface="Tahoma" panose="020B0604030504040204" pitchFamily="34" charset="0"/>
                <a:cs typeface="Tahoma" panose="020B0604030504040204" pitchFamily="34" charset="0"/>
              </a:defRPr>
            </a:lvl4pPr>
            <a:lvl5pPr>
              <a:defRPr b="0" i="0">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1" name="Slide Number Placeholder 5"/>
          <p:cNvSpPr>
            <a:spLocks noGrp="1"/>
          </p:cNvSpPr>
          <p:nvPr>
            <p:ph type="sldNum" sz="quarter" idx="4"/>
          </p:nvPr>
        </p:nvSpPr>
        <p:spPr>
          <a:xfrm>
            <a:off x="10835234" y="6356350"/>
            <a:ext cx="51856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0" name="Rectangle 9"/>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eukarelialogoplaceholder"/>
          <p:cNvSpPr txBox="1"/>
          <p:nvPr userDrawn="1"/>
        </p:nvSpPr>
        <p:spPr>
          <a:xfrm>
            <a:off x="864000" y="6002532"/>
            <a:ext cx="1115988" cy="235962"/>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sp>
        <p:nvSpPr>
          <p:cNvPr id="15" name="eulogoplaceholder"/>
          <p:cNvSpPr txBox="1"/>
          <p:nvPr userDrawn="1"/>
        </p:nvSpPr>
        <p:spPr>
          <a:xfrm>
            <a:off x="864000" y="5983065"/>
            <a:ext cx="3960000" cy="450000"/>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sp>
        <p:nvSpPr>
          <p:cNvPr id="17" name="eulogotenplaceholder"/>
          <p:cNvSpPr txBox="1"/>
          <p:nvPr userDrawn="1"/>
        </p:nvSpPr>
        <p:spPr>
          <a:xfrm>
            <a:off x="864000" y="6228000"/>
            <a:ext cx="3960000" cy="450000"/>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sp>
        <p:nvSpPr>
          <p:cNvPr id="21" name="eufinancelogoplaceholder"/>
          <p:cNvSpPr txBox="1"/>
          <p:nvPr userDrawn="1"/>
        </p:nvSpPr>
        <p:spPr>
          <a:xfrm>
            <a:off x="864000" y="6228000"/>
            <a:ext cx="3379905" cy="375480"/>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spTree>
    <p:extLst>
      <p:ext uri="{BB962C8B-B14F-4D97-AF65-F5344CB8AC3E}">
        <p14:creationId xmlns:p14="http://schemas.microsoft.com/office/powerpoint/2010/main" val="2731598951"/>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_and_content_logo">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399612" cy="1325563"/>
          </a:xfrm>
        </p:spPr>
        <p:txBody>
          <a:bodyPr>
            <a:normAutofit/>
          </a:bodyPr>
          <a:lstStyle>
            <a:lvl1pPr>
              <a:defRPr sz="3600" b="1" i="0" baseline="0">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9" name="Text Placeholder 8"/>
          <p:cNvSpPr>
            <a:spLocks noGrp="1"/>
          </p:cNvSpPr>
          <p:nvPr>
            <p:ph type="body" sz="quarter" idx="13"/>
          </p:nvPr>
        </p:nvSpPr>
        <p:spPr>
          <a:xfrm>
            <a:off x="838200" y="1905000"/>
            <a:ext cx="10487025" cy="4010025"/>
          </a:xfrm>
        </p:spPr>
        <p:txBody>
          <a:bodyPr/>
          <a:lstStyle>
            <a:lvl1pPr>
              <a:defRPr sz="2400" b="0" i="0">
                <a:latin typeface="+mn-lt"/>
                <a:ea typeface="Tahoma" panose="020B0604030504040204" pitchFamily="34" charset="0"/>
                <a:cs typeface="Tahoma" panose="020B0604030504040204" pitchFamily="34" charset="0"/>
              </a:defRPr>
            </a:lvl1pPr>
            <a:lvl2pPr>
              <a:defRPr b="0" i="0">
                <a:latin typeface="+mn-lt"/>
                <a:ea typeface="Tahoma" panose="020B0604030504040204" pitchFamily="34" charset="0"/>
                <a:cs typeface="Tahoma" panose="020B0604030504040204" pitchFamily="34" charset="0"/>
              </a:defRPr>
            </a:lvl2pPr>
            <a:lvl3pPr>
              <a:defRPr b="0" i="0">
                <a:latin typeface="+mn-lt"/>
                <a:ea typeface="Tahoma" panose="020B0604030504040204" pitchFamily="34" charset="0"/>
                <a:cs typeface="Tahoma" panose="020B0604030504040204" pitchFamily="34" charset="0"/>
              </a:defRPr>
            </a:lvl3pPr>
            <a:lvl4pPr>
              <a:defRPr b="0" i="0">
                <a:latin typeface="+mn-lt"/>
                <a:ea typeface="Tahoma" panose="020B0604030504040204" pitchFamily="34" charset="0"/>
                <a:cs typeface="Tahoma" panose="020B0604030504040204" pitchFamily="34" charset="0"/>
              </a:defRPr>
            </a:lvl4pPr>
            <a:lvl5pPr>
              <a:defRPr b="0" i="0">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1" name="Slide Number Placeholder 5"/>
          <p:cNvSpPr>
            <a:spLocks noGrp="1"/>
          </p:cNvSpPr>
          <p:nvPr>
            <p:ph type="sldNum" sz="quarter" idx="4"/>
          </p:nvPr>
        </p:nvSpPr>
        <p:spPr>
          <a:xfrm>
            <a:off x="10835234" y="6356350"/>
            <a:ext cx="51856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0" name="Rectangle 9"/>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eukarelialogoplaceholder"/>
          <p:cNvSpPr txBox="1"/>
          <p:nvPr userDrawn="1"/>
        </p:nvSpPr>
        <p:spPr>
          <a:xfrm>
            <a:off x="864000" y="6002532"/>
            <a:ext cx="1115988" cy="235962"/>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sp>
        <p:nvSpPr>
          <p:cNvPr id="14" name="eulogotenplaceholder"/>
          <p:cNvSpPr txBox="1"/>
          <p:nvPr userDrawn="1"/>
        </p:nvSpPr>
        <p:spPr>
          <a:xfrm>
            <a:off x="864000" y="6228000"/>
            <a:ext cx="3960000" cy="450000"/>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sp>
        <p:nvSpPr>
          <p:cNvPr id="18" name="eulogoplaceholder"/>
          <p:cNvSpPr txBox="1"/>
          <p:nvPr userDrawn="1"/>
        </p:nvSpPr>
        <p:spPr>
          <a:xfrm>
            <a:off x="864000" y="5983065"/>
            <a:ext cx="3960000" cy="450000"/>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sp>
        <p:nvSpPr>
          <p:cNvPr id="19" name="eufinancelogoplaceholder"/>
          <p:cNvSpPr txBox="1"/>
          <p:nvPr userDrawn="1"/>
        </p:nvSpPr>
        <p:spPr>
          <a:xfrm>
            <a:off x="864000" y="6228000"/>
            <a:ext cx="3379905" cy="375480"/>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pic>
        <p:nvPicPr>
          <p:cNvPr id="12" name="Kuva 11" descr="Väyläviraston logo">
            <a:extLst>
              <a:ext uri="{FF2B5EF4-FFF2-40B4-BE49-F238E27FC236}">
                <a16:creationId xmlns:a16="http://schemas.microsoft.com/office/drawing/2014/main" id="{21EF0740-5842-4D4A-BA64-488A09065B2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0000" y="349200"/>
            <a:ext cx="1728000" cy="1440000"/>
          </a:xfrm>
          <a:prstGeom prst="rect">
            <a:avLst/>
          </a:prstGeom>
        </p:spPr>
      </p:pic>
    </p:spTree>
    <p:extLst>
      <p:ext uri="{BB962C8B-B14F-4D97-AF65-F5344CB8AC3E}">
        <p14:creationId xmlns:p14="http://schemas.microsoft.com/office/powerpoint/2010/main" val="1453016698"/>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vaaka_palkki_kuva_v_sininen">
    <p:bg>
      <p:bgPr>
        <a:solidFill>
          <a:schemeClr val="bg1">
            <a:lumMod val="75000"/>
          </a:schemeClr>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4" hasCustomPrompt="1"/>
          </p:nvPr>
        </p:nvSpPr>
        <p:spPr>
          <a:xfrm>
            <a:off x="0" y="15875"/>
            <a:ext cx="12192000" cy="6721475"/>
          </a:xfrm>
        </p:spPr>
        <p:txBody>
          <a:bodyPr wrap="none" tIns="1224000" anchor="t" anchorCtr="1"/>
          <a:lstStyle>
            <a:lvl1pPr marL="0" indent="0">
              <a:buFontTx/>
              <a:buNone/>
              <a:defRPr lang="fi-FI" b="0" i="0" smtClean="0">
                <a:effectLst/>
              </a:defRPr>
            </a:lvl1pPr>
          </a:lstStyle>
          <a:p>
            <a:r>
              <a:rPr lang="fi-FI" b="0" i="0" dirty="0">
                <a:effectLst/>
                <a:latin typeface="Segoe UI" panose="020B0502040204020203" pitchFamily="34" charset="0"/>
              </a:rPr>
              <a:t>Valitse harmaa tausta-alue aktiiviseksi ja lisää kuva </a:t>
            </a:r>
            <a:br>
              <a:rPr lang="fi-FI" b="0" i="0" dirty="0">
                <a:effectLst/>
                <a:latin typeface="Segoe UI" panose="020B0502040204020203" pitchFamily="34" charset="0"/>
              </a:rPr>
            </a:b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tai esim. omista tiedostoista</a:t>
            </a:r>
          </a:p>
        </p:txBody>
      </p:sp>
      <p:sp>
        <p:nvSpPr>
          <p:cNvPr id="9" name="Title 1"/>
          <p:cNvSpPr>
            <a:spLocks noGrp="1"/>
          </p:cNvSpPr>
          <p:nvPr>
            <p:ph type="title"/>
          </p:nvPr>
        </p:nvSpPr>
        <p:spPr>
          <a:xfrm>
            <a:off x="0" y="2076397"/>
            <a:ext cx="12192000" cy="2526600"/>
          </a:xfrm>
          <a:solidFill>
            <a:schemeClr val="accent3">
              <a:alpha val="75000"/>
            </a:schemeClr>
          </a:solidFill>
          <a:ln>
            <a:noFill/>
          </a:ln>
        </p:spPr>
        <p:txBody>
          <a:bodyPr lIns="864000" rIns="90000">
            <a:normAutofit/>
          </a:bodyPr>
          <a:lstStyle>
            <a:lvl1pPr>
              <a:defRPr sz="3600" b="1" i="0">
                <a:solidFill>
                  <a:schemeClr val="bg1"/>
                </a:solidFill>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2" name="Rectangle 11"/>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4153872"/>
      </p:ext>
    </p:extLst>
  </p:cSld>
  <p:clrMapOvr>
    <a:overrideClrMapping bg1="lt1" tx1="dk1" bg2="lt2" tx2="dk2" accent1="accent1" accent2="accent2" accent3="accent3" accent4="accent4" accent5="accent5" accent6="accent6" hlink="hlink" folHlink="folHlink"/>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aaka_palkki_kuva_sininen">
    <p:bg>
      <p:bgPr>
        <a:solidFill>
          <a:schemeClr val="bg1">
            <a:lumMod val="75000"/>
          </a:schemeClr>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4" hasCustomPrompt="1"/>
          </p:nvPr>
        </p:nvSpPr>
        <p:spPr>
          <a:xfrm>
            <a:off x="0" y="0"/>
            <a:ext cx="12192000" cy="6721475"/>
          </a:xfrm>
        </p:spPr>
        <p:txBody>
          <a:bodyPr wrap="none" tIns="1224000" anchor="t" anchorCtr="1"/>
          <a:lstStyle>
            <a:lvl1pPr marL="0" indent="0">
              <a:buFontTx/>
              <a:buNone/>
              <a:defRPr/>
            </a:lvl1pPr>
          </a:lstStyle>
          <a:p>
            <a:r>
              <a:rPr lang="fi-FI" b="0" i="0" dirty="0">
                <a:effectLst/>
                <a:latin typeface="Segoe UI" panose="020B0502040204020203" pitchFamily="34" charset="0"/>
              </a:rPr>
              <a:t>Valitse harmaa tausta-alue aktiiviseksi ja lisää kuva </a:t>
            </a:r>
            <a:br>
              <a:rPr lang="fi-FI" b="0" i="0" dirty="0">
                <a:effectLst/>
                <a:latin typeface="Segoe UI" panose="020B0502040204020203" pitchFamily="34" charset="0"/>
              </a:rPr>
            </a:b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tai esim. omista tiedostoista</a:t>
            </a:r>
            <a:endParaRPr lang="en-US" dirty="0"/>
          </a:p>
        </p:txBody>
      </p:sp>
      <p:sp>
        <p:nvSpPr>
          <p:cNvPr id="8" name="Title 1"/>
          <p:cNvSpPr>
            <a:spLocks noGrp="1"/>
          </p:cNvSpPr>
          <p:nvPr>
            <p:ph type="title"/>
          </p:nvPr>
        </p:nvSpPr>
        <p:spPr>
          <a:xfrm>
            <a:off x="0" y="2076397"/>
            <a:ext cx="12192000" cy="2526600"/>
          </a:xfrm>
          <a:solidFill>
            <a:srgbClr val="00B0CC">
              <a:alpha val="75000"/>
            </a:srgbClr>
          </a:solidFill>
          <a:ln>
            <a:noFill/>
          </a:ln>
        </p:spPr>
        <p:txBody>
          <a:bodyPr lIns="864000" rIns="90000">
            <a:normAutofit/>
          </a:bodyPr>
          <a:lstStyle>
            <a:lvl1pPr>
              <a:defRPr sz="3600" b="1" i="0">
                <a:solidFill>
                  <a:schemeClr val="bg1"/>
                </a:solidFill>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2" name="Rectangle 11"/>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880941"/>
      </p:ext>
    </p:extLst>
  </p:cSld>
  <p:clrMapOvr>
    <a:overrideClrMapping bg1="lt1" tx1="dk1" bg2="lt2" tx2="dk2" accent1="accent1" accent2="accent2" accent3="accent3" accent4="accent4" accent5="accent5" accent6="accent6" hlink="hlink" folHlink="folHlink"/>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vaaka_palkki_kuva_k_sininen">
    <p:bg>
      <p:bgPr>
        <a:solidFill>
          <a:schemeClr val="bg1">
            <a:lumMod val="75000"/>
          </a:schemeClr>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4" hasCustomPrompt="1"/>
          </p:nvPr>
        </p:nvSpPr>
        <p:spPr>
          <a:xfrm>
            <a:off x="0" y="0"/>
            <a:ext cx="12192000" cy="6721475"/>
          </a:xfrm>
        </p:spPr>
        <p:txBody>
          <a:bodyPr wrap="none" tIns="1224000" anchor="t" anchorCtr="1"/>
          <a:lstStyle>
            <a:lvl1pPr marL="0" indent="0">
              <a:buFontTx/>
              <a:buNone/>
              <a:defRPr/>
            </a:lvl1pPr>
          </a:lstStyle>
          <a:p>
            <a:r>
              <a:rPr lang="fi-FI" b="0" i="0" dirty="0">
                <a:effectLst/>
                <a:latin typeface="Segoe UI" panose="020B0502040204020203" pitchFamily="34" charset="0"/>
              </a:rPr>
              <a:t>Valitse harmaa tausta-alue aktiiviseksi ja lisää kuva </a:t>
            </a:r>
            <a:br>
              <a:rPr lang="fi-FI" b="0" i="0" dirty="0">
                <a:effectLst/>
                <a:latin typeface="Segoe UI" panose="020B0502040204020203" pitchFamily="34" charset="0"/>
              </a:rPr>
            </a:b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tai esim. omista tiedostoista</a:t>
            </a:r>
            <a:endParaRPr lang="en-US" dirty="0"/>
          </a:p>
        </p:txBody>
      </p:sp>
      <p:sp>
        <p:nvSpPr>
          <p:cNvPr id="9" name="Title 1"/>
          <p:cNvSpPr>
            <a:spLocks noGrp="1"/>
          </p:cNvSpPr>
          <p:nvPr>
            <p:ph type="title"/>
          </p:nvPr>
        </p:nvSpPr>
        <p:spPr>
          <a:xfrm>
            <a:off x="0" y="2076397"/>
            <a:ext cx="12192000" cy="2526600"/>
          </a:xfrm>
          <a:solidFill>
            <a:schemeClr val="accent2">
              <a:alpha val="75000"/>
            </a:schemeClr>
          </a:solidFill>
          <a:ln>
            <a:noFill/>
          </a:ln>
        </p:spPr>
        <p:txBody>
          <a:bodyPr lIns="864000" rIns="90000">
            <a:normAutofit/>
          </a:bodyPr>
          <a:lstStyle>
            <a:lvl1pPr>
              <a:defRPr sz="3600" b="1" i="0">
                <a:solidFill>
                  <a:schemeClr val="bg1"/>
                </a:solidFill>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2" name="Rectangle 11"/>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4176187"/>
      </p:ext>
    </p:extLst>
  </p:cSld>
  <p:clrMapOvr>
    <a:overrideClrMapping bg1="lt1" tx1="dk1" bg2="lt2" tx2="dk2" accent1="accent1" accent2="accent2" accent3="accent3" accent4="accent4" accent5="accent5" accent6="accent6" hlink="hlink" folHlink="folHlink"/>
  </p:clrMapOvr>
  <p:hf hdr="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5" name="Footer Placeholder 4"/>
          <p:cNvSpPr>
            <a:spLocks noGrp="1"/>
          </p:cNvSpPr>
          <p:nvPr>
            <p:ph type="ftr" sz="quarter" idx="3"/>
          </p:nvPr>
        </p:nvSpPr>
        <p:spPr>
          <a:xfrm>
            <a:off x="838200" y="6356350"/>
            <a:ext cx="2212497"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Ilkka Aaltonen</a:t>
            </a:r>
            <a:endParaRPr lang="en-US" dirty="0"/>
          </a:p>
        </p:txBody>
      </p:sp>
      <p:sp>
        <p:nvSpPr>
          <p:cNvPr id="4" name="Date Placeholder 3"/>
          <p:cNvSpPr>
            <a:spLocks noGrp="1"/>
          </p:cNvSpPr>
          <p:nvPr>
            <p:ph type="dt" sz="half" idx="2"/>
          </p:nvPr>
        </p:nvSpPr>
        <p:spPr>
          <a:xfrm>
            <a:off x="3055411"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10.6.2021</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a:solidFill>
                  <a:schemeClr val="tx1"/>
                </a:solidFill>
              </a:defRPr>
            </a:lvl1pPr>
          </a:lstStyle>
          <a:p>
            <a:fld id="{6BD4A0EF-951A-4343-A672-F31B58E6828E}" type="slidenum">
              <a:rPr lang="en-US" smtClean="0"/>
              <a:pPr/>
              <a:t>‹#›</a:t>
            </a:fld>
            <a:endParaRPr lang="en-US"/>
          </a:p>
        </p:txBody>
      </p:sp>
    </p:spTree>
    <p:extLst>
      <p:ext uri="{BB962C8B-B14F-4D97-AF65-F5344CB8AC3E}">
        <p14:creationId xmlns:p14="http://schemas.microsoft.com/office/powerpoint/2010/main" val="13900040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1" r:id="rId3"/>
    <p:sldLayoutId id="2147483664" r:id="rId4"/>
    <p:sldLayoutId id="2147483665" r:id="rId5"/>
    <p:sldLayoutId id="2147483744" r:id="rId6"/>
    <p:sldLayoutId id="2147483669" r:id="rId7"/>
    <p:sldLayoutId id="2147483724" r:id="rId8"/>
    <p:sldLayoutId id="2147483671" r:id="rId9"/>
    <p:sldLayoutId id="2147483672" r:id="rId10"/>
    <p:sldLayoutId id="2147483673" r:id="rId11"/>
    <p:sldLayoutId id="2147483676" r:id="rId12"/>
    <p:sldLayoutId id="2147483677" r:id="rId13"/>
    <p:sldLayoutId id="2147483678" r:id="rId14"/>
    <p:sldLayoutId id="2147483679" r:id="rId15"/>
    <p:sldLayoutId id="2147483680" r:id="rId16"/>
    <p:sldLayoutId id="2147483681" r:id="rId17"/>
    <p:sldLayoutId id="2147483682" r:id="rId18"/>
    <p:sldLayoutId id="2147483685" r:id="rId19"/>
    <p:sldLayoutId id="2147483686" r:id="rId20"/>
    <p:sldLayoutId id="2147483743" r:id="rId21"/>
    <p:sldLayoutId id="2147483726" r:id="rId22"/>
    <p:sldLayoutId id="2147483727" r:id="rId23"/>
    <p:sldLayoutId id="2147483728" r:id="rId24"/>
    <p:sldLayoutId id="2147483729" r:id="rId25"/>
    <p:sldLayoutId id="2147483730" r:id="rId26"/>
    <p:sldLayoutId id="2147483731" r:id="rId27"/>
    <p:sldLayoutId id="2147483732" r:id="rId28"/>
    <p:sldLayoutId id="2147483733" r:id="rId29"/>
    <p:sldLayoutId id="2147483734" r:id="rId30"/>
    <p:sldLayoutId id="2147483735" r:id="rId31"/>
    <p:sldLayoutId id="2147483736" r:id="rId32"/>
    <p:sldLayoutId id="2147483737" r:id="rId33"/>
    <p:sldLayoutId id="2147483738" r:id="rId34"/>
    <p:sldLayoutId id="2147483739" r:id="rId35"/>
    <p:sldLayoutId id="2147483740" r:id="rId36"/>
    <p:sldLayoutId id="2147483741" r:id="rId37"/>
    <p:sldLayoutId id="2147483742" r:id="rId38"/>
    <p:sldLayoutId id="2147483705" r:id="rId39"/>
    <p:sldLayoutId id="2147483708" r:id="rId40"/>
    <p:sldLayoutId id="2147483745" r:id="rId41"/>
    <p:sldLayoutId id="2147483746" r:id="rId42"/>
    <p:sldLayoutId id="2147483751" r:id="rId4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mailto:tiestotuki@vayla.fi" TargetMode="External"/><Relationship Id="rId2" Type="http://schemas.openxmlformats.org/officeDocument/2006/relationships/hyperlink" Target="https://ohje.velho.vaylapilvi.fi/" TargetMode="Externa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hyperlink" Target="mailto:velhotuki@vayla.fi"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hyperlink" Target="https://ohje.velho.vaylapilvi.fi/tievelho/tietorakenne/tietorakennemuutokset/" TargetMode="External"/><Relationship Id="rId2" Type="http://schemas.openxmlformats.org/officeDocument/2006/relationships/hyperlink" Target="https://ohje.velho.vaylapilvi.fi/tievelho/koulutukset-ja-tilaisuudet/tievelhon-tietojen-yllapidon-tukiklinikka/"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ohje.velho.vaylapilvi.fi/tievelho/tietorakenne/tietokuvaus-ominaisuustietokuvaukset/" TargetMode="External"/><Relationship Id="rId2" Type="http://schemas.openxmlformats.org/officeDocument/2006/relationships/hyperlink" Target="https://ohje.velho.vaylapilvi.fi/tievelho/tietorakenne/ominaisuudet/tiealueen-poikkileikkaus/" TargetMode="External"/><Relationship Id="rId1" Type="http://schemas.openxmlformats.org/officeDocument/2006/relationships/slideLayout" Target="../slideLayouts/slideLayout5.xml"/><Relationship Id="rId4" Type="http://schemas.openxmlformats.org/officeDocument/2006/relationships/hyperlink" Target="https://ohje.velho.vaylapilvi.fi/tilu-tievelho-integraation-ensimmainen-osakokonaisuus-tuotantoon-2-8-2024/"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ohje.velho.vaylapilvi.fi/tievelho/koulutukset-ja-tilaisuudet/tievelho-vartit/"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hyperlink" Target="https://ohje.velho.vaylapilvi.fi/tieosuushaun-uudistettu-versio-tuotannossa/"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n paikkamerkki 5"/>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15590" b="15590"/>
          <a:stretch>
            <a:fillRect/>
          </a:stretch>
        </p:blipFill>
        <p:spPr/>
      </p:pic>
      <p:sp>
        <p:nvSpPr>
          <p:cNvPr id="3" name="Otsikko 2"/>
          <p:cNvSpPr>
            <a:spLocks noGrp="1"/>
          </p:cNvSpPr>
          <p:nvPr>
            <p:ph type="ctrTitle"/>
          </p:nvPr>
        </p:nvSpPr>
        <p:spPr>
          <a:xfrm>
            <a:off x="2291341" y="5393047"/>
            <a:ext cx="6568134" cy="621860"/>
          </a:xfrm>
        </p:spPr>
        <p:txBody>
          <a:bodyPr>
            <a:normAutofit/>
          </a:bodyPr>
          <a:lstStyle/>
          <a:p>
            <a:r>
              <a:rPr lang="fi-FI" sz="3600" dirty="0"/>
              <a:t>Tievelhovartti </a:t>
            </a:r>
            <a:r>
              <a:rPr lang="fi-FI" sz="3100" dirty="0"/>
              <a:t>(27.08.2024)</a:t>
            </a:r>
          </a:p>
        </p:txBody>
      </p:sp>
      <p:sp>
        <p:nvSpPr>
          <p:cNvPr id="5" name="Alatunnisteen paikkamerkki 4"/>
          <p:cNvSpPr>
            <a:spLocks noGrp="1"/>
          </p:cNvSpPr>
          <p:nvPr>
            <p:ph type="ftr" sz="quarter" idx="3"/>
          </p:nvPr>
        </p:nvSpPr>
        <p:spPr/>
        <p:txBody>
          <a:bodyPr/>
          <a:lstStyle/>
          <a:p>
            <a:r>
              <a:rPr lang="fi-FI" dirty="0"/>
              <a:t>Ilkka Aaltonen</a:t>
            </a:r>
          </a:p>
        </p:txBody>
      </p:sp>
      <p:sp>
        <p:nvSpPr>
          <p:cNvPr id="4" name="Päivämäärän paikkamerkki 3"/>
          <p:cNvSpPr>
            <a:spLocks noGrp="1"/>
          </p:cNvSpPr>
          <p:nvPr>
            <p:ph type="dt" sz="half" idx="2"/>
          </p:nvPr>
        </p:nvSpPr>
        <p:spPr/>
        <p:txBody>
          <a:bodyPr/>
          <a:lstStyle/>
          <a:p>
            <a:r>
              <a:rPr lang="fi-FI" dirty="0"/>
              <a:t>27.08.2024</a:t>
            </a:r>
          </a:p>
        </p:txBody>
      </p:sp>
    </p:spTree>
    <p:extLst>
      <p:ext uri="{BB962C8B-B14F-4D97-AF65-F5344CB8AC3E}">
        <p14:creationId xmlns:p14="http://schemas.microsoft.com/office/powerpoint/2010/main" val="184642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EE5AB38-47E0-422C-9979-8B400F719F22}"/>
              </a:ext>
            </a:extLst>
          </p:cNvPr>
          <p:cNvSpPr>
            <a:spLocks noGrp="1"/>
          </p:cNvSpPr>
          <p:nvPr>
            <p:ph type="title"/>
          </p:nvPr>
        </p:nvSpPr>
        <p:spPr>
          <a:xfrm>
            <a:off x="1576430" y="298013"/>
            <a:ext cx="8498747" cy="577850"/>
          </a:xfrm>
        </p:spPr>
        <p:txBody>
          <a:bodyPr>
            <a:normAutofit fontScale="90000"/>
          </a:bodyPr>
          <a:lstStyle/>
          <a:p>
            <a:r>
              <a:rPr lang="fi-FI" dirty="0">
                <a:latin typeface="Calibri" panose="020F0502020204030204" pitchFamily="34" charset="0"/>
                <a:cs typeface="Calibri" panose="020F0502020204030204" pitchFamily="34" charset="0"/>
              </a:rPr>
              <a:t>Käyttäjähallinta, käyttäjätuki ja palaute</a:t>
            </a:r>
          </a:p>
        </p:txBody>
      </p:sp>
      <p:sp>
        <p:nvSpPr>
          <p:cNvPr id="3" name="Tekstin paikkamerkki 2">
            <a:extLst>
              <a:ext uri="{FF2B5EF4-FFF2-40B4-BE49-F238E27FC236}">
                <a16:creationId xmlns:a16="http://schemas.microsoft.com/office/drawing/2014/main" id="{3515FB06-9963-47CD-A577-52CB59FF8B93}"/>
              </a:ext>
            </a:extLst>
          </p:cNvPr>
          <p:cNvSpPr>
            <a:spLocks noGrp="1"/>
          </p:cNvSpPr>
          <p:nvPr>
            <p:ph type="body" sz="quarter" idx="13"/>
          </p:nvPr>
        </p:nvSpPr>
        <p:spPr>
          <a:xfrm>
            <a:off x="838200" y="1191238"/>
            <a:ext cx="10487025" cy="4723788"/>
          </a:xfrm>
        </p:spPr>
        <p:txBody>
          <a:bodyPr/>
          <a:lstStyle/>
          <a:p>
            <a:r>
              <a:rPr lang="fi-FI" dirty="0">
                <a:latin typeface="Calibri" panose="020F0502020204030204" pitchFamily="34" charset="0"/>
                <a:cs typeface="Calibri" panose="020F0502020204030204" pitchFamily="34" charset="0"/>
              </a:rPr>
              <a:t>Velho ohjeet: </a:t>
            </a:r>
            <a:r>
              <a:rPr lang="fi-FI" dirty="0">
                <a:solidFill>
                  <a:srgbClr val="172B4D"/>
                </a:solidFill>
                <a:latin typeface="Calibri" panose="020F0502020204030204" pitchFamily="34" charset="0"/>
                <a:cs typeface="Calibri" panose="020F0502020204030204" pitchFamily="34" charset="0"/>
                <a:hlinkClick r:id="rId2"/>
              </a:rPr>
              <a:t>https://ohje.velho.vaylapilvi.fi/</a:t>
            </a:r>
            <a:endParaRPr lang="fi-FI" dirty="0">
              <a:solidFill>
                <a:srgbClr val="172B4D"/>
              </a:solidFill>
              <a:latin typeface="Calibri" panose="020F0502020204030204" pitchFamily="34" charset="0"/>
              <a:cs typeface="Calibri" panose="020F0502020204030204" pitchFamily="34" charset="0"/>
            </a:endParaRPr>
          </a:p>
          <a:p>
            <a:r>
              <a:rPr lang="fi-FI" dirty="0">
                <a:latin typeface="Calibri" panose="020F0502020204030204" pitchFamily="34" charset="0"/>
                <a:cs typeface="Calibri" panose="020F0502020204030204" pitchFamily="34" charset="0"/>
              </a:rPr>
              <a:t>Operointi: </a:t>
            </a:r>
            <a:r>
              <a:rPr lang="fi-FI" dirty="0">
                <a:latin typeface="Calibri" panose="020F0502020204030204" pitchFamily="34" charset="0"/>
                <a:cs typeface="Calibri" panose="020F0502020204030204" pitchFamily="34" charset="0"/>
                <a:hlinkClick r:id="rId3"/>
              </a:rPr>
              <a:t>tiestotuki@vayla.fi</a:t>
            </a:r>
            <a:r>
              <a:rPr lang="fi-FI" dirty="0">
                <a:latin typeface="Calibri" panose="020F0502020204030204" pitchFamily="34" charset="0"/>
                <a:cs typeface="Calibri" panose="020F0502020204030204" pitchFamily="34" charset="0"/>
              </a:rPr>
              <a:t> </a:t>
            </a:r>
          </a:p>
          <a:p>
            <a:r>
              <a:rPr lang="fi-FI" dirty="0">
                <a:latin typeface="Calibri" panose="020F0502020204030204" pitchFamily="34" charset="0"/>
                <a:cs typeface="Calibri" panose="020F0502020204030204" pitchFamily="34" charset="0"/>
              </a:rPr>
              <a:t>Tievelhon osalta kaikki henkilöt, joilla on extranet tunnukset pääsevät käyttämään järjestelmää. Projektivelhon osalta Sami Mäkelällä on käyttäjähallinta</a:t>
            </a:r>
          </a:p>
          <a:p>
            <a:r>
              <a:rPr lang="fi-FI" dirty="0">
                <a:latin typeface="Calibri" panose="020F0502020204030204" pitchFamily="34" charset="0"/>
                <a:cs typeface="Calibri" panose="020F0502020204030204" pitchFamily="34" charset="0"/>
              </a:rPr>
              <a:t>Palautetta voi antaa </a:t>
            </a:r>
            <a:r>
              <a:rPr lang="fi-FI" dirty="0">
                <a:latin typeface="Calibri" panose="020F0502020204030204" pitchFamily="34" charset="0"/>
                <a:cs typeface="Calibri" panose="020F0502020204030204" pitchFamily="34" charset="0"/>
                <a:hlinkClick r:id="rId4"/>
              </a:rPr>
              <a:t>velhotuki@vayla.fi</a:t>
            </a:r>
            <a:r>
              <a:rPr lang="fi-FI" dirty="0">
                <a:latin typeface="Calibri" panose="020F0502020204030204" pitchFamily="34" charset="0"/>
                <a:cs typeface="Calibri" panose="020F0502020204030204" pitchFamily="34" charset="0"/>
              </a:rPr>
              <a:t> osoitteeseen tai suoraan käyttöliittymästä</a:t>
            </a:r>
          </a:p>
          <a:p>
            <a:endParaRPr lang="fi-FI" dirty="0">
              <a:latin typeface="Calibri" panose="020F0502020204030204" pitchFamily="34" charset="0"/>
              <a:cs typeface="Calibri" panose="020F0502020204030204" pitchFamily="34" charset="0"/>
            </a:endParaRPr>
          </a:p>
        </p:txBody>
      </p:sp>
      <p:sp>
        <p:nvSpPr>
          <p:cNvPr id="4" name="Dian numeron paikkamerkki 3">
            <a:extLst>
              <a:ext uri="{FF2B5EF4-FFF2-40B4-BE49-F238E27FC236}">
                <a16:creationId xmlns:a16="http://schemas.microsoft.com/office/drawing/2014/main" id="{8AF5069F-C99B-48EF-8C1C-0ED868F6A899}"/>
              </a:ext>
            </a:extLst>
          </p:cNvPr>
          <p:cNvSpPr>
            <a:spLocks noGrp="1"/>
          </p:cNvSpPr>
          <p:nvPr>
            <p:ph type="sldNum" sz="quarter" idx="4"/>
          </p:nvPr>
        </p:nvSpPr>
        <p:spPr/>
        <p:txBody>
          <a:bodyPr/>
          <a:lstStyle/>
          <a:p>
            <a:fld id="{6BD4A0EF-951A-4343-A672-F31B58E6828E}" type="slidenum">
              <a:rPr lang="en-US" smtClean="0"/>
              <a:t>10</a:t>
            </a:fld>
            <a:endParaRPr lang="en-US"/>
          </a:p>
        </p:txBody>
      </p:sp>
      <p:pic>
        <p:nvPicPr>
          <p:cNvPr id="6" name="Kuva 5">
            <a:extLst>
              <a:ext uri="{FF2B5EF4-FFF2-40B4-BE49-F238E27FC236}">
                <a16:creationId xmlns:a16="http://schemas.microsoft.com/office/drawing/2014/main" id="{0DCEE93A-32F3-4E04-8E17-01F2371A750F}"/>
              </a:ext>
            </a:extLst>
          </p:cNvPr>
          <p:cNvPicPr>
            <a:picLocks noChangeAspect="1"/>
          </p:cNvPicPr>
          <p:nvPr/>
        </p:nvPicPr>
        <p:blipFill>
          <a:blip r:embed="rId5"/>
          <a:stretch>
            <a:fillRect/>
          </a:stretch>
        </p:blipFill>
        <p:spPr>
          <a:xfrm>
            <a:off x="1165371" y="3744085"/>
            <a:ext cx="2124371" cy="2086266"/>
          </a:xfrm>
          <a:prstGeom prst="rect">
            <a:avLst/>
          </a:prstGeom>
        </p:spPr>
      </p:pic>
    </p:spTree>
    <p:extLst>
      <p:ext uri="{BB962C8B-B14F-4D97-AF65-F5344CB8AC3E}">
        <p14:creationId xmlns:p14="http://schemas.microsoft.com/office/powerpoint/2010/main" val="2479259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3702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Kuvan paikkamerkki 9">
            <a:extLst>
              <a:ext uri="{FF2B5EF4-FFF2-40B4-BE49-F238E27FC236}">
                <a16:creationId xmlns:a16="http://schemas.microsoft.com/office/drawing/2014/main" id="{B2A925E6-9935-B05B-DF95-809EF546AF56}"/>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8681" b="8681"/>
          <a:stretch>
            <a:fillRect/>
          </a:stretch>
        </p:blipFill>
        <p:spPr/>
      </p:pic>
      <p:sp>
        <p:nvSpPr>
          <p:cNvPr id="6" name="Otsikko 5">
            <a:extLst>
              <a:ext uri="{FF2B5EF4-FFF2-40B4-BE49-F238E27FC236}">
                <a16:creationId xmlns:a16="http://schemas.microsoft.com/office/drawing/2014/main" id="{9A520147-F4BD-A64F-12FA-A8FBD6F4155B}"/>
              </a:ext>
            </a:extLst>
          </p:cNvPr>
          <p:cNvSpPr>
            <a:spLocks noGrp="1"/>
          </p:cNvSpPr>
          <p:nvPr>
            <p:ph type="title"/>
          </p:nvPr>
        </p:nvSpPr>
        <p:spPr/>
        <p:txBody>
          <a:bodyPr/>
          <a:lstStyle/>
          <a:p>
            <a:r>
              <a:rPr lang="fi-FI" dirty="0"/>
              <a:t>Agenda</a:t>
            </a:r>
          </a:p>
        </p:txBody>
      </p:sp>
      <p:sp>
        <p:nvSpPr>
          <p:cNvPr id="8" name="Tekstin paikkamerkki 7">
            <a:extLst>
              <a:ext uri="{FF2B5EF4-FFF2-40B4-BE49-F238E27FC236}">
                <a16:creationId xmlns:a16="http://schemas.microsoft.com/office/drawing/2014/main" id="{7C7D44AF-CA13-B13B-12E3-5091AF578AC8}"/>
              </a:ext>
            </a:extLst>
          </p:cNvPr>
          <p:cNvSpPr>
            <a:spLocks noGrp="1"/>
          </p:cNvSpPr>
          <p:nvPr>
            <p:ph type="body" sz="quarter" idx="15"/>
          </p:nvPr>
        </p:nvSpPr>
        <p:spPr/>
        <p:txBody>
          <a:bodyPr/>
          <a:lstStyle/>
          <a:p>
            <a:r>
              <a:rPr lang="fi-FI" dirty="0"/>
              <a:t>Ajankohtaiset kuulumiset</a:t>
            </a:r>
          </a:p>
          <a:p>
            <a:r>
              <a:rPr lang="fi-FI" dirty="0"/>
              <a:t>Tieosuushaku</a:t>
            </a:r>
          </a:p>
        </p:txBody>
      </p:sp>
      <p:sp>
        <p:nvSpPr>
          <p:cNvPr id="4" name="Alatunnisteen paikkamerkki 3">
            <a:extLst>
              <a:ext uri="{FF2B5EF4-FFF2-40B4-BE49-F238E27FC236}">
                <a16:creationId xmlns:a16="http://schemas.microsoft.com/office/drawing/2014/main" id="{2BADA76D-61D3-7B0C-1C92-1712D18A541E}"/>
              </a:ext>
            </a:extLst>
          </p:cNvPr>
          <p:cNvSpPr>
            <a:spLocks noGrp="1"/>
          </p:cNvSpPr>
          <p:nvPr>
            <p:ph type="ftr" sz="quarter" idx="4294967295"/>
          </p:nvPr>
        </p:nvSpPr>
        <p:spPr>
          <a:xfrm>
            <a:off x="0" y="6321425"/>
            <a:ext cx="2476500" cy="365125"/>
          </a:xfrm>
        </p:spPr>
        <p:txBody>
          <a:bodyPr/>
          <a:lstStyle/>
          <a:p>
            <a:r>
              <a:rPr lang="en-US"/>
              <a:t>Ilkka Aaltonen</a:t>
            </a:r>
            <a:endParaRPr lang="en-US" dirty="0"/>
          </a:p>
        </p:txBody>
      </p:sp>
      <p:sp>
        <p:nvSpPr>
          <p:cNvPr id="5" name="Päivämäärän paikkamerkki 4">
            <a:extLst>
              <a:ext uri="{FF2B5EF4-FFF2-40B4-BE49-F238E27FC236}">
                <a16:creationId xmlns:a16="http://schemas.microsoft.com/office/drawing/2014/main" id="{C7061F8A-7F47-BDDC-1BE5-E4EB05925F87}"/>
              </a:ext>
            </a:extLst>
          </p:cNvPr>
          <p:cNvSpPr>
            <a:spLocks noGrp="1"/>
          </p:cNvSpPr>
          <p:nvPr>
            <p:ph type="dt" sz="half" idx="4294967295"/>
          </p:nvPr>
        </p:nvSpPr>
        <p:spPr>
          <a:xfrm>
            <a:off x="0" y="6321425"/>
            <a:ext cx="1651000" cy="365125"/>
          </a:xfrm>
        </p:spPr>
        <p:txBody>
          <a:bodyPr/>
          <a:lstStyle/>
          <a:p>
            <a:r>
              <a:rPr lang="fi-FI"/>
              <a:t>10.6.2021</a:t>
            </a:r>
            <a:endParaRPr lang="en-US"/>
          </a:p>
        </p:txBody>
      </p:sp>
    </p:spTree>
    <p:extLst>
      <p:ext uri="{BB962C8B-B14F-4D97-AF65-F5344CB8AC3E}">
        <p14:creationId xmlns:p14="http://schemas.microsoft.com/office/powerpoint/2010/main" val="3035870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406D4C5-C1A1-451C-9D75-E35FED2827EB}"/>
              </a:ext>
            </a:extLst>
          </p:cNvPr>
          <p:cNvSpPr>
            <a:spLocks noGrp="1"/>
          </p:cNvSpPr>
          <p:nvPr>
            <p:ph type="title"/>
          </p:nvPr>
        </p:nvSpPr>
        <p:spPr>
          <a:xfrm>
            <a:off x="3412318" y="140867"/>
            <a:ext cx="5367364" cy="393569"/>
          </a:xfrm>
        </p:spPr>
        <p:txBody>
          <a:bodyPr>
            <a:normAutofit fontScale="90000"/>
          </a:bodyPr>
          <a:lstStyle/>
          <a:p>
            <a:pPr algn="l"/>
            <a:r>
              <a:rPr lang="fi-FI" i="0" dirty="0">
                <a:effectLst/>
                <a:latin typeface="Calibri" panose="020F0502020204030204" pitchFamily="34" charset="0"/>
                <a:cs typeface="Calibri" panose="020F0502020204030204" pitchFamily="34" charset="0"/>
              </a:rPr>
              <a:t>Ajankohtaiset kuulumiset</a:t>
            </a:r>
          </a:p>
        </p:txBody>
      </p:sp>
      <p:sp>
        <p:nvSpPr>
          <p:cNvPr id="3" name="Tekstin paikkamerkki 2">
            <a:extLst>
              <a:ext uri="{FF2B5EF4-FFF2-40B4-BE49-F238E27FC236}">
                <a16:creationId xmlns:a16="http://schemas.microsoft.com/office/drawing/2014/main" id="{829AACDF-3AAD-4B63-8455-3A91155F0553}"/>
              </a:ext>
            </a:extLst>
          </p:cNvPr>
          <p:cNvSpPr>
            <a:spLocks noGrp="1"/>
          </p:cNvSpPr>
          <p:nvPr>
            <p:ph type="body" sz="quarter" idx="13"/>
          </p:nvPr>
        </p:nvSpPr>
        <p:spPr>
          <a:xfrm>
            <a:off x="0" y="687897"/>
            <a:ext cx="11937534" cy="6029236"/>
          </a:xfrm>
        </p:spPr>
        <p:txBody>
          <a:bodyPr>
            <a:normAutofit fontScale="92500" lnSpcReduction="10000"/>
          </a:bodyPr>
          <a:lstStyle/>
          <a:p>
            <a:pPr marL="457200" lvl="1" indent="0">
              <a:buNone/>
            </a:pPr>
            <a:r>
              <a:rPr lang="fi-FI" sz="2000" b="1" dirty="0">
                <a:latin typeface="Calibri" panose="020F0502020204030204" pitchFamily="34" charset="0"/>
                <a:ea typeface="Calibri" panose="020F0502020204030204" pitchFamily="34" charset="0"/>
                <a:cs typeface="Calibri" panose="020F0502020204030204" pitchFamily="34" charset="0"/>
              </a:rPr>
              <a:t>Data</a:t>
            </a:r>
            <a:endParaRPr lang="fi-FI" sz="20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endParaRPr>
          </a:p>
          <a:p>
            <a:pPr lvl="1"/>
            <a:r>
              <a:rPr lang="fi-FI" sz="2000" dirty="0">
                <a:latin typeface="Calibri" panose="020F0502020204030204" pitchFamily="34" charset="0"/>
                <a:ea typeface="Calibri" panose="020F0502020204030204" pitchFamily="34" charset="0"/>
                <a:cs typeface="Calibri" panose="020F0502020204030204" pitchFamily="34" charset="0"/>
              </a:rPr>
              <a:t>PVK ja PTM mittaustietoja viedään parhaillaan järjestelmään. Yli puolet tiedoista jo viety järjestelmään.</a:t>
            </a:r>
          </a:p>
          <a:p>
            <a:pPr lvl="1"/>
            <a:r>
              <a:rPr lang="fi-FI" sz="2000" dirty="0">
                <a:latin typeface="Calibri" panose="020F0502020204030204" pitchFamily="34" charset="0"/>
                <a:ea typeface="Calibri" panose="020F0502020204030204" pitchFamily="34" charset="0"/>
                <a:cs typeface="Calibri" panose="020F0502020204030204" pitchFamily="34" charset="0"/>
              </a:rPr>
              <a:t>Varuste- ja laiteinventointitietoja viedään parhaillaan järjestelmään.</a:t>
            </a:r>
          </a:p>
          <a:p>
            <a:pPr lvl="1"/>
            <a:r>
              <a:rPr lang="fi-FI" sz="2000" dirty="0">
                <a:latin typeface="Calibri" panose="020F0502020204030204" pitchFamily="34" charset="0"/>
                <a:ea typeface="Calibri" panose="020F0502020204030204" pitchFamily="34" charset="0"/>
                <a:cs typeface="Calibri" panose="020F0502020204030204" pitchFamily="34" charset="0"/>
              </a:rPr>
              <a:t>Sorateiden kelirikkotiedot viety järjestelmään.</a:t>
            </a:r>
          </a:p>
          <a:p>
            <a:pPr lvl="1"/>
            <a:r>
              <a:rPr lang="fi-FI" sz="2000" dirty="0">
                <a:latin typeface="Calibri" panose="020F0502020204030204" pitchFamily="34" charset="0"/>
                <a:ea typeface="Calibri" panose="020F0502020204030204" pitchFamily="34" charset="0"/>
                <a:cs typeface="Calibri" panose="020F0502020204030204" pitchFamily="34" charset="0"/>
              </a:rPr>
              <a:t>Tukiklinikka materiaaleissa lisää dataan liittyvää: </a:t>
            </a:r>
            <a:r>
              <a:rPr lang="fi-FI" sz="2000" dirty="0">
                <a:latin typeface="Calibri" panose="020F0502020204030204" pitchFamily="34" charset="0"/>
                <a:ea typeface="Calibri" panose="020F0502020204030204" pitchFamily="34" charset="0"/>
                <a:cs typeface="Calibri" panose="020F0502020204030204" pitchFamily="34" charset="0"/>
                <a:hlinkClick r:id="rId2"/>
              </a:rPr>
              <a:t>https://ohje.velho.vaylapilvi.fi/tievelho/koulutukset-ja-tilaisuudet/tievelhon-tietojen-yllapidon-tukiklinikka/</a:t>
            </a:r>
            <a:r>
              <a:rPr lang="fi-FI" sz="2000" dirty="0">
                <a:latin typeface="Calibri" panose="020F0502020204030204" pitchFamily="34" charset="0"/>
                <a:ea typeface="Calibri" panose="020F0502020204030204" pitchFamily="34" charset="0"/>
                <a:cs typeface="Calibri" panose="020F0502020204030204" pitchFamily="34" charset="0"/>
              </a:rPr>
              <a:t> .</a:t>
            </a:r>
          </a:p>
          <a:p>
            <a:pPr lvl="1"/>
            <a:r>
              <a:rPr lang="fi-FI" sz="2000" dirty="0">
                <a:latin typeface="Calibri" panose="020F0502020204030204" pitchFamily="34" charset="0"/>
                <a:ea typeface="Calibri" panose="020F0502020204030204" pitchFamily="34" charset="0"/>
                <a:cs typeface="Calibri" panose="020F0502020204030204" pitchFamily="34" charset="0"/>
              </a:rPr>
              <a:t>Varareittikokonaisuus tiedon viennin osalta vielä kesken. Operointi odottelee tietoja konsultilta.</a:t>
            </a:r>
          </a:p>
          <a:p>
            <a:pPr lvl="1"/>
            <a:r>
              <a:rPr lang="fi-FI" sz="2000" dirty="0">
                <a:latin typeface="Calibri" panose="020F0502020204030204" pitchFamily="34" charset="0"/>
                <a:ea typeface="Calibri" panose="020F0502020204030204" pitchFamily="34" charset="0"/>
                <a:cs typeface="Calibri" panose="020F0502020204030204" pitchFamily="34" charset="0"/>
              </a:rPr>
              <a:t>Katu- ja yksityistieliittymillä lupakäsittelijä antaa luvalle aina loppu päivämäärän, joka kuvastaa sitä kuinka pitkää lupa on voimassa. Voimassaolo ajan liittymän hakijalla on aikaa toteuttaa lupa. Tievelhoon tulee temporaalinen haku, joka mahdollistaa myös päättyneiden lupien katselun käyttöliittymässä.</a:t>
            </a:r>
          </a:p>
          <a:p>
            <a:pPr lvl="1"/>
            <a:endParaRPr lang="fi-FI" sz="2000" dirty="0">
              <a:latin typeface="Calibri" panose="020F0502020204030204" pitchFamily="34" charset="0"/>
              <a:ea typeface="Calibri" panose="020F0502020204030204" pitchFamily="34" charset="0"/>
              <a:cs typeface="Calibri" panose="020F0502020204030204" pitchFamily="34" charset="0"/>
            </a:endParaRPr>
          </a:p>
          <a:p>
            <a:pPr marL="457200" lvl="1" indent="0">
              <a:buNone/>
            </a:pPr>
            <a:r>
              <a:rPr lang="fi-FI" sz="2000" b="1" dirty="0">
                <a:latin typeface="Calibri" panose="020F0502020204030204" pitchFamily="34" charset="0"/>
                <a:ea typeface="Calibri" panose="020F0502020204030204" pitchFamily="34" charset="0"/>
                <a:cs typeface="Calibri" panose="020F0502020204030204" pitchFamily="34" charset="0"/>
              </a:rPr>
              <a:t>Tietorakenteet</a:t>
            </a:r>
          </a:p>
          <a:p>
            <a:pPr lvl="1"/>
            <a:r>
              <a:rPr lang="fi-FI" sz="2000" dirty="0">
                <a:latin typeface="Calibri" panose="020F0502020204030204" pitchFamily="34" charset="0"/>
                <a:ea typeface="Calibri" panose="020F0502020204030204" pitchFamily="34" charset="0"/>
                <a:cs typeface="Calibri" panose="020F0502020204030204" pitchFamily="34" charset="0"/>
              </a:rPr>
              <a:t>Muutokset: </a:t>
            </a:r>
            <a:r>
              <a:rPr lang="fi-FI" sz="2000" dirty="0">
                <a:latin typeface="Calibri" panose="020F0502020204030204" pitchFamily="34" charset="0"/>
                <a:ea typeface="Calibri" panose="020F0502020204030204" pitchFamily="34" charset="0"/>
                <a:cs typeface="Calibri" panose="020F0502020204030204" pitchFamily="34" charset="0"/>
                <a:hlinkClick r:id="rId3"/>
              </a:rPr>
              <a:t>https://ohje.velho.vaylapilvi.fi/tievelho/tietorakenne/tietorakennemuutokset/</a:t>
            </a:r>
            <a:endParaRPr lang="fi-FI" sz="2000" dirty="0">
              <a:latin typeface="Calibri" panose="020F0502020204030204" pitchFamily="34" charset="0"/>
              <a:ea typeface="Calibri" panose="020F0502020204030204" pitchFamily="34" charset="0"/>
              <a:cs typeface="Calibri" panose="020F0502020204030204" pitchFamily="34" charset="0"/>
            </a:endParaRPr>
          </a:p>
          <a:p>
            <a:pPr lvl="1"/>
            <a:r>
              <a:rPr lang="fi-FI" sz="2000" dirty="0">
                <a:latin typeface="Calibri" panose="020F0502020204030204" pitchFamily="34" charset="0"/>
                <a:ea typeface="Calibri" panose="020F0502020204030204" pitchFamily="34" charset="0"/>
                <a:cs typeface="Calibri" panose="020F0502020204030204" pitchFamily="34" charset="0"/>
              </a:rPr>
              <a:t>Varusteisiin liittyvät tietorakennemuutoksista myös liikennemerkit toteutettu ja muutokset viedään tuotantoon viikon 36 aikana.</a:t>
            </a:r>
          </a:p>
          <a:p>
            <a:pPr lvl="1"/>
            <a:r>
              <a:rPr lang="fi-FI" sz="2000" dirty="0">
                <a:latin typeface="Calibri" panose="020F0502020204030204" pitchFamily="34" charset="0"/>
                <a:ea typeface="Calibri" panose="020F0502020204030204" pitchFamily="34" charset="0"/>
                <a:cs typeface="Calibri" panose="020F0502020204030204" pitchFamily="34" charset="0"/>
              </a:rPr>
              <a:t>Uusi kohdeluokka ajantasaisista nopeusrajoitustiedoista toteutettu ja testausta datan viennin osalta aloitettu.</a:t>
            </a:r>
          </a:p>
          <a:p>
            <a:pPr lvl="1"/>
            <a:r>
              <a:rPr lang="fi-FI" sz="2000" dirty="0">
                <a:latin typeface="Calibri" panose="020F0502020204030204" pitchFamily="34" charset="0"/>
                <a:ea typeface="Calibri" panose="020F0502020204030204" pitchFamily="34" charset="0"/>
                <a:cs typeface="Calibri" panose="020F0502020204030204" pitchFamily="34" charset="0"/>
              </a:rPr>
              <a:t>Pumppaamot kohdeluokka validoitu asiantuntijoiden toimesta ja datan keräys käynnissä.</a:t>
            </a:r>
          </a:p>
          <a:p>
            <a:pPr lvl="1"/>
            <a:r>
              <a:rPr lang="fi-FI" sz="2000" dirty="0">
                <a:latin typeface="Calibri" panose="020F0502020204030204" pitchFamily="34" charset="0"/>
                <a:ea typeface="Calibri" panose="020F0502020204030204" pitchFamily="34" charset="0"/>
                <a:cs typeface="Calibri" panose="020F0502020204030204" pitchFamily="34" charset="0"/>
              </a:rPr>
              <a:t>Väylän luonne kohdeluokkaan muutamia muutoksia tulossa: Tarkennusta voidaan käyttää päällekkäin samalla tieosuudella. 1 ja 2 ajorataisilla tieosuuksilla vain tietyt ominaisuudet sallittuja. Toteutetaan validointi, joka tarkastaa syöttö vaiheessa, ettei ristiriitoja synny.</a:t>
            </a:r>
            <a:endParaRPr lang="fi-FI" sz="1600" b="1"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endParaRPr>
          </a:p>
          <a:p>
            <a:pPr marL="457200" lvl="1" indent="0">
              <a:buNone/>
            </a:pPr>
            <a:endParaRPr lang="fi-FI" dirty="0">
              <a:latin typeface="Calibri" panose="020F0502020204030204" pitchFamily="34" charset="0"/>
              <a:ea typeface="Calibri" panose="020F0502020204030204" pitchFamily="34" charset="0"/>
              <a:cs typeface="Calibri" panose="020F0502020204030204" pitchFamily="34" charset="0"/>
            </a:endParaRPr>
          </a:p>
        </p:txBody>
      </p:sp>
      <p:sp>
        <p:nvSpPr>
          <p:cNvPr id="4" name="Dian numeron paikkamerkki 3">
            <a:extLst>
              <a:ext uri="{FF2B5EF4-FFF2-40B4-BE49-F238E27FC236}">
                <a16:creationId xmlns:a16="http://schemas.microsoft.com/office/drawing/2014/main" id="{08A088F4-BA4E-446E-A519-333A0B57B7F7}"/>
              </a:ext>
            </a:extLst>
          </p:cNvPr>
          <p:cNvSpPr>
            <a:spLocks noGrp="1"/>
          </p:cNvSpPr>
          <p:nvPr>
            <p:ph type="sldNum" sz="quarter" idx="4"/>
          </p:nvPr>
        </p:nvSpPr>
        <p:spPr/>
        <p:txBody>
          <a:bodyPr/>
          <a:lstStyle/>
          <a:p>
            <a:fld id="{6BD4A0EF-951A-4343-A672-F31B58E6828E}" type="slidenum">
              <a:rPr lang="en-US" smtClean="0"/>
              <a:t>3</a:t>
            </a:fld>
            <a:endParaRPr lang="en-US" dirty="0"/>
          </a:p>
        </p:txBody>
      </p:sp>
    </p:spTree>
    <p:extLst>
      <p:ext uri="{BB962C8B-B14F-4D97-AF65-F5344CB8AC3E}">
        <p14:creationId xmlns:p14="http://schemas.microsoft.com/office/powerpoint/2010/main" val="2143695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DF7F068-CCD6-8AE4-5CF7-564E73951806}"/>
              </a:ext>
            </a:extLst>
          </p:cNvPr>
          <p:cNvSpPr>
            <a:spLocks noGrp="1"/>
          </p:cNvSpPr>
          <p:nvPr>
            <p:ph type="title"/>
          </p:nvPr>
        </p:nvSpPr>
        <p:spPr>
          <a:xfrm>
            <a:off x="838200" y="365126"/>
            <a:ext cx="10515600" cy="792556"/>
          </a:xfrm>
        </p:spPr>
        <p:txBody>
          <a:bodyPr/>
          <a:lstStyle/>
          <a:p>
            <a:r>
              <a:rPr lang="fi-FI" dirty="0"/>
              <a:t>Ajankohtaiset kuulumiset (jatkuu)</a:t>
            </a:r>
          </a:p>
        </p:txBody>
      </p:sp>
      <p:sp>
        <p:nvSpPr>
          <p:cNvPr id="3" name="Tekstin paikkamerkki 2">
            <a:extLst>
              <a:ext uri="{FF2B5EF4-FFF2-40B4-BE49-F238E27FC236}">
                <a16:creationId xmlns:a16="http://schemas.microsoft.com/office/drawing/2014/main" id="{70B46349-F02B-3817-E56F-00DCEA79CD61}"/>
              </a:ext>
            </a:extLst>
          </p:cNvPr>
          <p:cNvSpPr>
            <a:spLocks noGrp="1"/>
          </p:cNvSpPr>
          <p:nvPr>
            <p:ph type="body" sz="quarter" idx="13"/>
          </p:nvPr>
        </p:nvSpPr>
        <p:spPr>
          <a:xfrm>
            <a:off x="209726" y="1442906"/>
            <a:ext cx="11828476" cy="5117285"/>
          </a:xfrm>
        </p:spPr>
        <p:txBody>
          <a:bodyPr>
            <a:normAutofit fontScale="92500" lnSpcReduction="10000"/>
          </a:bodyPr>
          <a:lstStyle/>
          <a:p>
            <a:pPr marL="457200" lvl="1" indent="0">
              <a:buNone/>
            </a:pPr>
            <a:r>
              <a:rPr lang="fi-FI" sz="2400" b="1" dirty="0">
                <a:latin typeface="Calibri" panose="020F0502020204030204" pitchFamily="34" charset="0"/>
                <a:ea typeface="Calibri" panose="020F0502020204030204" pitchFamily="34" charset="0"/>
                <a:cs typeface="Calibri" panose="020F0502020204030204" pitchFamily="34" charset="0"/>
              </a:rPr>
              <a:t>Ohjeet ja viestintä</a:t>
            </a:r>
          </a:p>
          <a:p>
            <a:pPr lvl="1"/>
            <a:r>
              <a:rPr lang="fi-FI" sz="2400" dirty="0">
                <a:latin typeface="Calibri" panose="020F0502020204030204" pitchFamily="34" charset="0"/>
                <a:ea typeface="Calibri" panose="020F0502020204030204" pitchFamily="34" charset="0"/>
                <a:cs typeface="Calibri" panose="020F0502020204030204" pitchFamily="34" charset="0"/>
              </a:rPr>
              <a:t>Tiealueen poikkileikkaus määrittely/ohje työn alla: </a:t>
            </a:r>
            <a:r>
              <a:rPr lang="fi-FI" sz="2400" dirty="0">
                <a:latin typeface="Calibri" panose="020F0502020204030204" pitchFamily="34" charset="0"/>
                <a:ea typeface="Calibri" panose="020F0502020204030204" pitchFamily="34" charset="0"/>
                <a:cs typeface="Calibri" panose="020F0502020204030204" pitchFamily="34" charset="0"/>
                <a:hlinkClick r:id="rId2"/>
              </a:rPr>
              <a:t>https://ohje.velho.vaylapilvi.fi/tievelho/tietorakenne/ominaisuudet/tiealueen-poikkileikkaus/</a:t>
            </a:r>
            <a:r>
              <a:rPr lang="fi-FI" sz="2400" dirty="0">
                <a:latin typeface="Calibri" panose="020F0502020204030204" pitchFamily="34" charset="0"/>
                <a:ea typeface="Calibri" panose="020F0502020204030204" pitchFamily="34" charset="0"/>
                <a:cs typeface="Calibri" panose="020F0502020204030204" pitchFamily="34" charset="0"/>
              </a:rPr>
              <a:t> </a:t>
            </a:r>
          </a:p>
          <a:p>
            <a:pPr lvl="1"/>
            <a:r>
              <a:rPr lang="fi-FI" sz="2400" dirty="0">
                <a:latin typeface="Calibri" panose="020F0502020204030204" pitchFamily="34" charset="0"/>
                <a:ea typeface="Calibri" panose="020F0502020204030204" pitchFamily="34" charset="0"/>
                <a:cs typeface="Calibri" panose="020F0502020204030204" pitchFamily="34" charset="0"/>
              </a:rPr>
              <a:t>Ominaisuustietokuvaukset päivitetty ohjesivuille: </a:t>
            </a:r>
            <a:r>
              <a:rPr lang="fi-FI" sz="1800" dirty="0">
                <a:hlinkClick r:id="rId3" tooltip="https://ohje.velho.vaylapilvi.fi/tievelho/tietorakenne/tietokuvaus-ominaisuustietokuvaukset/"/>
              </a:rPr>
              <a:t>https://ohje.velho.vaylapilvi.fi/tievelho/tietorakenne/tietokuvaus-ominaisuustietokuvaukset/</a:t>
            </a:r>
            <a:r>
              <a:rPr lang="fi-FI" sz="1800" dirty="0"/>
              <a:t> </a:t>
            </a:r>
            <a:endParaRPr lang="fi-FI" sz="2400" dirty="0">
              <a:latin typeface="Calibri" panose="020F0502020204030204" pitchFamily="34" charset="0"/>
              <a:ea typeface="Calibri" panose="020F0502020204030204" pitchFamily="34" charset="0"/>
              <a:cs typeface="Calibri" panose="020F0502020204030204" pitchFamily="34" charset="0"/>
            </a:endParaRPr>
          </a:p>
          <a:p>
            <a:pPr marL="457200" lvl="1" indent="0">
              <a:buNone/>
            </a:pPr>
            <a:endParaRPr lang="fi-FI" sz="2400" b="1"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endParaRPr>
          </a:p>
          <a:p>
            <a:pPr marL="457200" lvl="1" indent="0">
              <a:buNone/>
            </a:pPr>
            <a:r>
              <a:rPr lang="fi-FI" sz="2400" b="1"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Käyttöliittymä</a:t>
            </a:r>
          </a:p>
          <a:p>
            <a:pPr lvl="1"/>
            <a:r>
              <a:rPr lang="fi-FI" sz="24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Tiekohdehakuun viety tuotantoon 22.08.2024 perusmetatiedoilla hakeminen. </a:t>
            </a:r>
            <a:r>
              <a:rPr lang="fi-FI" sz="2400" dirty="0" err="1">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Esim</a:t>
            </a:r>
            <a:r>
              <a:rPr lang="fi-FI" sz="24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kohteen alku pvm </a:t>
            </a:r>
            <a:r>
              <a:rPr lang="fi-FI" sz="2400" dirty="0" err="1">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jne</a:t>
            </a:r>
            <a:r>
              <a:rPr lang="fi-FI" sz="24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p>
          <a:p>
            <a:pPr marL="457200" lvl="1" indent="0">
              <a:buNone/>
            </a:pPr>
            <a:endParaRPr lang="fi-FI" sz="2400" b="1"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endParaRPr>
          </a:p>
          <a:p>
            <a:pPr marL="457200" lvl="1" indent="0">
              <a:buNone/>
            </a:pPr>
            <a:r>
              <a:rPr lang="fi-FI" sz="2400" b="1"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Integraatiot</a:t>
            </a:r>
          </a:p>
          <a:p>
            <a:pPr lvl="1"/>
            <a:r>
              <a:rPr lang="fi-FI" sz="24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Tievelho TILU integraatio tuotannossa katu- ja yksityistieliittymien osalta: </a:t>
            </a:r>
            <a:r>
              <a:rPr lang="fi-FI" sz="24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hlinkClick r:id="rId4"/>
              </a:rPr>
              <a:t>https://ohje.velho.vaylapilvi.fi/tilu-tievelho-integraation-ensimmainen-osakokonaisuus-tuotantoon-2-8-2024/</a:t>
            </a:r>
            <a:r>
              <a:rPr lang="fi-FI" sz="24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 </a:t>
            </a:r>
          </a:p>
          <a:p>
            <a:pPr lvl="1"/>
            <a:r>
              <a:rPr lang="fi-FI" sz="24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Seuraavaksi automatisoidaan opasteet ja tienvarsimainokset.</a:t>
            </a:r>
          </a:p>
          <a:p>
            <a:endParaRPr lang="fi-FI" dirty="0"/>
          </a:p>
        </p:txBody>
      </p:sp>
      <p:sp>
        <p:nvSpPr>
          <p:cNvPr id="4" name="Dian numeron paikkamerkki 3">
            <a:extLst>
              <a:ext uri="{FF2B5EF4-FFF2-40B4-BE49-F238E27FC236}">
                <a16:creationId xmlns:a16="http://schemas.microsoft.com/office/drawing/2014/main" id="{03626614-0A5F-47AA-6D71-3D2D291B8D03}"/>
              </a:ext>
            </a:extLst>
          </p:cNvPr>
          <p:cNvSpPr>
            <a:spLocks noGrp="1"/>
          </p:cNvSpPr>
          <p:nvPr>
            <p:ph type="sldNum" sz="quarter" idx="4"/>
          </p:nvPr>
        </p:nvSpPr>
        <p:spPr/>
        <p:txBody>
          <a:bodyPr/>
          <a:lstStyle/>
          <a:p>
            <a:fld id="{6BD4A0EF-951A-4343-A672-F31B58E6828E}" type="slidenum">
              <a:rPr lang="en-US" smtClean="0"/>
              <a:t>4</a:t>
            </a:fld>
            <a:endParaRPr lang="en-US"/>
          </a:p>
        </p:txBody>
      </p:sp>
    </p:spTree>
    <p:extLst>
      <p:ext uri="{BB962C8B-B14F-4D97-AF65-F5344CB8AC3E}">
        <p14:creationId xmlns:p14="http://schemas.microsoft.com/office/powerpoint/2010/main" val="3274150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E5E22-464A-FD2F-0462-27395B7C34E3}"/>
              </a:ext>
            </a:extLst>
          </p:cNvPr>
          <p:cNvSpPr>
            <a:spLocks noGrp="1"/>
          </p:cNvSpPr>
          <p:nvPr>
            <p:ph type="title"/>
          </p:nvPr>
        </p:nvSpPr>
        <p:spPr>
          <a:xfrm>
            <a:off x="904875" y="136525"/>
            <a:ext cx="10515600" cy="749300"/>
          </a:xfrm>
        </p:spPr>
        <p:txBody>
          <a:bodyPr>
            <a:normAutofit/>
          </a:bodyPr>
          <a:lstStyle/>
          <a:p>
            <a:pPr algn="ctr"/>
            <a:r>
              <a:rPr lang="fi-FI" sz="3200" dirty="0">
                <a:latin typeface="Calibri" panose="020F0502020204030204" pitchFamily="34" charset="0"/>
                <a:cs typeface="Calibri" panose="020F0502020204030204" pitchFamily="34" charset="0"/>
              </a:rPr>
              <a:t>Seuraavat Tievelho-vartin teemaosat</a:t>
            </a:r>
          </a:p>
        </p:txBody>
      </p:sp>
      <p:sp>
        <p:nvSpPr>
          <p:cNvPr id="3" name="Text Placeholder 2">
            <a:extLst>
              <a:ext uri="{FF2B5EF4-FFF2-40B4-BE49-F238E27FC236}">
                <a16:creationId xmlns:a16="http://schemas.microsoft.com/office/drawing/2014/main" id="{81EB1D81-FB4D-FA2F-17B9-D224ECCC90AB}"/>
              </a:ext>
            </a:extLst>
          </p:cNvPr>
          <p:cNvSpPr>
            <a:spLocks noGrp="1"/>
          </p:cNvSpPr>
          <p:nvPr>
            <p:ph type="body" sz="quarter" idx="13"/>
          </p:nvPr>
        </p:nvSpPr>
        <p:spPr>
          <a:xfrm>
            <a:off x="866774" y="1181100"/>
            <a:ext cx="10487025" cy="4695825"/>
          </a:xfrm>
        </p:spPr>
        <p:txBody>
          <a:bodyPr>
            <a:normAutofit/>
          </a:bodyPr>
          <a:lstStyle/>
          <a:p>
            <a:pPr marL="0" indent="0">
              <a:buNone/>
            </a:pPr>
            <a:r>
              <a:rPr lang="fi-FI" dirty="0">
                <a:latin typeface="Calibri" panose="020F0502020204030204" pitchFamily="34" charset="0"/>
                <a:cs typeface="Calibri" panose="020F0502020204030204" pitchFamily="34" charset="0"/>
                <a:hlinkClick r:id="rId2"/>
              </a:rPr>
              <a:t>https://ohje.velho.vaylapilvi.fi/tievelho/koulutukset-ja-tilaisuudet/tievelho-vartit/</a:t>
            </a:r>
            <a:r>
              <a:rPr lang="fi-FI" dirty="0">
                <a:latin typeface="Calibri" panose="020F0502020204030204" pitchFamily="34" charset="0"/>
                <a:cs typeface="Calibri" panose="020F0502020204030204" pitchFamily="34" charset="0"/>
              </a:rPr>
              <a:t> </a:t>
            </a:r>
          </a:p>
          <a:p>
            <a:r>
              <a:rPr lang="fi-FI" dirty="0">
                <a:latin typeface="Calibri" panose="020F0502020204030204" pitchFamily="34" charset="0"/>
                <a:cs typeface="Calibri" panose="020F0502020204030204" pitchFamily="34" charset="0"/>
              </a:rPr>
              <a:t>Syksyn aiheita:</a:t>
            </a:r>
          </a:p>
          <a:p>
            <a:pPr marL="0" indent="0">
              <a:buNone/>
            </a:pPr>
            <a:endParaRPr lang="fi-FI"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0C79BD76-3D31-FB5A-7667-EC9FC7FA56B8}"/>
              </a:ext>
            </a:extLst>
          </p:cNvPr>
          <p:cNvSpPr>
            <a:spLocks noGrp="1"/>
          </p:cNvSpPr>
          <p:nvPr>
            <p:ph type="sldNum" sz="quarter" idx="4"/>
          </p:nvPr>
        </p:nvSpPr>
        <p:spPr/>
        <p:txBody>
          <a:bodyPr/>
          <a:lstStyle/>
          <a:p>
            <a:fld id="{6BD4A0EF-951A-4343-A672-F31B58E6828E}" type="slidenum">
              <a:rPr lang="en-US" smtClean="0"/>
              <a:t>5</a:t>
            </a:fld>
            <a:endParaRPr lang="en-US"/>
          </a:p>
        </p:txBody>
      </p:sp>
      <p:pic>
        <p:nvPicPr>
          <p:cNvPr id="6" name="Kuva 5">
            <a:extLst>
              <a:ext uri="{FF2B5EF4-FFF2-40B4-BE49-F238E27FC236}">
                <a16:creationId xmlns:a16="http://schemas.microsoft.com/office/drawing/2014/main" id="{1F86D9C4-A423-8B5E-D976-E57CF9858F84}"/>
              </a:ext>
            </a:extLst>
          </p:cNvPr>
          <p:cNvPicPr>
            <a:picLocks noChangeAspect="1"/>
          </p:cNvPicPr>
          <p:nvPr/>
        </p:nvPicPr>
        <p:blipFill>
          <a:blip r:embed="rId3"/>
          <a:stretch>
            <a:fillRect/>
          </a:stretch>
        </p:blipFill>
        <p:spPr>
          <a:xfrm>
            <a:off x="1625759" y="2238375"/>
            <a:ext cx="7648575" cy="3438525"/>
          </a:xfrm>
          <a:prstGeom prst="rect">
            <a:avLst/>
          </a:prstGeom>
        </p:spPr>
      </p:pic>
    </p:spTree>
    <p:extLst>
      <p:ext uri="{BB962C8B-B14F-4D97-AF65-F5344CB8AC3E}">
        <p14:creationId xmlns:p14="http://schemas.microsoft.com/office/powerpoint/2010/main" val="4042490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29CB08-4FE2-BB97-B524-A2D66B551C91}"/>
              </a:ext>
            </a:extLst>
          </p:cNvPr>
          <p:cNvSpPr>
            <a:spLocks noGrp="1"/>
          </p:cNvSpPr>
          <p:nvPr>
            <p:ph type="title"/>
          </p:nvPr>
        </p:nvSpPr>
        <p:spPr>
          <a:xfrm>
            <a:off x="1054100" y="288926"/>
            <a:ext cx="6692900" cy="577850"/>
          </a:xfrm>
        </p:spPr>
        <p:txBody>
          <a:bodyPr>
            <a:normAutofit fontScale="90000"/>
          </a:bodyPr>
          <a:lstStyle/>
          <a:p>
            <a:r>
              <a:rPr lang="fi-FI" dirty="0"/>
              <a:t>Mikä on tieosuushaku?</a:t>
            </a:r>
          </a:p>
        </p:txBody>
      </p:sp>
      <p:sp>
        <p:nvSpPr>
          <p:cNvPr id="3" name="Tekstin paikkamerkki 2">
            <a:extLst>
              <a:ext uri="{FF2B5EF4-FFF2-40B4-BE49-F238E27FC236}">
                <a16:creationId xmlns:a16="http://schemas.microsoft.com/office/drawing/2014/main" id="{2A0F3C0C-7CF6-9FD8-2A3C-FD899C4D34C1}"/>
              </a:ext>
            </a:extLst>
          </p:cNvPr>
          <p:cNvSpPr>
            <a:spLocks noGrp="1"/>
          </p:cNvSpPr>
          <p:nvPr>
            <p:ph type="body" sz="quarter" idx="13"/>
          </p:nvPr>
        </p:nvSpPr>
        <p:spPr>
          <a:xfrm>
            <a:off x="177800" y="1082180"/>
            <a:ext cx="11751345" cy="5201174"/>
          </a:xfrm>
        </p:spPr>
        <p:txBody>
          <a:bodyPr/>
          <a:lstStyle/>
          <a:p>
            <a:pPr marL="0" indent="0" algn="l">
              <a:buNone/>
            </a:pPr>
            <a:r>
              <a:rPr lang="fi-FI" b="0" i="0" dirty="0">
                <a:solidFill>
                  <a:srgbClr val="172B4D"/>
                </a:solidFill>
                <a:effectLst/>
                <a:latin typeface="-apple-system"/>
              </a:rPr>
              <a:t>Mikä on tieosuushaku?</a:t>
            </a:r>
          </a:p>
          <a:p>
            <a:r>
              <a:rPr lang="fi-FI" dirty="0">
                <a:solidFill>
                  <a:srgbClr val="172B4D"/>
                </a:solidFill>
                <a:latin typeface="-apple-system"/>
              </a:rPr>
              <a:t>Uutinen: </a:t>
            </a:r>
            <a:r>
              <a:rPr lang="fi-FI" dirty="0">
                <a:solidFill>
                  <a:srgbClr val="172B4D"/>
                </a:solidFill>
                <a:latin typeface="-apple-system"/>
                <a:hlinkClick r:id="rId2"/>
              </a:rPr>
              <a:t>https://ohje.velho.vaylapilvi.fi/tieosuushaun-uudistettu-versio-tuotannossa/</a:t>
            </a:r>
            <a:endParaRPr lang="fi-FI" dirty="0">
              <a:solidFill>
                <a:srgbClr val="172B4D"/>
              </a:solidFill>
              <a:latin typeface="-apple-system"/>
            </a:endParaRPr>
          </a:p>
          <a:p>
            <a:r>
              <a:rPr lang="fi-FI" b="0" i="0" dirty="0">
                <a:solidFill>
                  <a:srgbClr val="212529"/>
                </a:solidFill>
                <a:effectLst/>
                <a:latin typeface="Exo 2" panose="00000500000000000000" pitchFamily="2" charset="0"/>
              </a:rPr>
              <a:t>Tieosuushaku mahdollistaa haluttujen ominaisuuksien ristiintaulukoinnin valitulla alueella (ELY -L alue, maanteiden hoitourakka, kunta tai maakunta) tai valitulla tieosuudella. Tieosuushaku mahdollistaa myös halutuilla ominaisuustiedoille tieosuuksien rajaamisen. Tieosuushaun logiikka toimii siten, että se ristiintaulukoi käyttäjien antamien ominaisuuksien mukaan tulokset sekä homogenisoi tulokset niin, että yksi rivi on aina ominaisuuksiltaan yhtenäinen/homogeeninen osuus. Haku kohdistuu tässä toteutuksella aina nykypäivän verkolle.</a:t>
            </a:r>
            <a:r>
              <a:rPr lang="fi-FI" dirty="0">
                <a:solidFill>
                  <a:srgbClr val="172B4D"/>
                </a:solidFill>
                <a:latin typeface="-apple-system"/>
              </a:rPr>
              <a:t> </a:t>
            </a:r>
          </a:p>
          <a:p>
            <a:r>
              <a:rPr lang="fi-FI" b="0" i="0" dirty="0">
                <a:solidFill>
                  <a:srgbClr val="172B4D"/>
                </a:solidFill>
                <a:effectLst/>
                <a:latin typeface="-apple-system"/>
              </a:rPr>
              <a:t>Ohjesivu: </a:t>
            </a:r>
            <a:r>
              <a:rPr lang="fi-FI" b="0" i="0" dirty="0">
                <a:solidFill>
                  <a:srgbClr val="3DB7E4"/>
                </a:solidFill>
                <a:effectLst/>
                <a:latin typeface="-apple-system"/>
              </a:rPr>
              <a:t>https://ohje.velho.vaylapilvi.fi/tievelho/tietojen-viemisen-kayttoohjeet/tiedon-hakeminen/tieosuushaku/</a:t>
            </a:r>
            <a:endParaRPr lang="fi-FI" b="0" i="0" dirty="0">
              <a:solidFill>
                <a:srgbClr val="172B4D"/>
              </a:solidFill>
              <a:effectLst/>
              <a:latin typeface="-apple-system"/>
            </a:endParaRPr>
          </a:p>
          <a:p>
            <a:pPr marL="0" indent="0">
              <a:buNone/>
            </a:pPr>
            <a:endParaRPr lang="fi-FI" dirty="0"/>
          </a:p>
        </p:txBody>
      </p:sp>
      <p:sp>
        <p:nvSpPr>
          <p:cNvPr id="4" name="Dian numeron paikkamerkki 3">
            <a:extLst>
              <a:ext uri="{FF2B5EF4-FFF2-40B4-BE49-F238E27FC236}">
                <a16:creationId xmlns:a16="http://schemas.microsoft.com/office/drawing/2014/main" id="{44E50582-16D7-14C2-59E1-C9870D2B63D6}"/>
              </a:ext>
            </a:extLst>
          </p:cNvPr>
          <p:cNvSpPr>
            <a:spLocks noGrp="1"/>
          </p:cNvSpPr>
          <p:nvPr>
            <p:ph type="sldNum" sz="quarter" idx="4"/>
          </p:nvPr>
        </p:nvSpPr>
        <p:spPr/>
        <p:txBody>
          <a:bodyPr/>
          <a:lstStyle/>
          <a:p>
            <a:fld id="{6BD4A0EF-951A-4343-A672-F31B58E6828E}" type="slidenum">
              <a:rPr lang="en-US" smtClean="0"/>
              <a:t>6</a:t>
            </a:fld>
            <a:endParaRPr lang="en-US"/>
          </a:p>
        </p:txBody>
      </p:sp>
    </p:spTree>
    <p:extLst>
      <p:ext uri="{BB962C8B-B14F-4D97-AF65-F5344CB8AC3E}">
        <p14:creationId xmlns:p14="http://schemas.microsoft.com/office/powerpoint/2010/main" val="3712253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29CB08-4FE2-BB97-B524-A2D66B551C91}"/>
              </a:ext>
            </a:extLst>
          </p:cNvPr>
          <p:cNvSpPr>
            <a:spLocks noGrp="1"/>
          </p:cNvSpPr>
          <p:nvPr>
            <p:ph type="title"/>
          </p:nvPr>
        </p:nvSpPr>
        <p:spPr>
          <a:xfrm>
            <a:off x="1054099" y="288926"/>
            <a:ext cx="9876755" cy="577850"/>
          </a:xfrm>
        </p:spPr>
        <p:txBody>
          <a:bodyPr>
            <a:normAutofit fontScale="90000"/>
          </a:bodyPr>
          <a:lstStyle/>
          <a:p>
            <a:r>
              <a:rPr lang="fi-FI" dirty="0"/>
              <a:t>Tieosuushaku Velhon palvelukokonaisuudessa</a:t>
            </a:r>
          </a:p>
        </p:txBody>
      </p:sp>
      <p:sp>
        <p:nvSpPr>
          <p:cNvPr id="4" name="Dian numeron paikkamerkki 3">
            <a:extLst>
              <a:ext uri="{FF2B5EF4-FFF2-40B4-BE49-F238E27FC236}">
                <a16:creationId xmlns:a16="http://schemas.microsoft.com/office/drawing/2014/main" id="{44E50582-16D7-14C2-59E1-C9870D2B63D6}"/>
              </a:ext>
            </a:extLst>
          </p:cNvPr>
          <p:cNvSpPr>
            <a:spLocks noGrp="1"/>
          </p:cNvSpPr>
          <p:nvPr>
            <p:ph type="sldNum" sz="quarter" idx="4"/>
          </p:nvPr>
        </p:nvSpPr>
        <p:spPr/>
        <p:txBody>
          <a:bodyPr/>
          <a:lstStyle/>
          <a:p>
            <a:fld id="{6BD4A0EF-951A-4343-A672-F31B58E6828E}" type="slidenum">
              <a:rPr lang="en-US" smtClean="0"/>
              <a:t>7</a:t>
            </a:fld>
            <a:endParaRPr lang="en-US"/>
          </a:p>
        </p:txBody>
      </p:sp>
      <p:pic>
        <p:nvPicPr>
          <p:cNvPr id="6" name="Kuva 5">
            <a:extLst>
              <a:ext uri="{FF2B5EF4-FFF2-40B4-BE49-F238E27FC236}">
                <a16:creationId xmlns:a16="http://schemas.microsoft.com/office/drawing/2014/main" id="{37E7C69E-2D14-450B-EA84-1B4E0421D79D}"/>
              </a:ext>
            </a:extLst>
          </p:cNvPr>
          <p:cNvPicPr>
            <a:picLocks noChangeAspect="1"/>
          </p:cNvPicPr>
          <p:nvPr/>
        </p:nvPicPr>
        <p:blipFill>
          <a:blip r:embed="rId2"/>
          <a:stretch>
            <a:fillRect/>
          </a:stretch>
        </p:blipFill>
        <p:spPr>
          <a:xfrm>
            <a:off x="2178973" y="943557"/>
            <a:ext cx="7493102" cy="5549317"/>
          </a:xfrm>
          <a:prstGeom prst="rect">
            <a:avLst/>
          </a:prstGeom>
        </p:spPr>
      </p:pic>
      <p:sp>
        <p:nvSpPr>
          <p:cNvPr id="7" name="Ellipsi 6">
            <a:extLst>
              <a:ext uri="{FF2B5EF4-FFF2-40B4-BE49-F238E27FC236}">
                <a16:creationId xmlns:a16="http://schemas.microsoft.com/office/drawing/2014/main" id="{433247C8-ED65-2887-B584-1732BF38AE3D}"/>
              </a:ext>
            </a:extLst>
          </p:cNvPr>
          <p:cNvSpPr/>
          <p:nvPr/>
        </p:nvSpPr>
        <p:spPr>
          <a:xfrm>
            <a:off x="2617365" y="2508308"/>
            <a:ext cx="1635853" cy="22650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762955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29CB08-4FE2-BB97-B524-A2D66B551C91}"/>
              </a:ext>
            </a:extLst>
          </p:cNvPr>
          <p:cNvSpPr>
            <a:spLocks noGrp="1"/>
          </p:cNvSpPr>
          <p:nvPr>
            <p:ph type="title"/>
          </p:nvPr>
        </p:nvSpPr>
        <p:spPr>
          <a:xfrm>
            <a:off x="307479" y="285721"/>
            <a:ext cx="7930509" cy="577850"/>
          </a:xfrm>
        </p:spPr>
        <p:txBody>
          <a:bodyPr>
            <a:normAutofit fontScale="90000"/>
          </a:bodyPr>
          <a:lstStyle/>
          <a:p>
            <a:r>
              <a:rPr lang="fi-FI" dirty="0"/>
              <a:t>Tieosuushaku kehittyy jatkuvasti</a:t>
            </a:r>
          </a:p>
        </p:txBody>
      </p:sp>
      <p:sp>
        <p:nvSpPr>
          <p:cNvPr id="3" name="Tekstin paikkamerkki 2">
            <a:extLst>
              <a:ext uri="{FF2B5EF4-FFF2-40B4-BE49-F238E27FC236}">
                <a16:creationId xmlns:a16="http://schemas.microsoft.com/office/drawing/2014/main" id="{2A0F3C0C-7CF6-9FD8-2A3C-FD899C4D34C1}"/>
              </a:ext>
            </a:extLst>
          </p:cNvPr>
          <p:cNvSpPr>
            <a:spLocks noGrp="1"/>
          </p:cNvSpPr>
          <p:nvPr>
            <p:ph type="body" sz="quarter" idx="13"/>
          </p:nvPr>
        </p:nvSpPr>
        <p:spPr>
          <a:xfrm>
            <a:off x="177800" y="1082180"/>
            <a:ext cx="11751345" cy="5201174"/>
          </a:xfrm>
        </p:spPr>
        <p:txBody>
          <a:bodyPr>
            <a:normAutofit lnSpcReduction="10000"/>
          </a:bodyPr>
          <a:lstStyle/>
          <a:p>
            <a:pPr marL="0" indent="0" algn="l">
              <a:buNone/>
            </a:pPr>
            <a:r>
              <a:rPr lang="fi-FI" b="0" i="0" dirty="0">
                <a:solidFill>
                  <a:srgbClr val="172B4D"/>
                </a:solidFill>
                <a:effectLst/>
                <a:latin typeface="-apple-system"/>
              </a:rPr>
              <a:t>Tieosuushakuun liittyvät kehityskohteet:</a:t>
            </a:r>
          </a:p>
          <a:p>
            <a:pPr algn="l">
              <a:buFont typeface="Arial" panose="020B0604020202020204" pitchFamily="34" charset="0"/>
              <a:buChar char="•"/>
            </a:pPr>
            <a:r>
              <a:rPr lang="fi-FI" b="0" i="0" dirty="0">
                <a:solidFill>
                  <a:srgbClr val="172B4D"/>
                </a:solidFill>
                <a:effectLst/>
                <a:latin typeface="-apple-system"/>
              </a:rPr>
              <a:t>Tilannepäivähaku</a:t>
            </a:r>
          </a:p>
          <a:p>
            <a:pPr algn="l">
              <a:buFont typeface="Arial" panose="020B0604020202020204" pitchFamily="34" charset="0"/>
              <a:buChar char="•"/>
            </a:pPr>
            <a:r>
              <a:rPr lang="fi-FI" b="0" i="0" dirty="0">
                <a:solidFill>
                  <a:srgbClr val="172B4D"/>
                </a:solidFill>
                <a:effectLst/>
                <a:latin typeface="-apple-system"/>
              </a:rPr>
              <a:t>Koko verkkoon kohdistuva haku (taustahaku)</a:t>
            </a:r>
          </a:p>
          <a:p>
            <a:pPr algn="l">
              <a:buFont typeface="Arial" panose="020B0604020202020204" pitchFamily="34" charset="0"/>
              <a:buChar char="•"/>
            </a:pPr>
            <a:r>
              <a:rPr lang="fi-FI" b="0" i="0" dirty="0" err="1">
                <a:solidFill>
                  <a:srgbClr val="172B4D"/>
                </a:solidFill>
                <a:effectLst/>
                <a:latin typeface="-apple-system"/>
              </a:rPr>
              <a:t>Sijaintitarkenteiden</a:t>
            </a:r>
            <a:r>
              <a:rPr lang="fi-FI" b="0" i="0" dirty="0">
                <a:solidFill>
                  <a:srgbClr val="172B4D"/>
                </a:solidFill>
                <a:effectLst/>
                <a:latin typeface="-apple-system"/>
              </a:rPr>
              <a:t> tuominen hakutuloksiin</a:t>
            </a:r>
          </a:p>
          <a:p>
            <a:pPr>
              <a:buFont typeface="Arial" panose="020B0604020202020204" pitchFamily="34" charset="0"/>
              <a:buChar char="•"/>
            </a:pPr>
            <a:r>
              <a:rPr lang="fi-FI" b="0" i="0" dirty="0">
                <a:solidFill>
                  <a:srgbClr val="172B4D"/>
                </a:solidFill>
                <a:effectLst/>
                <a:latin typeface="-apple-system"/>
              </a:rPr>
              <a:t>PTM mittausten tuominen hakuihin</a:t>
            </a:r>
          </a:p>
          <a:p>
            <a:pPr algn="l">
              <a:buFont typeface="Arial" panose="020B0604020202020204" pitchFamily="34" charset="0"/>
              <a:buChar char="•"/>
            </a:pPr>
            <a:r>
              <a:rPr lang="fi-FI" b="0" i="0" dirty="0">
                <a:solidFill>
                  <a:srgbClr val="172B4D"/>
                </a:solidFill>
                <a:effectLst/>
                <a:latin typeface="-apple-system"/>
              </a:rPr>
              <a:t>Tiedon </a:t>
            </a:r>
            <a:r>
              <a:rPr lang="fi-FI" b="0" i="0" dirty="0" err="1">
                <a:solidFill>
                  <a:srgbClr val="172B4D"/>
                </a:solidFill>
                <a:effectLst/>
                <a:latin typeface="-apple-system"/>
              </a:rPr>
              <a:t>exportointi</a:t>
            </a:r>
            <a:r>
              <a:rPr lang="fi-FI" b="0" i="0" dirty="0">
                <a:solidFill>
                  <a:srgbClr val="172B4D"/>
                </a:solidFill>
                <a:effectLst/>
                <a:latin typeface="-apple-system"/>
              </a:rPr>
              <a:t> paikkatietoformaatissa</a:t>
            </a:r>
          </a:p>
          <a:p>
            <a:pPr algn="l">
              <a:buFont typeface="Arial" panose="020B0604020202020204" pitchFamily="34" charset="0"/>
              <a:buChar char="•"/>
            </a:pPr>
            <a:r>
              <a:rPr lang="fi-FI" b="0" i="0" dirty="0">
                <a:solidFill>
                  <a:srgbClr val="172B4D"/>
                </a:solidFill>
                <a:effectLst/>
                <a:latin typeface="-apple-system"/>
              </a:rPr>
              <a:t>Tulosnäkymän kehittäminen</a:t>
            </a:r>
          </a:p>
          <a:p>
            <a:pPr algn="l">
              <a:buFont typeface="Arial" panose="020B0604020202020204" pitchFamily="34" charset="0"/>
              <a:buChar char="•"/>
            </a:pPr>
            <a:r>
              <a:rPr lang="fi-FI" b="0" i="0" dirty="0">
                <a:solidFill>
                  <a:srgbClr val="172B4D"/>
                </a:solidFill>
                <a:effectLst/>
                <a:latin typeface="-apple-system"/>
              </a:rPr>
              <a:t>Hakujen rajaamisen kehittäminen tieosoitelistojen avulla</a:t>
            </a:r>
          </a:p>
          <a:p>
            <a:pPr algn="l">
              <a:buFont typeface="Arial" panose="020B0604020202020204" pitchFamily="34" charset="0"/>
              <a:buChar char="•"/>
            </a:pPr>
            <a:r>
              <a:rPr lang="fi-FI" b="0" i="0" dirty="0">
                <a:solidFill>
                  <a:srgbClr val="172B4D"/>
                </a:solidFill>
                <a:effectLst/>
                <a:latin typeface="-apple-system"/>
              </a:rPr>
              <a:t>Hakuparametrien tallentaminen</a:t>
            </a:r>
          </a:p>
          <a:p>
            <a:pPr algn="l">
              <a:buFont typeface="Arial" panose="020B0604020202020204" pitchFamily="34" charset="0"/>
              <a:buChar char="•"/>
            </a:pPr>
            <a:r>
              <a:rPr lang="fi-FI" b="0" i="0" dirty="0">
                <a:solidFill>
                  <a:srgbClr val="172B4D"/>
                </a:solidFill>
                <a:effectLst/>
                <a:latin typeface="-apple-system"/>
              </a:rPr>
              <a:t>Hakuparametrien jakaminen käyttäjien välillä</a:t>
            </a:r>
          </a:p>
          <a:p>
            <a:pPr algn="l">
              <a:buFont typeface="Arial" panose="020B0604020202020204" pitchFamily="34" charset="0"/>
              <a:buChar char="•"/>
            </a:pPr>
            <a:r>
              <a:rPr lang="fi-FI" b="0" i="0" dirty="0">
                <a:solidFill>
                  <a:srgbClr val="172B4D"/>
                </a:solidFill>
                <a:effectLst/>
                <a:latin typeface="-apple-system"/>
              </a:rPr>
              <a:t>hakutulosten ja karttapalvelun yhtenäinen sulava toiminta (vaatii karttakäyttöliittymän kehittämisen)</a:t>
            </a:r>
          </a:p>
          <a:p>
            <a:pPr marL="0" indent="0">
              <a:buNone/>
            </a:pPr>
            <a:endParaRPr lang="fi-FI" dirty="0"/>
          </a:p>
        </p:txBody>
      </p:sp>
      <p:sp>
        <p:nvSpPr>
          <p:cNvPr id="4" name="Dian numeron paikkamerkki 3">
            <a:extLst>
              <a:ext uri="{FF2B5EF4-FFF2-40B4-BE49-F238E27FC236}">
                <a16:creationId xmlns:a16="http://schemas.microsoft.com/office/drawing/2014/main" id="{44E50582-16D7-14C2-59E1-C9870D2B63D6}"/>
              </a:ext>
            </a:extLst>
          </p:cNvPr>
          <p:cNvSpPr>
            <a:spLocks noGrp="1"/>
          </p:cNvSpPr>
          <p:nvPr>
            <p:ph type="sldNum" sz="quarter" idx="4"/>
          </p:nvPr>
        </p:nvSpPr>
        <p:spPr/>
        <p:txBody>
          <a:bodyPr/>
          <a:lstStyle/>
          <a:p>
            <a:fld id="{6BD4A0EF-951A-4343-A672-F31B58E6828E}" type="slidenum">
              <a:rPr lang="en-US" smtClean="0"/>
              <a:t>8</a:t>
            </a:fld>
            <a:endParaRPr lang="en-US"/>
          </a:p>
        </p:txBody>
      </p:sp>
    </p:spTree>
    <p:extLst>
      <p:ext uri="{BB962C8B-B14F-4D97-AF65-F5344CB8AC3E}">
        <p14:creationId xmlns:p14="http://schemas.microsoft.com/office/powerpoint/2010/main" val="1977570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DC95FA2-D469-9449-95D8-C08B9888090A}"/>
              </a:ext>
            </a:extLst>
          </p:cNvPr>
          <p:cNvSpPr>
            <a:spLocks noGrp="1"/>
          </p:cNvSpPr>
          <p:nvPr>
            <p:ph type="title"/>
          </p:nvPr>
        </p:nvSpPr>
        <p:spPr>
          <a:xfrm>
            <a:off x="838200" y="365126"/>
            <a:ext cx="10515600" cy="675110"/>
          </a:xfrm>
        </p:spPr>
        <p:txBody>
          <a:bodyPr/>
          <a:lstStyle/>
          <a:p>
            <a:r>
              <a:rPr lang="fi-FI" dirty="0"/>
              <a:t>Hakujen </a:t>
            </a:r>
            <a:r>
              <a:rPr lang="fi-FI" dirty="0" err="1"/>
              <a:t>demoilua</a:t>
            </a:r>
            <a:endParaRPr lang="fi-FI" dirty="0"/>
          </a:p>
        </p:txBody>
      </p:sp>
      <p:sp>
        <p:nvSpPr>
          <p:cNvPr id="3" name="Tekstin paikkamerkki 2">
            <a:extLst>
              <a:ext uri="{FF2B5EF4-FFF2-40B4-BE49-F238E27FC236}">
                <a16:creationId xmlns:a16="http://schemas.microsoft.com/office/drawing/2014/main" id="{78AC5711-FB8E-5DB1-DE00-4F8B3DD70FCC}"/>
              </a:ext>
            </a:extLst>
          </p:cNvPr>
          <p:cNvSpPr>
            <a:spLocks noGrp="1"/>
          </p:cNvSpPr>
          <p:nvPr>
            <p:ph type="body" sz="quarter" idx="13"/>
          </p:nvPr>
        </p:nvSpPr>
        <p:spPr>
          <a:xfrm>
            <a:off x="838200" y="1216404"/>
            <a:ext cx="10487025" cy="4698621"/>
          </a:xfrm>
        </p:spPr>
        <p:txBody>
          <a:bodyPr/>
          <a:lstStyle/>
          <a:p>
            <a:r>
              <a:rPr lang="fi-FI" dirty="0"/>
              <a:t>Kuinka haen Pirkanmaan ELY alueelta talvihoitoluokat, toiminnalliset luokat sekä keskimääräisen vuorokausiliikenteen? (Kuinka valitset vain valtion omistamat tieosuudet?) (Kuinka tarkastelet kunnan tieosuuksilla olevia tietoja?)</a:t>
            </a:r>
          </a:p>
          <a:p>
            <a:r>
              <a:rPr lang="fi-FI" dirty="0"/>
              <a:t>Kuinka katson maanteiden hoitourakkatiedon halutulla tieosuudella (tie 8, osa 121) tai Pohjois-Pohjanmaan ELY -alueella?</a:t>
            </a:r>
          </a:p>
          <a:p>
            <a:r>
              <a:rPr lang="fi-FI" dirty="0"/>
              <a:t>Kuinka katson Keski-Suomen ELY alueelta onko alueella päällekkäisiä päällyste- ja soratieluokituksia? </a:t>
            </a:r>
          </a:p>
          <a:p>
            <a:pPr marL="0" indent="0">
              <a:buNone/>
            </a:pPr>
            <a:r>
              <a:rPr lang="fi-FI" dirty="0"/>
              <a:t>(Tie </a:t>
            </a:r>
            <a:r>
              <a:rPr lang="fi-FI" b="0" i="0" dirty="0">
                <a:solidFill>
                  <a:srgbClr val="000000"/>
                </a:solidFill>
                <a:effectLst/>
                <a:latin typeface="Exo 2" panose="00000500000000000000" pitchFamily="2" charset="0"/>
              </a:rPr>
              <a:t>16697, Osa 1, 953)</a:t>
            </a:r>
            <a:endParaRPr lang="fi-FI" dirty="0"/>
          </a:p>
          <a:p>
            <a:r>
              <a:rPr lang="fi-FI" dirty="0"/>
              <a:t>Kuinka katson Harjavallan urakka-alueelta (urakka numero </a:t>
            </a:r>
            <a:r>
              <a:rPr lang="fi-FI" dirty="0">
                <a:solidFill>
                  <a:srgbClr val="111111"/>
                </a:solidFill>
                <a:latin typeface="Exo 2" panose="00000500000000000000" pitchFamily="2" charset="0"/>
              </a:rPr>
              <a:t>244</a:t>
            </a:r>
            <a:r>
              <a:rPr lang="fi-FI" b="0" i="0" dirty="0">
                <a:solidFill>
                  <a:srgbClr val="111111"/>
                </a:solidFill>
                <a:effectLst/>
                <a:latin typeface="Exo 2" panose="00000500000000000000" pitchFamily="2" charset="0"/>
              </a:rPr>
              <a:t>)</a:t>
            </a:r>
            <a:r>
              <a:rPr lang="fi-FI" dirty="0"/>
              <a:t> pohjavedensuojauksia ja pohjavesialueita rinnakkain?</a:t>
            </a:r>
          </a:p>
        </p:txBody>
      </p:sp>
      <p:sp>
        <p:nvSpPr>
          <p:cNvPr id="4" name="Dian numeron paikkamerkki 3">
            <a:extLst>
              <a:ext uri="{FF2B5EF4-FFF2-40B4-BE49-F238E27FC236}">
                <a16:creationId xmlns:a16="http://schemas.microsoft.com/office/drawing/2014/main" id="{3E2BC988-86F0-ADDD-FB75-85533D46F7BB}"/>
              </a:ext>
            </a:extLst>
          </p:cNvPr>
          <p:cNvSpPr>
            <a:spLocks noGrp="1"/>
          </p:cNvSpPr>
          <p:nvPr>
            <p:ph type="sldNum" sz="quarter" idx="4"/>
          </p:nvPr>
        </p:nvSpPr>
        <p:spPr/>
        <p:txBody>
          <a:bodyPr/>
          <a:lstStyle/>
          <a:p>
            <a:fld id="{6BD4A0EF-951A-4343-A672-F31B58E6828E}" type="slidenum">
              <a:rPr lang="en-US" smtClean="0"/>
              <a:t>9</a:t>
            </a:fld>
            <a:endParaRPr lang="en-US"/>
          </a:p>
        </p:txBody>
      </p:sp>
    </p:spTree>
    <p:extLst>
      <p:ext uri="{BB962C8B-B14F-4D97-AF65-F5344CB8AC3E}">
        <p14:creationId xmlns:p14="http://schemas.microsoft.com/office/powerpoint/2010/main" val="1505459946"/>
      </p:ext>
    </p:extLst>
  </p:cSld>
  <p:clrMapOvr>
    <a:masterClrMapping/>
  </p:clrMapOvr>
</p:sld>
</file>

<file path=ppt/theme/theme1.xml><?xml version="1.0" encoding="utf-8"?>
<a:theme xmlns:a="http://schemas.openxmlformats.org/drawingml/2006/main" name="vayla">
  <a:themeElements>
    <a:clrScheme name="Uudet_Vayla">
      <a:dk1>
        <a:srgbClr val="000000"/>
      </a:dk1>
      <a:lt1>
        <a:srgbClr val="FFFFFF"/>
      </a:lt1>
      <a:dk2>
        <a:srgbClr val="000000"/>
      </a:dk2>
      <a:lt2>
        <a:srgbClr val="FDFCFF"/>
      </a:lt2>
      <a:accent1>
        <a:srgbClr val="0064AF"/>
      </a:accent1>
      <a:accent2>
        <a:srgbClr val="009BFF"/>
      </a:accent2>
      <a:accent3>
        <a:srgbClr val="4AC2F1"/>
      </a:accent3>
      <a:accent4>
        <a:srgbClr val="228848"/>
      </a:accent4>
      <a:accent5>
        <a:srgbClr val="910AA3"/>
      </a:accent5>
      <a:accent6>
        <a:srgbClr val="C73F00"/>
      </a:accent6>
      <a:hlink>
        <a:srgbClr val="00AFCB"/>
      </a:hlink>
      <a:folHlink>
        <a:srgbClr val="49C2EF"/>
      </a:folHlink>
    </a:clrScheme>
    <a:fontScheme name="Mukautettu 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yla_ilmeella_fi.potx" id="{6087FC15-722D-48F6-A6D4-5FEB3B899A2E}" vid="{76B0F94A-6A46-413B-84AA-E57DC17D238D}"/>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livi_kameleon xmlns="" xmlns:xsi="http://www.w3.org/2001/XMLSchema-instance">
  <tyyppi>Esitys</tyyppi>
  <author>Ilkka Aaltonen</author>
  <title>Tievelho_hankinnan kohteen_kucvaus</title>
  <paivays>10.6.2021</paivays>
</livi_kameleon>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activity xmlns="492dc24b-f7ee-4c52-8521-8a00f1955f26"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CCA1403FF4DAA54CAF93AB773CA09A87" ma:contentTypeVersion="17" ma:contentTypeDescription="Create a new document." ma:contentTypeScope="" ma:versionID="48a35efa9c432721dfc4f70153c3bb23">
  <xsd:schema xmlns:xsd="http://www.w3.org/2001/XMLSchema" xmlns:xs="http://www.w3.org/2001/XMLSchema" xmlns:p="http://schemas.microsoft.com/office/2006/metadata/properties" xmlns:ns1="http://schemas.microsoft.com/sharepoint/v3" xmlns:ns3="492dc24b-f7ee-4c52-8521-8a00f1955f26" xmlns:ns4="3b1b636d-a69c-4b3b-88f1-43ddfd8f4d1b" targetNamespace="http://schemas.microsoft.com/office/2006/metadata/properties" ma:root="true" ma:fieldsID="b5c25683d79f39aeff56cd89b1f4441f" ns1:_="" ns3:_="" ns4:_="">
    <xsd:import namespace="http://schemas.microsoft.com/sharepoint/v3"/>
    <xsd:import namespace="492dc24b-f7ee-4c52-8521-8a00f1955f26"/>
    <xsd:import namespace="3b1b636d-a69c-4b3b-88f1-43ddfd8f4d1b"/>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1:_ip_UnifiedCompliancePolicyProperties" minOccurs="0"/>
                <xsd:element ref="ns1:_ip_UnifiedCompliancePolicyUIAction" minOccurs="0"/>
                <xsd:element ref="ns3:_activity" minOccurs="0"/>
                <xsd:element ref="ns3:MediaServiceDateTaken" minOccurs="0"/>
                <xsd:element ref="ns3:MediaServiceAutoTags" minOccurs="0"/>
                <xsd:element ref="ns3:MediaLengthInSeconds" minOccurs="0"/>
                <xsd:element ref="ns3:MediaServiceOCR" minOccurs="0"/>
                <xsd:element ref="ns3:MediaServiceGenerationTime" minOccurs="0"/>
                <xsd:element ref="ns3:MediaServiceEventHashCode"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92dc24b-f7ee-4c52-8521-8a00f1955f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5" nillable="true" ma:displayName="_activity" ma:hidden="true" ma:internalName="_activity">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b1b636d-a69c-4b3b-88f1-43ddfd8f4d1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xml_kameleon>
  <ddecree/>
  <dlevelofprotection/>
  <dsecrecy/>
  <dconfidentiality/>
</xml_kameleon>
</file>

<file path=customXml/itemProps1.xml><?xml version="1.0" encoding="utf-8"?>
<ds:datastoreItem xmlns:ds="http://schemas.openxmlformats.org/officeDocument/2006/customXml" ds:itemID="{9AFB0CFF-6F10-477D-BFA9-52D658853CCB}">
  <ds:schemaRefs>
    <ds:schemaRef ds:uri=""/>
  </ds:schemaRefs>
</ds:datastoreItem>
</file>

<file path=customXml/itemProps2.xml><?xml version="1.0" encoding="utf-8"?>
<ds:datastoreItem xmlns:ds="http://schemas.openxmlformats.org/officeDocument/2006/customXml" ds:itemID="{B50DE8AD-3B22-4F0B-9423-E6F4EC0C7837}">
  <ds:schemaRefs>
    <ds:schemaRef ds:uri="492dc24b-f7ee-4c52-8521-8a00f1955f26"/>
    <ds:schemaRef ds:uri="http://schemas.microsoft.com/office/infopath/2007/PartnerControls"/>
    <ds:schemaRef ds:uri="http://purl.org/dc/elements/1.1/"/>
    <ds:schemaRef ds:uri="http://purl.org/dc/dcmitype/"/>
    <ds:schemaRef ds:uri="http://www.w3.org/XML/1998/namespace"/>
    <ds:schemaRef ds:uri="http://schemas.microsoft.com/office/2006/documentManagement/types"/>
    <ds:schemaRef ds:uri="http://schemas.openxmlformats.org/package/2006/metadata/core-properties"/>
    <ds:schemaRef ds:uri="http://purl.org/dc/terms/"/>
    <ds:schemaRef ds:uri="3b1b636d-a69c-4b3b-88f1-43ddfd8f4d1b"/>
    <ds:schemaRef ds:uri="http://schemas.microsoft.com/sharepoint/v3"/>
    <ds:schemaRef ds:uri="http://schemas.microsoft.com/office/2006/metadata/properties"/>
  </ds:schemaRefs>
</ds:datastoreItem>
</file>

<file path=customXml/itemProps3.xml><?xml version="1.0" encoding="utf-8"?>
<ds:datastoreItem xmlns:ds="http://schemas.openxmlformats.org/officeDocument/2006/customXml" ds:itemID="{11D0F685-F65A-456B-AC56-A588D9B13137}">
  <ds:schemaRefs>
    <ds:schemaRef ds:uri="http://schemas.microsoft.com/sharepoint/v3/contenttype/forms"/>
  </ds:schemaRefs>
</ds:datastoreItem>
</file>

<file path=customXml/itemProps4.xml><?xml version="1.0" encoding="utf-8"?>
<ds:datastoreItem xmlns:ds="http://schemas.openxmlformats.org/officeDocument/2006/customXml" ds:itemID="{DF0B9119-EEBF-4C0C-BC7C-F2AB167C31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92dc24b-f7ee-4c52-8521-8a00f1955f26"/>
    <ds:schemaRef ds:uri="3b1b636d-a69c-4b3b-88f1-43ddfd8f4d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A8012199-8EC8-45B0-B8CE-C879495E452F}">
  <ds:schemaRefs/>
</ds:datastoreItem>
</file>

<file path=docProps/app.xml><?xml version="1.0" encoding="utf-8"?>
<Properties xmlns="http://schemas.openxmlformats.org/officeDocument/2006/extended-properties" xmlns:vt="http://schemas.openxmlformats.org/officeDocument/2006/docPropsVTypes">
  <Template>vayla_ilmeella_fi</Template>
  <TotalTime>23407</TotalTime>
  <Words>642</Words>
  <Application>Microsoft Office PowerPoint</Application>
  <PresentationFormat>Laajakuva</PresentationFormat>
  <Paragraphs>74</Paragraphs>
  <Slides>11</Slides>
  <Notes>0</Notes>
  <HiddenSlides>0</HiddenSlides>
  <MMClips>0</MMClips>
  <ScaleCrop>false</ScaleCrop>
  <HeadingPairs>
    <vt:vector size="6" baseType="variant">
      <vt:variant>
        <vt:lpstr>Käytetyt fontit</vt:lpstr>
      </vt:variant>
      <vt:variant>
        <vt:i4>7</vt:i4>
      </vt:variant>
      <vt:variant>
        <vt:lpstr>Teema</vt:lpstr>
      </vt:variant>
      <vt:variant>
        <vt:i4>1</vt:i4>
      </vt:variant>
      <vt:variant>
        <vt:lpstr>Dian otsikot</vt:lpstr>
      </vt:variant>
      <vt:variant>
        <vt:i4>11</vt:i4>
      </vt:variant>
    </vt:vector>
  </HeadingPairs>
  <TitlesOfParts>
    <vt:vector size="19" baseType="lpstr">
      <vt:lpstr>-apple-system</vt:lpstr>
      <vt:lpstr>Arial</vt:lpstr>
      <vt:lpstr>Calibri</vt:lpstr>
      <vt:lpstr>Exo 2</vt:lpstr>
      <vt:lpstr>Felbridge Pro</vt:lpstr>
      <vt:lpstr>Segoe UI</vt:lpstr>
      <vt:lpstr>Tahoma</vt:lpstr>
      <vt:lpstr>vayla</vt:lpstr>
      <vt:lpstr>Tievelhovartti (27.08.2024)</vt:lpstr>
      <vt:lpstr>Agenda</vt:lpstr>
      <vt:lpstr>Ajankohtaiset kuulumiset</vt:lpstr>
      <vt:lpstr>Ajankohtaiset kuulumiset (jatkuu)</vt:lpstr>
      <vt:lpstr>Seuraavat Tievelho-vartin teemaosat</vt:lpstr>
      <vt:lpstr>Mikä on tieosuushaku?</vt:lpstr>
      <vt:lpstr>Tieosuushaku Velhon palvelukokonaisuudessa</vt:lpstr>
      <vt:lpstr>Tieosuushaku kehittyy jatkuvasti</vt:lpstr>
      <vt:lpstr>Hakujen demoilua</vt:lpstr>
      <vt:lpstr>Käyttäjähallinta, käyttäjätuki ja palaute</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Tievelho_hankinnan kohteen_kucvaus</dc:title>
  <dc:creator>Ilkka Aaltonen</dc:creator>
  <cp:keywords>Esitys</cp:keywords>
  <cp:lastModifiedBy>Aaltonen Ilkka</cp:lastModifiedBy>
  <cp:revision>867</cp:revision>
  <dcterms:created xsi:type="dcterms:W3CDTF">2021-06-10T07:52:25Z</dcterms:created>
  <dcterms:modified xsi:type="dcterms:W3CDTF">2024-08-27T05:41:57Z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vKameleonVerID">
    <vt:lpwstr>473.983.02.010</vt:lpwstr>
  </property>
  <property fmtid="{D5CDD505-2E9C-101B-9397-08002B2CF9AE}" pid="3" name="dvSaved">
    <vt:lpwstr>1</vt:lpwstr>
  </property>
  <property fmtid="{D5CDD505-2E9C-101B-9397-08002B2CF9AE}" pid="4" name="dvLanguage">
    <vt:lpwstr>1035</vt:lpwstr>
  </property>
  <property fmtid="{D5CDD505-2E9C-101B-9397-08002B2CF9AE}" pid="5" name="dvTemplate">
    <vt:lpwstr>vayla_ilmeella_fi.potx</vt:lpwstr>
  </property>
  <property fmtid="{D5CDD505-2E9C-101B-9397-08002B2CF9AE}" pid="6" name="dvDefinition">
    <vt:lpwstr>702 (dd_default.xml)</vt:lpwstr>
  </property>
  <property fmtid="{D5CDD505-2E9C-101B-9397-08002B2CF9AE}" pid="7" name="dvDefinitionID">
    <vt:lpwstr>702</vt:lpwstr>
  </property>
  <property fmtid="{D5CDD505-2E9C-101B-9397-08002B2CF9AE}" pid="8" name="dvContentFile">
    <vt:lpwstr>dd_default.xml</vt:lpwstr>
  </property>
  <property fmtid="{D5CDD505-2E9C-101B-9397-08002B2CF9AE}" pid="9" name="dvGlobalVerID">
    <vt:lpwstr>473.85.02.232</vt:lpwstr>
  </property>
  <property fmtid="{D5CDD505-2E9C-101B-9397-08002B2CF9AE}" pid="10" name="dvDefinitionVersion">
    <vt:lpwstr>02.002 / 20.12.2018</vt:lpwstr>
  </property>
  <property fmtid="{D5CDD505-2E9C-101B-9397-08002B2CF9AE}" pid="11" name="filename">
    <vt:lpwstr>false</vt:lpwstr>
  </property>
  <property fmtid="{D5CDD505-2E9C-101B-9397-08002B2CF9AE}" pid="12" name="filenameandpath">
    <vt:lpwstr>false</vt:lpwstr>
  </property>
  <property fmtid="{D5CDD505-2E9C-101B-9397-08002B2CF9AE}" pid="13" name="dvPagenumberExist">
    <vt:lpwstr>1</vt:lpwstr>
  </property>
  <property fmtid="{D5CDD505-2E9C-101B-9397-08002B2CF9AE}" pid="14" name="dvAuthorExist">
    <vt:lpwstr>1</vt:lpwstr>
  </property>
  <property fmtid="{D5CDD505-2E9C-101B-9397-08002B2CF9AE}" pid="15" name="dvDateExist">
    <vt:lpwstr>-1</vt:lpwstr>
  </property>
  <property fmtid="{D5CDD505-2E9C-101B-9397-08002B2CF9AE}" pid="16" name="dvCategory">
    <vt:lpwstr>2</vt:lpwstr>
  </property>
  <property fmtid="{D5CDD505-2E9C-101B-9397-08002B2CF9AE}" pid="17" name="dvCategory_2">
    <vt:lpwstr>0</vt:lpwstr>
  </property>
  <property fmtid="{D5CDD505-2E9C-101B-9397-08002B2CF9AE}" pid="18" name="dvSavepath">
    <vt:lpwstr/>
  </property>
  <property fmtid="{D5CDD505-2E9C-101B-9397-08002B2CF9AE}" pid="19" name="dvUsed">
    <vt:lpwstr>1</vt:lpwstr>
  </property>
  <property fmtid="{D5CDD505-2E9C-101B-9397-08002B2CF9AE}" pid="20" name="dvCompany">
    <vt:lpwstr>VAYL</vt:lpwstr>
  </property>
  <property fmtid="{D5CDD505-2E9C-101B-9397-08002B2CF9AE}" pid="21" name="dvSite">
    <vt:lpwstr>Lappeenrannan toimipiste</vt:lpwstr>
  </property>
  <property fmtid="{D5CDD505-2E9C-101B-9397-08002B2CF9AE}" pid="22" name="dvNumbering">
    <vt:lpwstr>0</vt:lpwstr>
  </property>
  <property fmtid="{D5CDD505-2E9C-101B-9397-08002B2CF9AE}" pid="23" name="dvDUname">
    <vt:lpwstr>Ilkka Aaltonen</vt:lpwstr>
  </property>
  <property fmtid="{D5CDD505-2E9C-101B-9397-08002B2CF9AE}" pid="24" name="dvDUFname">
    <vt:lpwstr>Ilkka</vt:lpwstr>
  </property>
  <property fmtid="{D5CDD505-2E9C-101B-9397-08002B2CF9AE}" pid="25" name="dvDULname">
    <vt:lpwstr>Aaltonen</vt:lpwstr>
  </property>
  <property fmtid="{D5CDD505-2E9C-101B-9397-08002B2CF9AE}" pid="26" name="dvDUBusinessarea">
    <vt:lpwstr>Väylien käyttö- ja tieto</vt:lpwstr>
  </property>
  <property fmtid="{D5CDD505-2E9C-101B-9397-08002B2CF9AE}" pid="27" name="dvDUdepartment">
    <vt:lpwstr>Tieto</vt:lpwstr>
  </property>
  <property fmtid="{D5CDD505-2E9C-101B-9397-08002B2CF9AE}" pid="28" name="dvLogoExist">
    <vt:lpwstr>0</vt:lpwstr>
  </property>
  <property fmtid="{D5CDD505-2E9C-101B-9397-08002B2CF9AE}" pid="29" name="dvCurrentlogo">
    <vt:lpwstr>vayla_fi.jpg</vt:lpwstr>
  </property>
  <property fmtid="{D5CDD505-2E9C-101B-9397-08002B2CF9AE}" pid="30" name="dvEULogoExist">
    <vt:lpwstr>0</vt:lpwstr>
  </property>
  <property fmtid="{D5CDD505-2E9C-101B-9397-08002B2CF9AE}" pid="31" name="dvCurrentEUListLogo">
    <vt:lpwstr/>
  </property>
  <property fmtid="{D5CDD505-2E9C-101B-9397-08002B2CF9AE}" pid="32" name="dvCurrentEUlogo">
    <vt:lpwstr/>
  </property>
  <property fmtid="{D5CDD505-2E9C-101B-9397-08002B2CF9AE}" pid="33" name="ddecree">
    <vt:lpwstr/>
  </property>
  <property fmtid="{D5CDD505-2E9C-101B-9397-08002B2CF9AE}" pid="34" name="dlevelofprotection">
    <vt:lpwstr/>
  </property>
  <property fmtid="{D5CDD505-2E9C-101B-9397-08002B2CF9AE}" pid="35" name="dsecrecy">
    <vt:lpwstr/>
  </property>
  <property fmtid="{D5CDD505-2E9C-101B-9397-08002B2CF9AE}" pid="36" name="dconfidentiality">
    <vt:lpwstr/>
  </property>
  <property fmtid="{D5CDD505-2E9C-101B-9397-08002B2CF9AE}" pid="37" name="tyyppi">
    <vt:lpwstr>Esitys</vt:lpwstr>
  </property>
  <property fmtid="{D5CDD505-2E9C-101B-9397-08002B2CF9AE}" pid="38" name="author">
    <vt:lpwstr>Ilkka Aaltonen</vt:lpwstr>
  </property>
  <property fmtid="{D5CDD505-2E9C-101B-9397-08002B2CF9AE}" pid="39" name="title">
    <vt:lpwstr>Tievelho_hankinnan kohteen_kucvaus</vt:lpwstr>
  </property>
  <property fmtid="{D5CDD505-2E9C-101B-9397-08002B2CF9AE}" pid="40" name="paivays">
    <vt:filetime>2021-06-09T21:00:00Z</vt:filetime>
  </property>
  <property fmtid="{D5CDD505-2E9C-101B-9397-08002B2CF9AE}" pid="41" name="ContentTypeId">
    <vt:lpwstr>0x010100CCA1403FF4DAA54CAF93AB773CA09A87</vt:lpwstr>
  </property>
</Properties>
</file>