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  <p:sldMasterId id="2147483807" r:id="rId7"/>
    <p:sldMasterId id="2147483783" r:id="rId8"/>
  </p:sldMasterIdLst>
  <p:notesMasterIdLst>
    <p:notesMasterId r:id="rId40"/>
  </p:notesMasterIdLst>
  <p:sldIdLst>
    <p:sldId id="256" r:id="rId9"/>
    <p:sldId id="315" r:id="rId10"/>
    <p:sldId id="307" r:id="rId11"/>
    <p:sldId id="318" r:id="rId12"/>
    <p:sldId id="317" r:id="rId13"/>
    <p:sldId id="306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263" r:id="rId3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14" autoAdjust="0"/>
    <p:restoredTop sz="94743" autoAdjust="0"/>
  </p:normalViewPr>
  <p:slideViewPr>
    <p:cSldViewPr snapToGrid="0">
      <p:cViewPr varScale="1">
        <p:scale>
          <a:sx n="67" d="100"/>
          <a:sy n="67" d="100"/>
        </p:scale>
        <p:origin x="948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onja%20Aarnio\Downloads\Velhon%20Etusivu%20(Responses)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859908819221902"/>
          <c:y val="9.8110690122102384E-2"/>
          <c:w val="0.59204888169939862"/>
          <c:h val="0.80971374694627196"/>
        </c:manualLayout>
      </c:layout>
      <c:pieChart>
        <c:varyColors val="1"/>
        <c:ser>
          <c:idx val="0"/>
          <c:order val="0"/>
          <c:spPr>
            <a:solidFill>
              <a:schemeClr val="bg2"/>
            </a:solidFill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4B-45D5-BB60-06EF86D51488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4B-45D5-BB60-06EF86D51488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4B-45D5-BB60-06EF86D51488}"/>
              </c:ext>
            </c:extLst>
          </c:dPt>
          <c:dLbls>
            <c:dLbl>
              <c:idx val="0"/>
              <c:layout>
                <c:manualLayout>
                  <c:x val="0.14901597226846869"/>
                  <c:y val="0.16915124176179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fi-FI" sz="1600" b="0" i="0" u="none" strike="noStrike" kern="1200" baseline="0" noProof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0" noProof="1"/>
                      <a:t> </a:t>
                    </a:r>
                    <a:r>
                      <a:rPr lang="en-US" sz="1600" b="0" baseline="0" noProof="1"/>
                      <a:t> “Analytiikka”</a:t>
                    </a:r>
                    <a:endParaRPr lang="en-US" sz="1600" b="0" noProof="1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fi-FI" sz="1600" b="0" i="0" u="none" strike="noStrike" kern="1200" baseline="0" noProof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41543670502298"/>
                      <c:h val="0.1430068896545358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A4B-45D5-BB60-06EF86D51488}"/>
                </c:ext>
              </c:extLst>
            </c:dLbl>
            <c:dLbl>
              <c:idx val="1"/>
              <c:layout>
                <c:manualLayout>
                  <c:x val="-0.26308126720915886"/>
                  <c:y val="-0.2410456105177932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en-US" sz="1600" b="0" i="0" u="none" strike="noStrike" kern="1200" baseline="0" noProof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0" noProof="1">
                        <a:solidFill>
                          <a:schemeClr val="bg1"/>
                        </a:solidFill>
                      </a:rPr>
                      <a:t>  “</a:t>
                    </a:r>
                    <a:r>
                      <a:rPr lang="en-US" sz="1600" b="0" baseline="0" noProof="1">
                        <a:solidFill>
                          <a:schemeClr val="bg1"/>
                        </a:solidFill>
                      </a:rPr>
                      <a:t>Y</a:t>
                    </a:r>
                    <a:r>
                      <a:rPr lang="en-US" sz="1600" b="0" noProof="1">
                        <a:solidFill>
                          <a:schemeClr val="bg1"/>
                        </a:solidFill>
                      </a:rPr>
                      <a:t>ksinkertainen”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600" b="0" i="0" u="none" strike="noStrike" kern="1200" baseline="0" noProof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42233804288013"/>
                      <c:h val="0.2003105426785883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0A4B-45D5-BB60-06EF86D51488}"/>
                </c:ext>
              </c:extLst>
            </c:dLbl>
            <c:dLbl>
              <c:idx val="2"/>
              <c:layout>
                <c:manualLayout>
                  <c:x val="0.17983435387144378"/>
                  <c:y val="8.91715473741151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fi-FI" sz="1600" b="0" i="0" u="none" strike="noStrike" kern="1200" baseline="0" noProof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0" noProof="1"/>
                      <a:t> “Kartta”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fi-FI" sz="1600" b="0" i="0" u="none" strike="noStrike" kern="1200" baseline="0" noProof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648031769287119"/>
                      <c:h val="0.2129226879583512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0A4B-45D5-BB60-06EF86D514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Taul1!$A$13:$A$15</c:f>
              <c:strCache>
                <c:ptCount val="3"/>
                <c:pt idx="0">
                  <c:v>A</c:v>
                </c:pt>
                <c:pt idx="1">
                  <c:v>B</c:v>
                </c:pt>
                <c:pt idx="2">
                  <c:v>C</c:v>
                </c:pt>
              </c:strCache>
            </c:strRef>
          </c:cat>
          <c:val>
            <c:numRef>
              <c:f>Taul1!$B$13:$B$15</c:f>
              <c:numCache>
                <c:formatCode>General</c:formatCode>
                <c:ptCount val="3"/>
                <c:pt idx="0">
                  <c:v>2</c:v>
                </c:pt>
                <c:pt idx="1">
                  <c:v>11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A4B-45D5-BB60-06EF86D514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12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AC96E-1DC8-4EA3-9268-8EA7D1653612}" type="datetimeFigureOut">
              <a:rPr lang="fi-FI" smtClean="0"/>
              <a:t>4.6.2024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D8B9A-264D-4165-A769-848A3FBDC0C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927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D8B9A-264D-4165-A769-848A3FBDC0CD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081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Tiedon haku korostuu, Ilkka voi kommentoida tämän hetken tilannetta. Hakupalvelua kehitetään. Liittyy käyttöliittymäuudistukseen sekä logiikkaan ”konepellin </a:t>
            </a:r>
            <a:r>
              <a:rPr lang="fi-FI" dirty="0" err="1"/>
              <a:t>allla</a:t>
            </a:r>
            <a:r>
              <a:rPr lang="fi-FI" dirty="0"/>
              <a:t>” . Viestin meille: kehittäkää ohjesivu, tehkää hidastempoinen </a:t>
            </a:r>
            <a:r>
              <a:rPr lang="fi-FI" dirty="0" err="1"/>
              <a:t>Teams</a:t>
            </a:r>
            <a:r>
              <a:rPr lang="fi-FI" dirty="0"/>
              <a:t>-koulutus ja kehittäkää </a:t>
            </a:r>
            <a:r>
              <a:rPr lang="fi-FI" dirty="0" err="1"/>
              <a:t>hakutoimitoa</a:t>
            </a:r>
            <a:r>
              <a:rPr lang="fi-FI" dirty="0"/>
              <a:t> paremmaksi. Kannustamme oppien ja kokemusten jakoon myös kollegoiden kesken.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D8B9A-264D-4165-A769-848A3FBDC0CD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8395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5277610" cy="4701002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7610" h="4701002">
                <a:moveTo>
                  <a:pt x="0" y="4701002"/>
                </a:moveTo>
                <a:cubicBezTo>
                  <a:pt x="3307" y="3137314"/>
                  <a:pt x="6615" y="1573627"/>
                  <a:pt x="9922" y="9939"/>
                </a:cubicBezTo>
                <a:lnTo>
                  <a:pt x="5277610" y="0"/>
                </a:lnTo>
                <a:lnTo>
                  <a:pt x="3458766" y="4701002"/>
                </a:lnTo>
                <a:lnTo>
                  <a:pt x="0" y="47010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 algn="l">
              <a:buNone/>
              <a:defRPr sz="2000" baseline="0"/>
            </a:lvl1pPr>
          </a:lstStyle>
          <a:p>
            <a:r>
              <a:rPr lang="fi-FI" dirty="0"/>
              <a:t>Lisää 1. tämä kuva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593725" y="-795"/>
            <a:ext cx="5053400" cy="4691858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5245424"/>
              <a:gd name="connsiteY0" fmla="*/ 4691063 h 4701002"/>
              <a:gd name="connsiteX1" fmla="*/ 1796580 w 5245424"/>
              <a:gd name="connsiteY1" fmla="*/ 9939 h 4701002"/>
              <a:gd name="connsiteX2" fmla="*/ 3315228 w 5245424"/>
              <a:gd name="connsiteY2" fmla="*/ 0 h 4701002"/>
              <a:gd name="connsiteX3" fmla="*/ 5245424 w 5245424"/>
              <a:gd name="connsiteY3" fmla="*/ 4701002 h 4701002"/>
              <a:gd name="connsiteX4" fmla="*/ 0 w 5245424"/>
              <a:gd name="connsiteY4" fmla="*/ 4691063 h 4701002"/>
              <a:gd name="connsiteX0" fmla="*/ 0 w 5245424"/>
              <a:gd name="connsiteY0" fmla="*/ 4681919 h 4691858"/>
              <a:gd name="connsiteX1" fmla="*/ 1796580 w 5245424"/>
              <a:gd name="connsiteY1" fmla="*/ 795 h 4691858"/>
              <a:gd name="connsiteX2" fmla="*/ 3196356 w 5245424"/>
              <a:gd name="connsiteY2" fmla="*/ 0 h 4691858"/>
              <a:gd name="connsiteX3" fmla="*/ 5245424 w 5245424"/>
              <a:gd name="connsiteY3" fmla="*/ 4691858 h 4691858"/>
              <a:gd name="connsiteX4" fmla="*/ 0 w 5245424"/>
              <a:gd name="connsiteY4" fmla="*/ 4681919 h 4691858"/>
              <a:gd name="connsiteX0" fmla="*/ 0 w 5053400"/>
              <a:gd name="connsiteY0" fmla="*/ 4681919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81919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400" h="4691858">
                <a:moveTo>
                  <a:pt x="0" y="4691063"/>
                </a:moveTo>
                <a:cubicBezTo>
                  <a:pt x="741983" y="2827611"/>
                  <a:pt x="1256560" y="1465091"/>
                  <a:pt x="1796580" y="795"/>
                </a:cubicBezTo>
                <a:lnTo>
                  <a:pt x="3196356" y="0"/>
                </a:lnTo>
                <a:lnTo>
                  <a:pt x="5053400" y="4691858"/>
                </a:lnTo>
                <a:lnTo>
                  <a:pt x="0" y="46910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lang="fi-FI" dirty="0"/>
              <a:t>Lisää 2. tämä kuva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924312" y="0"/>
            <a:ext cx="5267688" cy="4710146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10146"/>
              <a:gd name="connsiteX1" fmla="*/ 9922 w 5277610"/>
              <a:gd name="connsiteY1" fmla="*/ 9939 h 4710146"/>
              <a:gd name="connsiteX2" fmla="*/ 5277610 w 5277610"/>
              <a:gd name="connsiteY2" fmla="*/ 0 h 4710146"/>
              <a:gd name="connsiteX3" fmla="*/ 5260134 w 5277610"/>
              <a:gd name="connsiteY3" fmla="*/ 4710146 h 4710146"/>
              <a:gd name="connsiteX4" fmla="*/ 0 w 5277610"/>
              <a:gd name="connsiteY4" fmla="*/ 4701002 h 4710146"/>
              <a:gd name="connsiteX0" fmla="*/ 1846315 w 5267693"/>
              <a:gd name="connsiteY0" fmla="*/ 4701002 h 4710146"/>
              <a:gd name="connsiteX1" fmla="*/ 5 w 5267693"/>
              <a:gd name="connsiteY1" fmla="*/ 9939 h 4710146"/>
              <a:gd name="connsiteX2" fmla="*/ 5267693 w 5267693"/>
              <a:gd name="connsiteY2" fmla="*/ 0 h 4710146"/>
              <a:gd name="connsiteX3" fmla="*/ 5250217 w 5267693"/>
              <a:gd name="connsiteY3" fmla="*/ 4710146 h 4710146"/>
              <a:gd name="connsiteX4" fmla="*/ 1846315 w 5267693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9939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795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0 w 5267688"/>
              <a:gd name="connsiteY0" fmla="*/ 4701002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46310 w 5267688"/>
              <a:gd name="connsiteY4" fmla="*/ 4701002 h 4710146"/>
              <a:gd name="connsiteX0" fmla="*/ 1873742 w 5267688"/>
              <a:gd name="connsiteY0" fmla="*/ 4710146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73742 w 5267688"/>
              <a:gd name="connsiteY4" fmla="*/ 4710146 h 471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7688" h="4710146">
                <a:moveTo>
                  <a:pt x="1873742" y="4710146"/>
                </a:moveTo>
                <a:cubicBezTo>
                  <a:pt x="1227825" y="3055018"/>
                  <a:pt x="645917" y="1601059"/>
                  <a:pt x="0" y="795"/>
                </a:cubicBezTo>
                <a:lnTo>
                  <a:pt x="5267688" y="0"/>
                </a:lnTo>
                <a:cubicBezTo>
                  <a:pt x="5261863" y="1570049"/>
                  <a:pt x="5256037" y="3140097"/>
                  <a:pt x="5250212" y="4710146"/>
                </a:cubicBezTo>
                <a:lnTo>
                  <a:pt x="1873742" y="47101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3. tämä kuva 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7431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10.6.2021</a:t>
            </a:r>
            <a:endParaRPr lang="en-US" dirty="0"/>
          </a:p>
        </p:txBody>
      </p:sp>
      <p:sp>
        <p:nvSpPr>
          <p:cNvPr id="18" name="DConfidentiality">
            <a:extLst>
              <a:ext uri="{FF2B5EF4-FFF2-40B4-BE49-F238E27FC236}">
                <a16:creationId xmlns:a16="http://schemas.microsoft.com/office/drawing/2014/main" id="{4B964CBD-1E14-4B75-A614-71999FB674E4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DLevelofprotection">
            <a:extLst>
              <a:ext uri="{FF2B5EF4-FFF2-40B4-BE49-F238E27FC236}">
                <a16:creationId xmlns:a16="http://schemas.microsoft.com/office/drawing/2014/main" id="{25917711-D3ED-4E8C-BF82-DCF50F5F2EC2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DDecree">
            <a:extLst>
              <a:ext uri="{FF2B5EF4-FFF2-40B4-BE49-F238E27FC236}">
                <a16:creationId xmlns:a16="http://schemas.microsoft.com/office/drawing/2014/main" id="{F673B93A-115D-4F5C-A79F-A5F384FCDFC7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DSecrecy">
            <a:extLst>
              <a:ext uri="{FF2B5EF4-FFF2-40B4-BE49-F238E27FC236}">
                <a16:creationId xmlns:a16="http://schemas.microsoft.com/office/drawing/2014/main" id="{E04FEAB8-01C0-4796-B920-929F3D1A1E32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D12AFC57-F9B4-42CA-9516-FFCBF2E4CA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31554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1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91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5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0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70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"/>
          <p:cNvSpPr>
            <a:spLocks noGrp="1"/>
          </p:cNvSpPr>
          <p:nvPr>
            <p:ph type="title"/>
          </p:nvPr>
        </p:nvSpPr>
        <p:spPr>
          <a:xfrm>
            <a:off x="841374" y="-7409"/>
            <a:ext cx="3987800" cy="6737351"/>
          </a:xfrm>
          <a:solidFill>
            <a:schemeClr val="accent3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95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96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chemeClr val="accent2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62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chemeClr val="accent1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21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chemeClr val="accent5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33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1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12192000" cy="4720085"/>
          </a:xfrm>
          <a:custGeom>
            <a:avLst/>
            <a:gdLst>
              <a:gd name="connsiteX0" fmla="*/ 12192000 w 12192000"/>
              <a:gd name="connsiteY0" fmla="*/ 9939 h 4720085"/>
              <a:gd name="connsiteX1" fmla="*/ 12174524 w 12192000"/>
              <a:gd name="connsiteY1" fmla="*/ 4720085 h 4720085"/>
              <a:gd name="connsiteX2" fmla="*/ 8798054 w 12192000"/>
              <a:gd name="connsiteY2" fmla="*/ 4720085 h 4720085"/>
              <a:gd name="connsiteX3" fmla="*/ 6924312 w 12192000"/>
              <a:gd name="connsiteY3" fmla="*/ 10734 h 4720085"/>
              <a:gd name="connsiteX4" fmla="*/ 6790081 w 12192000"/>
              <a:gd name="connsiteY4" fmla="*/ 9144 h 4720085"/>
              <a:gd name="connsiteX5" fmla="*/ 8647125 w 12192000"/>
              <a:gd name="connsiteY5" fmla="*/ 4701002 h 4720085"/>
              <a:gd name="connsiteX6" fmla="*/ 3593725 w 12192000"/>
              <a:gd name="connsiteY6" fmla="*/ 4691063 h 4720085"/>
              <a:gd name="connsiteX7" fmla="*/ 5390305 w 12192000"/>
              <a:gd name="connsiteY7" fmla="*/ 9939 h 4720085"/>
              <a:gd name="connsiteX8" fmla="*/ 5277610 w 12192000"/>
              <a:gd name="connsiteY8" fmla="*/ 0 h 4720085"/>
              <a:gd name="connsiteX9" fmla="*/ 3458767 w 12192000"/>
              <a:gd name="connsiteY9" fmla="*/ 4701002 h 4720085"/>
              <a:gd name="connsiteX10" fmla="*/ 0 w 12192000"/>
              <a:gd name="connsiteY10" fmla="*/ 4701002 h 4720085"/>
              <a:gd name="connsiteX11" fmla="*/ 9922 w 12192000"/>
              <a:gd name="connsiteY11" fmla="*/ 9939 h 472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720085">
                <a:moveTo>
                  <a:pt x="12192000" y="9939"/>
                </a:moveTo>
                <a:cubicBezTo>
                  <a:pt x="12186175" y="1579988"/>
                  <a:pt x="12180349" y="3150036"/>
                  <a:pt x="12174524" y="4720085"/>
                </a:cubicBezTo>
                <a:lnTo>
                  <a:pt x="8798054" y="4720085"/>
                </a:lnTo>
                <a:cubicBezTo>
                  <a:pt x="8152137" y="3064957"/>
                  <a:pt x="7570229" y="1610998"/>
                  <a:pt x="6924312" y="10734"/>
                </a:cubicBezTo>
                <a:close/>
                <a:moveTo>
                  <a:pt x="6790081" y="9144"/>
                </a:moveTo>
                <a:lnTo>
                  <a:pt x="8647125" y="4701002"/>
                </a:lnTo>
                <a:lnTo>
                  <a:pt x="3593725" y="4691063"/>
                </a:lnTo>
                <a:cubicBezTo>
                  <a:pt x="4353996" y="2818467"/>
                  <a:pt x="4850285" y="1474235"/>
                  <a:pt x="5390305" y="9939"/>
                </a:cubicBezTo>
                <a:close/>
                <a:moveTo>
                  <a:pt x="5277610" y="0"/>
                </a:moveTo>
                <a:lnTo>
                  <a:pt x="3458767" y="4701002"/>
                </a:lnTo>
                <a:lnTo>
                  <a:pt x="0" y="4701002"/>
                </a:lnTo>
                <a:cubicBezTo>
                  <a:pt x="3307" y="3137314"/>
                  <a:pt x="6615" y="1573627"/>
                  <a:pt x="9922" y="99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10.6.2021</a:t>
            </a:r>
            <a:endParaRPr lang="en-US"/>
          </a:p>
        </p:txBody>
      </p:sp>
      <p:sp>
        <p:nvSpPr>
          <p:cNvPr id="11" name="DConfidentiality">
            <a:extLst>
              <a:ext uri="{FF2B5EF4-FFF2-40B4-BE49-F238E27FC236}">
                <a16:creationId xmlns:a16="http://schemas.microsoft.com/office/drawing/2014/main" id="{EEA14B14-60C4-4BB2-AAE3-DF41B480ACC8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Levelofprotection">
            <a:extLst>
              <a:ext uri="{FF2B5EF4-FFF2-40B4-BE49-F238E27FC236}">
                <a16:creationId xmlns:a16="http://schemas.microsoft.com/office/drawing/2014/main" id="{5DD3C21F-DA3E-4BE7-AAC4-310C4E77212E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Decree">
            <a:extLst>
              <a:ext uri="{FF2B5EF4-FFF2-40B4-BE49-F238E27FC236}">
                <a16:creationId xmlns:a16="http://schemas.microsoft.com/office/drawing/2014/main" id="{E78352A8-ED6D-4F6E-BFE7-FD1EC319D79A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DSecrecy">
            <a:extLst>
              <a:ext uri="{FF2B5EF4-FFF2-40B4-BE49-F238E27FC236}">
                <a16:creationId xmlns:a16="http://schemas.microsoft.com/office/drawing/2014/main" id="{8E73515E-696E-4CE4-8D36-10D1C0A0DD9C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Kuva 4" descr="Väyläviraston logo">
            <a:extLst>
              <a:ext uri="{FF2B5EF4-FFF2-40B4-BE49-F238E27FC236}">
                <a16:creationId xmlns:a16="http://schemas.microsoft.com/office/drawing/2014/main" id="{33C3268B-385E-41BC-B0E9-2A8D21E50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02295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3486" y="0"/>
            <a:ext cx="3987800" cy="6737351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77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3"/>
          </a:solidFill>
        </p:spPr>
        <p:txBody>
          <a:bodyPr lIns="396000" tIns="1188000" rIns="396000" bIns="46800"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98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71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01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1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55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5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6BE8DE-05CB-44A2-BC08-E6E6BFEDF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60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elta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6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37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ihreä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4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82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88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10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7"/>
          <p:cNvSpPr>
            <a:spLocks noGrp="1"/>
          </p:cNvSpPr>
          <p:nvPr>
            <p:ph type="body" sz="quarter" idx="11"/>
          </p:nvPr>
        </p:nvSpPr>
        <p:spPr>
          <a:xfrm>
            <a:off x="623888" y="752474"/>
            <a:ext cx="3919537" cy="4054955"/>
          </a:xfrm>
        </p:spPr>
        <p:txBody>
          <a:bodyPr/>
          <a:lstStyle>
            <a:lvl1pPr marL="0" indent="0">
              <a:buFontTx/>
              <a:buNone/>
              <a:defRPr b="1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Exo 2" charset="0"/>
                <a:ea typeface="Exo 2" charset="0"/>
                <a:cs typeface="Exo 2" charset="0"/>
              </a:defRPr>
            </a:lvl3pPr>
            <a:lvl4pPr>
              <a:defRPr>
                <a:latin typeface="Exo 2" charset="0"/>
                <a:ea typeface="Exo 2" charset="0"/>
                <a:cs typeface="Exo 2" charset="0"/>
              </a:defRPr>
            </a:lvl4pPr>
            <a:lvl5pPr>
              <a:defRPr>
                <a:latin typeface="Exo 2" charset="0"/>
                <a:ea typeface="Exo 2" charset="0"/>
                <a:cs typeface="Exo 2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433135" y="0"/>
            <a:ext cx="6758866" cy="673735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>
                  <a:noFill/>
                </a:ln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 dirty="0"/>
              <a:t>Lisää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uva 7" descr="Väyläviraston logo">
            <a:extLst>
              <a:ext uri="{FF2B5EF4-FFF2-40B4-BE49-F238E27FC236}">
                <a16:creationId xmlns:a16="http://schemas.microsoft.com/office/drawing/2014/main" id="{9B1DFFF8-D476-44B3-90F4-D2B5A632F2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62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3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62524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88497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9323"/>
            <a:ext cx="5155670" cy="6737350"/>
          </a:xfrm>
          <a:solidFill>
            <a:schemeClr val="accent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45590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1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08984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0"/>
            <a:ext cx="5155670" cy="6737350"/>
          </a:xfrm>
          <a:solidFill>
            <a:schemeClr val="accent5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98071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6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22191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4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75271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88349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49801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Väyläviraston logo">
            <a:extLst>
              <a:ext uri="{FF2B5EF4-FFF2-40B4-BE49-F238E27FC236}">
                <a16:creationId xmlns:a16="http://schemas.microsoft.com/office/drawing/2014/main" id="{B3D212B4-2A4C-43AA-9CF7-1BD656D53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"/>
          <a:stretch/>
        </p:blipFill>
        <p:spPr>
          <a:xfrm>
            <a:off x="0" y="0"/>
            <a:ext cx="12192000" cy="6737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0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526" y="18720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1.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0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29862" y="18720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2.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17336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526" y="3425619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3.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29862" y="3425619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4.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117336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9" name="Rectangle 18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31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äyläviraston logo">
            <a:extLst>
              <a:ext uri="{FF2B5EF4-FFF2-40B4-BE49-F238E27FC236}">
                <a16:creationId xmlns:a16="http://schemas.microsoft.com/office/drawing/2014/main" id="{4B3A6A6C-65F3-42AD-AF0D-BCD705177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00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two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1905000"/>
            <a:ext cx="4947604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4"/>
          </p:nvPr>
        </p:nvSpPr>
        <p:spPr>
          <a:xfrm>
            <a:off x="5996197" y="1909763"/>
            <a:ext cx="5357602" cy="39973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90549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vay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02169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sityksen loppudia">
            <a:extLst>
              <a:ext uri="{FF2B5EF4-FFF2-40B4-BE49-F238E27FC236}">
                <a16:creationId xmlns:a16="http://schemas.microsoft.com/office/drawing/2014/main" id="{8011D531-C477-E90E-BB81-1C49976BFE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827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9D0EB043-CA1E-AC09-354B-2AB400561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00" y="457200"/>
            <a:ext cx="5198400" cy="1602000"/>
          </a:xfrm>
        </p:spPr>
        <p:txBody>
          <a:bodyPr anchor="ctr">
            <a:normAutofit/>
          </a:bodyPr>
          <a:lstStyle>
            <a:lvl1pPr algn="l">
              <a:defRPr sz="3200" b="1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C0A0CC28-71E9-C488-EDD5-3D5A405D3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800" y="2059200"/>
            <a:ext cx="3931200" cy="986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8" name="Footer Placeholder 8">
            <a:extLst>
              <a:ext uri="{FF2B5EF4-FFF2-40B4-BE49-F238E27FC236}">
                <a16:creationId xmlns:a16="http://schemas.microsoft.com/office/drawing/2014/main" id="{B3795109-526B-31FD-2547-2E8C6C62E7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28800" y="3096000"/>
            <a:ext cx="2160000" cy="216000"/>
          </a:xfrm>
        </p:spPr>
        <p:txBody>
          <a:bodyPr vert="horz" lIns="0" tIns="0" rIns="0" bIns="0" rtlCol="0" anchor="t" anchorCtr="0"/>
          <a:lstStyle>
            <a:lvl1pPr>
              <a:defRPr lang="en-US" sz="1400" smtClean="0"/>
            </a:lvl1pPr>
          </a:lstStyle>
          <a:p>
            <a:r>
              <a:rPr lang="fi-FI"/>
              <a:t>Nelly Maskonen</a:t>
            </a:r>
            <a:endParaRPr lang="fi-FI" dirty="0"/>
          </a:p>
        </p:txBody>
      </p:sp>
      <p:sp>
        <p:nvSpPr>
          <p:cNvPr id="15" name="duser_1">
            <a:extLst>
              <a:ext uri="{FF2B5EF4-FFF2-40B4-BE49-F238E27FC236}">
                <a16:creationId xmlns:a16="http://schemas.microsoft.com/office/drawing/2014/main" id="{384B469D-48C8-2202-9444-3E26CCDDE2E9}"/>
              </a:ext>
            </a:extLst>
          </p:cNvPr>
          <p:cNvSpPr txBox="1">
            <a:spLocks/>
          </p:cNvSpPr>
          <p:nvPr userDrawn="1"/>
        </p:nvSpPr>
        <p:spPr>
          <a:xfrm>
            <a:off x="928799" y="3420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16" name="duser_2">
            <a:extLst>
              <a:ext uri="{FF2B5EF4-FFF2-40B4-BE49-F238E27FC236}">
                <a16:creationId xmlns:a16="http://schemas.microsoft.com/office/drawing/2014/main" id="{21C13BDF-CE13-A8A8-374A-828D070C76AB}"/>
              </a:ext>
            </a:extLst>
          </p:cNvPr>
          <p:cNvSpPr txBox="1">
            <a:spLocks/>
          </p:cNvSpPr>
          <p:nvPr userDrawn="1"/>
        </p:nvSpPr>
        <p:spPr>
          <a:xfrm>
            <a:off x="3239999" y="3096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17" name="duser_3">
            <a:extLst>
              <a:ext uri="{FF2B5EF4-FFF2-40B4-BE49-F238E27FC236}">
                <a16:creationId xmlns:a16="http://schemas.microsoft.com/office/drawing/2014/main" id="{81945E5C-D926-6141-D2D2-B11128E22045}"/>
              </a:ext>
            </a:extLst>
          </p:cNvPr>
          <p:cNvSpPr txBox="1">
            <a:spLocks/>
          </p:cNvSpPr>
          <p:nvPr userDrawn="1"/>
        </p:nvSpPr>
        <p:spPr>
          <a:xfrm>
            <a:off x="3239999" y="3420000"/>
            <a:ext cx="2160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758F4-D5A6-6EF5-F877-51D1432C6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800" y="3600000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21.2.2024</a:t>
            </a:r>
            <a:endParaRPr lang="en-US"/>
          </a:p>
        </p:txBody>
      </p:sp>
      <p:sp>
        <p:nvSpPr>
          <p:cNvPr id="11" name="DConfidentiality">
            <a:extLst>
              <a:ext uri="{FF2B5EF4-FFF2-40B4-BE49-F238E27FC236}">
                <a16:creationId xmlns:a16="http://schemas.microsoft.com/office/drawing/2014/main" id="{7CA352CF-2876-B635-B133-F5D57F3531C2}"/>
              </a:ext>
            </a:extLst>
          </p:cNvPr>
          <p:cNvSpPr txBox="1">
            <a:spLocks/>
          </p:cNvSpPr>
          <p:nvPr userDrawn="1"/>
        </p:nvSpPr>
        <p:spPr>
          <a:xfrm>
            <a:off x="838800" y="4320000"/>
            <a:ext cx="1811094" cy="21600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DDecree">
            <a:extLst>
              <a:ext uri="{FF2B5EF4-FFF2-40B4-BE49-F238E27FC236}">
                <a16:creationId xmlns:a16="http://schemas.microsoft.com/office/drawing/2014/main" id="{704FB1C0-8CE8-9326-EA85-86F137F51779}"/>
              </a:ext>
            </a:extLst>
          </p:cNvPr>
          <p:cNvSpPr txBox="1">
            <a:spLocks/>
          </p:cNvSpPr>
          <p:nvPr userDrawn="1"/>
        </p:nvSpPr>
        <p:spPr>
          <a:xfrm>
            <a:off x="2616249" y="4320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DSecrecy">
            <a:extLst>
              <a:ext uri="{FF2B5EF4-FFF2-40B4-BE49-F238E27FC236}">
                <a16:creationId xmlns:a16="http://schemas.microsoft.com/office/drawing/2014/main" id="{36D4D699-55A8-C147-9313-552C607E8A0D}"/>
              </a:ext>
            </a:extLst>
          </p:cNvPr>
          <p:cNvSpPr txBox="1">
            <a:spLocks/>
          </p:cNvSpPr>
          <p:nvPr userDrawn="1"/>
        </p:nvSpPr>
        <p:spPr>
          <a:xfrm>
            <a:off x="838800" y="4572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ECF45415-D8F0-70FA-28BC-973F905675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37200" y="0"/>
            <a:ext cx="6156000" cy="2621118"/>
          </a:xfrm>
          <a:custGeom>
            <a:avLst/>
            <a:gdLst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3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5" fmla="*/ 0 w 6156000"/>
              <a:gd name="connsiteY5" fmla="*/ 3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47687 w 6156000"/>
              <a:gd name="connsiteY3" fmla="*/ 1739969 h 2621118"/>
              <a:gd name="connsiteX4" fmla="*/ 0 w 6156000"/>
              <a:gd name="connsiteY4" fmla="*/ 2621118 h 2621118"/>
              <a:gd name="connsiteX0" fmla="*/ 0 w 6164312"/>
              <a:gd name="connsiteY0" fmla="*/ 2621118 h 2621118"/>
              <a:gd name="connsiteX1" fmla="*/ 721043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  <a:gd name="connsiteX0" fmla="*/ 0 w 6164312"/>
              <a:gd name="connsiteY0" fmla="*/ 2621118 h 2621118"/>
              <a:gd name="connsiteX1" fmla="*/ 679479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4312" h="2621118">
                <a:moveTo>
                  <a:pt x="0" y="2621118"/>
                </a:moveTo>
                <a:lnTo>
                  <a:pt x="679479" y="0"/>
                </a:lnTo>
                <a:lnTo>
                  <a:pt x="6156000" y="318"/>
                </a:lnTo>
                <a:cubicBezTo>
                  <a:pt x="6158771" y="643933"/>
                  <a:pt x="6161541" y="1287547"/>
                  <a:pt x="6164312" y="1931162"/>
                </a:cubicBezTo>
                <a:lnTo>
                  <a:pt x="0" y="2621118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1. kuva kuvagalleriasta, Väylän kuvapankista tai omista tiedostoista</a:t>
            </a:r>
            <a:endParaRPr lang="en-US" dirty="0"/>
          </a:p>
          <a:p>
            <a:endParaRPr lang="fi-FI" dirty="0"/>
          </a:p>
        </p:txBody>
      </p:sp>
      <p:sp>
        <p:nvSpPr>
          <p:cNvPr id="3" name="Kuvan paikkamerkki 11">
            <a:extLst>
              <a:ext uri="{FF2B5EF4-FFF2-40B4-BE49-F238E27FC236}">
                <a16:creationId xmlns:a16="http://schemas.microsoft.com/office/drawing/2014/main" id="{213398F5-290C-A9DF-6523-5B429DFCCF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30289" y="1998000"/>
            <a:ext cx="6459311" cy="3207600"/>
          </a:xfrm>
          <a:custGeom>
            <a:avLst/>
            <a:gdLst>
              <a:gd name="connsiteX0" fmla="*/ 0 w 6469200"/>
              <a:gd name="connsiteY0" fmla="*/ 0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0 w 6469200"/>
              <a:gd name="connsiteY4" fmla="*/ 0 h 3207600"/>
              <a:gd name="connsiteX0" fmla="*/ 261257 w 6469200"/>
              <a:gd name="connsiteY0" fmla="*/ 718457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261257 w 6469200"/>
              <a:gd name="connsiteY4" fmla="*/ 718457 h 3207600"/>
              <a:gd name="connsiteX0" fmla="*/ 111968 w 6319911"/>
              <a:gd name="connsiteY0" fmla="*/ 718457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11968 w 6319911"/>
              <a:gd name="connsiteY4" fmla="*/ 718457 h 3207600"/>
              <a:gd name="connsiteX0" fmla="*/ 158621 w 6319911"/>
              <a:gd name="connsiteY0" fmla="*/ 699796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58621 w 6319911"/>
              <a:gd name="connsiteY4" fmla="*/ 699796 h 3207600"/>
              <a:gd name="connsiteX0" fmla="*/ 270589 w 6431879"/>
              <a:gd name="connsiteY0" fmla="*/ 699796 h 3207600"/>
              <a:gd name="connsiteX1" fmla="*/ 6431879 w 6431879"/>
              <a:gd name="connsiteY1" fmla="*/ 0 h 3207600"/>
              <a:gd name="connsiteX2" fmla="*/ 6431879 w 6431879"/>
              <a:gd name="connsiteY2" fmla="*/ 3207600 h 3207600"/>
              <a:gd name="connsiteX3" fmla="*/ 0 w 6431879"/>
              <a:gd name="connsiteY3" fmla="*/ 1696040 h 3207600"/>
              <a:gd name="connsiteX4" fmla="*/ 270589 w 6431879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9311" h="3207600">
                <a:moveTo>
                  <a:pt x="298021" y="699796"/>
                </a:moveTo>
                <a:lnTo>
                  <a:pt x="6459311" y="0"/>
                </a:lnTo>
                <a:lnTo>
                  <a:pt x="6459311" y="3207600"/>
                </a:lnTo>
                <a:lnTo>
                  <a:pt x="0" y="1824056"/>
                </a:lnTo>
                <a:lnTo>
                  <a:pt x="298021" y="699796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2. kuva kuvagalleriasta, Väylän kuvapankista tai omista tiedostoista</a:t>
            </a:r>
            <a:endParaRPr lang="en-US" dirty="0"/>
          </a:p>
          <a:p>
            <a:endParaRPr lang="fi-FI" dirty="0"/>
          </a:p>
        </p:txBody>
      </p:sp>
      <p:pic>
        <p:nvPicPr>
          <p:cNvPr id="2" name="Picture 14" descr="Väyläviraston logo">
            <a:extLst>
              <a:ext uri="{FF2B5EF4-FFF2-40B4-BE49-F238E27FC236}">
                <a16:creationId xmlns:a16="http://schemas.microsoft.com/office/drawing/2014/main" id="{5E12AA34-FFF2-FE13-8019-1E02E25CAC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5124315"/>
            <a:ext cx="1673549" cy="1394625"/>
          </a:xfrm>
          <a:prstGeom prst="rect">
            <a:avLst/>
          </a:prstGeom>
        </p:spPr>
      </p:pic>
      <p:sp>
        <p:nvSpPr>
          <p:cNvPr id="37" name="eulogoplaceholder">
            <a:extLst>
              <a:ext uri="{FF2B5EF4-FFF2-40B4-BE49-F238E27FC236}">
                <a16:creationId xmlns:a16="http://schemas.microsoft.com/office/drawing/2014/main" id="{1B9C94C1-FC64-6CE5-CB5C-F93889A10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525761" y="5344806"/>
            <a:ext cx="2761856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4" name="Freeform: Shape 13">
            <a:extLst>
              <a:ext uri="{FF2B5EF4-FFF2-40B4-BE49-F238E27FC236}">
                <a16:creationId xmlns:a16="http://schemas.microsoft.com/office/drawing/2014/main" id="{1DF13E9C-88E0-9FAE-ED4D-11B2B2C4C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42529" y="3889679"/>
            <a:ext cx="7249471" cy="2966677"/>
          </a:xfrm>
          <a:custGeom>
            <a:avLst/>
            <a:gdLst>
              <a:gd name="connsiteX0" fmla="*/ 7249471 w 7249471"/>
              <a:gd name="connsiteY0" fmla="*/ 1375031 h 2966677"/>
              <a:gd name="connsiteX1" fmla="*/ 7249471 w 7249471"/>
              <a:gd name="connsiteY1" fmla="*/ 2966677 h 2966677"/>
              <a:gd name="connsiteX2" fmla="*/ 0 w 7249471"/>
              <a:gd name="connsiteY2" fmla="*/ 2966677 h 2966677"/>
              <a:gd name="connsiteX3" fmla="*/ 765931 w 7249471"/>
              <a:gd name="connsiteY3" fmla="*/ 0 h 2966677"/>
              <a:gd name="connsiteX4" fmla="*/ 7249471 w 7249471"/>
              <a:gd name="connsiteY4" fmla="*/ 1375031 h 296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471" h="2966677">
                <a:moveTo>
                  <a:pt x="7249471" y="1375031"/>
                </a:moveTo>
                <a:lnTo>
                  <a:pt x="7249471" y="2966677"/>
                </a:lnTo>
                <a:lnTo>
                  <a:pt x="0" y="2966677"/>
                </a:lnTo>
                <a:lnTo>
                  <a:pt x="765931" y="0"/>
                </a:lnTo>
                <a:lnTo>
                  <a:pt x="7249471" y="1375031"/>
                </a:lnTo>
                <a:close/>
              </a:path>
            </a:pathLst>
          </a:custGeom>
          <a:gradFill>
            <a:gsLst>
              <a:gs pos="54000">
                <a:schemeClr val="tx2"/>
              </a:gs>
              <a:gs pos="100000">
                <a:schemeClr val="accent1"/>
              </a:gs>
            </a:gsLst>
            <a:lin ang="0" scaled="0"/>
          </a:gradFill>
          <a:ln w="4832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871974"/>
      </p:ext>
    </p:extLst>
  </p:cSld>
  <p:clrMapOvr>
    <a:masterClrMapping/>
  </p:clrMapOvr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2" preserve="1" userDrawn="1">
  <p:cSld name="otsikko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ko 1">
            <a:extLst>
              <a:ext uri="{FF2B5EF4-FFF2-40B4-BE49-F238E27FC236}">
                <a16:creationId xmlns:a16="http://schemas.microsoft.com/office/drawing/2014/main" id="{DFC2DB4D-F6F1-70BF-17DD-1AA29EFBC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00" y="457200"/>
            <a:ext cx="5198400" cy="1602000"/>
          </a:xfrm>
        </p:spPr>
        <p:txBody>
          <a:bodyPr anchor="ctr">
            <a:normAutofit/>
          </a:bodyPr>
          <a:lstStyle>
            <a:lvl1pPr algn="l">
              <a:defRPr sz="3200" b="1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7" name="Alaotsikko 2">
            <a:extLst>
              <a:ext uri="{FF2B5EF4-FFF2-40B4-BE49-F238E27FC236}">
                <a16:creationId xmlns:a16="http://schemas.microsoft.com/office/drawing/2014/main" id="{6F168DCC-AB8D-D777-5744-5D09315B0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800" y="2059200"/>
            <a:ext cx="3931200" cy="986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34" name="Footer Placeholder 8">
            <a:extLst>
              <a:ext uri="{FF2B5EF4-FFF2-40B4-BE49-F238E27FC236}">
                <a16:creationId xmlns:a16="http://schemas.microsoft.com/office/drawing/2014/main" id="{3CAC7758-6477-FDA0-A312-E39FBF533C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28800" y="3096000"/>
            <a:ext cx="2160000" cy="216000"/>
          </a:xfrm>
        </p:spPr>
        <p:txBody>
          <a:bodyPr vert="horz" lIns="0" tIns="0" rIns="0" bIns="0" rtlCol="0" anchor="t" anchorCtr="0"/>
          <a:lstStyle>
            <a:lvl1pPr>
              <a:defRPr lang="en-US" sz="1400" smtClean="0"/>
            </a:lvl1pPr>
          </a:lstStyle>
          <a:p>
            <a:r>
              <a:rPr lang="fi-FI"/>
              <a:t>Nelly Maskonen</a:t>
            </a:r>
            <a:endParaRPr lang="fi-FI" dirty="0"/>
          </a:p>
        </p:txBody>
      </p:sp>
      <p:sp>
        <p:nvSpPr>
          <p:cNvPr id="22" name="duser_1">
            <a:extLst>
              <a:ext uri="{FF2B5EF4-FFF2-40B4-BE49-F238E27FC236}">
                <a16:creationId xmlns:a16="http://schemas.microsoft.com/office/drawing/2014/main" id="{96E05E4F-2793-6EFA-B9DE-D89A4CA0AA36}"/>
              </a:ext>
            </a:extLst>
          </p:cNvPr>
          <p:cNvSpPr txBox="1">
            <a:spLocks/>
          </p:cNvSpPr>
          <p:nvPr userDrawn="1"/>
        </p:nvSpPr>
        <p:spPr>
          <a:xfrm>
            <a:off x="928799" y="3420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23" name="duser_2">
            <a:extLst>
              <a:ext uri="{FF2B5EF4-FFF2-40B4-BE49-F238E27FC236}">
                <a16:creationId xmlns:a16="http://schemas.microsoft.com/office/drawing/2014/main" id="{98E864E4-8ADA-E257-0001-5B72FE7C0F82}"/>
              </a:ext>
            </a:extLst>
          </p:cNvPr>
          <p:cNvSpPr txBox="1">
            <a:spLocks/>
          </p:cNvSpPr>
          <p:nvPr userDrawn="1"/>
        </p:nvSpPr>
        <p:spPr>
          <a:xfrm>
            <a:off x="3239999" y="3096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33" name="duser_3">
            <a:extLst>
              <a:ext uri="{FF2B5EF4-FFF2-40B4-BE49-F238E27FC236}">
                <a16:creationId xmlns:a16="http://schemas.microsoft.com/office/drawing/2014/main" id="{909C2D96-06D0-78D4-C04E-8397680CD559}"/>
              </a:ext>
            </a:extLst>
          </p:cNvPr>
          <p:cNvSpPr txBox="1">
            <a:spLocks/>
          </p:cNvSpPr>
          <p:nvPr userDrawn="1"/>
        </p:nvSpPr>
        <p:spPr>
          <a:xfrm>
            <a:off x="3239999" y="3420000"/>
            <a:ext cx="2160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6038138-08D9-D7C9-A694-E9CF3C1484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800" y="3600000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21.2.2024</a:t>
            </a:r>
            <a:endParaRPr lang="en-US"/>
          </a:p>
        </p:txBody>
      </p:sp>
      <p:sp>
        <p:nvSpPr>
          <p:cNvPr id="19" name="DConfidentiality">
            <a:extLst>
              <a:ext uri="{FF2B5EF4-FFF2-40B4-BE49-F238E27FC236}">
                <a16:creationId xmlns:a16="http://schemas.microsoft.com/office/drawing/2014/main" id="{FC7A8C6D-1D34-6242-745E-73CE1B9BA5CC}"/>
              </a:ext>
            </a:extLst>
          </p:cNvPr>
          <p:cNvSpPr txBox="1">
            <a:spLocks/>
          </p:cNvSpPr>
          <p:nvPr userDrawn="1"/>
        </p:nvSpPr>
        <p:spPr>
          <a:xfrm>
            <a:off x="838800" y="4320000"/>
            <a:ext cx="1811094" cy="21600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DDecree">
            <a:extLst>
              <a:ext uri="{FF2B5EF4-FFF2-40B4-BE49-F238E27FC236}">
                <a16:creationId xmlns:a16="http://schemas.microsoft.com/office/drawing/2014/main" id="{B412038A-9C06-5541-DDE0-39817F62FBAB}"/>
              </a:ext>
            </a:extLst>
          </p:cNvPr>
          <p:cNvSpPr txBox="1">
            <a:spLocks/>
          </p:cNvSpPr>
          <p:nvPr userDrawn="1"/>
        </p:nvSpPr>
        <p:spPr>
          <a:xfrm>
            <a:off x="2616249" y="4320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DSecrecy">
            <a:extLst>
              <a:ext uri="{FF2B5EF4-FFF2-40B4-BE49-F238E27FC236}">
                <a16:creationId xmlns:a16="http://schemas.microsoft.com/office/drawing/2014/main" id="{31AB12EB-ADA8-E3EB-1FF2-07370C7A067C}"/>
              </a:ext>
            </a:extLst>
          </p:cNvPr>
          <p:cNvSpPr txBox="1">
            <a:spLocks/>
          </p:cNvSpPr>
          <p:nvPr userDrawn="1"/>
        </p:nvSpPr>
        <p:spPr>
          <a:xfrm>
            <a:off x="838800" y="4572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ECF45415-D8F0-70FA-28BC-973F905675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37200" y="0"/>
            <a:ext cx="6156000" cy="2621118"/>
          </a:xfrm>
          <a:custGeom>
            <a:avLst/>
            <a:gdLst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3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5" fmla="*/ 0 w 6156000"/>
              <a:gd name="connsiteY5" fmla="*/ 3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47687 w 6156000"/>
              <a:gd name="connsiteY3" fmla="*/ 1739969 h 2621118"/>
              <a:gd name="connsiteX4" fmla="*/ 0 w 6156000"/>
              <a:gd name="connsiteY4" fmla="*/ 2621118 h 2621118"/>
              <a:gd name="connsiteX0" fmla="*/ 0 w 6164312"/>
              <a:gd name="connsiteY0" fmla="*/ 2621118 h 2621118"/>
              <a:gd name="connsiteX1" fmla="*/ 721043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  <a:gd name="connsiteX0" fmla="*/ 0 w 6164312"/>
              <a:gd name="connsiteY0" fmla="*/ 2621118 h 2621118"/>
              <a:gd name="connsiteX1" fmla="*/ 679479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4312" h="2621118">
                <a:moveTo>
                  <a:pt x="0" y="2621118"/>
                </a:moveTo>
                <a:lnTo>
                  <a:pt x="679479" y="0"/>
                </a:lnTo>
                <a:lnTo>
                  <a:pt x="6156000" y="318"/>
                </a:lnTo>
                <a:cubicBezTo>
                  <a:pt x="6158771" y="643933"/>
                  <a:pt x="6161541" y="1287547"/>
                  <a:pt x="6164312" y="1931162"/>
                </a:cubicBezTo>
                <a:lnTo>
                  <a:pt x="0" y="2621118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1. kuva tai väri kuvagalleriasta. Muita kuvia voit lisätä Väylän kuvapankista tai omista tiedostoista</a:t>
            </a:r>
            <a:endParaRPr lang="en-US" dirty="0"/>
          </a:p>
          <a:p>
            <a:endParaRPr lang="fi-FI" dirty="0"/>
          </a:p>
        </p:txBody>
      </p:sp>
      <p:sp>
        <p:nvSpPr>
          <p:cNvPr id="3" name="Kuvan paikkamerkki 11">
            <a:extLst>
              <a:ext uri="{FF2B5EF4-FFF2-40B4-BE49-F238E27FC236}">
                <a16:creationId xmlns:a16="http://schemas.microsoft.com/office/drawing/2014/main" id="{213398F5-290C-A9DF-6523-5B429DFCCF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30289" y="1998000"/>
            <a:ext cx="6459311" cy="3207600"/>
          </a:xfrm>
          <a:custGeom>
            <a:avLst/>
            <a:gdLst>
              <a:gd name="connsiteX0" fmla="*/ 0 w 6469200"/>
              <a:gd name="connsiteY0" fmla="*/ 0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0 w 6469200"/>
              <a:gd name="connsiteY4" fmla="*/ 0 h 3207600"/>
              <a:gd name="connsiteX0" fmla="*/ 261257 w 6469200"/>
              <a:gd name="connsiteY0" fmla="*/ 718457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261257 w 6469200"/>
              <a:gd name="connsiteY4" fmla="*/ 718457 h 3207600"/>
              <a:gd name="connsiteX0" fmla="*/ 111968 w 6319911"/>
              <a:gd name="connsiteY0" fmla="*/ 718457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11968 w 6319911"/>
              <a:gd name="connsiteY4" fmla="*/ 718457 h 3207600"/>
              <a:gd name="connsiteX0" fmla="*/ 158621 w 6319911"/>
              <a:gd name="connsiteY0" fmla="*/ 699796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58621 w 6319911"/>
              <a:gd name="connsiteY4" fmla="*/ 699796 h 3207600"/>
              <a:gd name="connsiteX0" fmla="*/ 270589 w 6431879"/>
              <a:gd name="connsiteY0" fmla="*/ 699796 h 3207600"/>
              <a:gd name="connsiteX1" fmla="*/ 6431879 w 6431879"/>
              <a:gd name="connsiteY1" fmla="*/ 0 h 3207600"/>
              <a:gd name="connsiteX2" fmla="*/ 6431879 w 6431879"/>
              <a:gd name="connsiteY2" fmla="*/ 3207600 h 3207600"/>
              <a:gd name="connsiteX3" fmla="*/ 0 w 6431879"/>
              <a:gd name="connsiteY3" fmla="*/ 1696040 h 3207600"/>
              <a:gd name="connsiteX4" fmla="*/ 270589 w 6431879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9311" h="3207600">
                <a:moveTo>
                  <a:pt x="298021" y="699796"/>
                </a:moveTo>
                <a:lnTo>
                  <a:pt x="6459311" y="0"/>
                </a:lnTo>
                <a:lnTo>
                  <a:pt x="6459311" y="3207600"/>
                </a:lnTo>
                <a:lnTo>
                  <a:pt x="0" y="1824056"/>
                </a:lnTo>
                <a:lnTo>
                  <a:pt x="298021" y="699796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2. kuva tai väri kuvagalleriasta. Muita kuvia voit lisätä Väylän kuvapankista tai omista tiedostoista</a:t>
            </a:r>
            <a:endParaRPr lang="en-US" dirty="0"/>
          </a:p>
          <a:p>
            <a:endParaRPr lang="fi-FI" dirty="0"/>
          </a:p>
        </p:txBody>
      </p:sp>
      <p:sp>
        <p:nvSpPr>
          <p:cNvPr id="2" name="Kuvan paikkamerkki 11">
            <a:extLst>
              <a:ext uri="{FF2B5EF4-FFF2-40B4-BE49-F238E27FC236}">
                <a16:creationId xmlns:a16="http://schemas.microsoft.com/office/drawing/2014/main" id="{A1029FCA-64BC-6BB6-607F-AC980FC664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29540" y="3882368"/>
            <a:ext cx="7254877" cy="2972083"/>
          </a:xfrm>
          <a:custGeom>
            <a:avLst/>
            <a:gdLst>
              <a:gd name="connsiteX0" fmla="*/ 0 w 7250400"/>
              <a:gd name="connsiteY0" fmla="*/ 0 h 2966400"/>
              <a:gd name="connsiteX1" fmla="*/ 7250400 w 7250400"/>
              <a:gd name="connsiteY1" fmla="*/ 0 h 2966400"/>
              <a:gd name="connsiteX2" fmla="*/ 7250400 w 7250400"/>
              <a:gd name="connsiteY2" fmla="*/ 2966400 h 2966400"/>
              <a:gd name="connsiteX3" fmla="*/ 0 w 7250400"/>
              <a:gd name="connsiteY3" fmla="*/ 2966400 h 2966400"/>
              <a:gd name="connsiteX4" fmla="*/ 0 w 7250400"/>
              <a:gd name="connsiteY4" fmla="*/ 0 h 2966400"/>
              <a:gd name="connsiteX0" fmla="*/ 811764 w 7250400"/>
              <a:gd name="connsiteY0" fmla="*/ 0 h 3097028"/>
              <a:gd name="connsiteX1" fmla="*/ 7250400 w 7250400"/>
              <a:gd name="connsiteY1" fmla="*/ 130628 h 3097028"/>
              <a:gd name="connsiteX2" fmla="*/ 7250400 w 7250400"/>
              <a:gd name="connsiteY2" fmla="*/ 3097028 h 3097028"/>
              <a:gd name="connsiteX3" fmla="*/ 0 w 7250400"/>
              <a:gd name="connsiteY3" fmla="*/ 3097028 h 3097028"/>
              <a:gd name="connsiteX4" fmla="*/ 811764 w 7250400"/>
              <a:gd name="connsiteY4" fmla="*/ 0 h 3097028"/>
              <a:gd name="connsiteX0" fmla="*/ 811764 w 7250400"/>
              <a:gd name="connsiteY0" fmla="*/ 0 h 3097028"/>
              <a:gd name="connsiteX1" fmla="*/ 7241069 w 7250400"/>
              <a:gd name="connsiteY1" fmla="*/ 1520890 h 3097028"/>
              <a:gd name="connsiteX2" fmla="*/ 7250400 w 7250400"/>
              <a:gd name="connsiteY2" fmla="*/ 3097028 h 3097028"/>
              <a:gd name="connsiteX3" fmla="*/ 0 w 7250400"/>
              <a:gd name="connsiteY3" fmla="*/ 3097028 h 3097028"/>
              <a:gd name="connsiteX4" fmla="*/ 811764 w 7250400"/>
              <a:gd name="connsiteY4" fmla="*/ 0 h 3097028"/>
              <a:gd name="connsiteX0" fmla="*/ 811764 w 7250400"/>
              <a:gd name="connsiteY0" fmla="*/ 0 h 3097028"/>
              <a:gd name="connsiteX1" fmla="*/ 7241069 w 7250400"/>
              <a:gd name="connsiteY1" fmla="*/ 1425640 h 3097028"/>
              <a:gd name="connsiteX2" fmla="*/ 7250400 w 7250400"/>
              <a:gd name="connsiteY2" fmla="*/ 3097028 h 3097028"/>
              <a:gd name="connsiteX3" fmla="*/ 0 w 7250400"/>
              <a:gd name="connsiteY3" fmla="*/ 3097028 h 3097028"/>
              <a:gd name="connsiteX4" fmla="*/ 811764 w 7250400"/>
              <a:gd name="connsiteY4" fmla="*/ 0 h 3097028"/>
              <a:gd name="connsiteX0" fmla="*/ 811764 w 7250400"/>
              <a:gd name="connsiteY0" fmla="*/ 0 h 3058928"/>
              <a:gd name="connsiteX1" fmla="*/ 7241069 w 7250400"/>
              <a:gd name="connsiteY1" fmla="*/ 1387540 h 3058928"/>
              <a:gd name="connsiteX2" fmla="*/ 7250400 w 7250400"/>
              <a:gd name="connsiteY2" fmla="*/ 3058928 h 3058928"/>
              <a:gd name="connsiteX3" fmla="*/ 0 w 7250400"/>
              <a:gd name="connsiteY3" fmla="*/ 3058928 h 3058928"/>
              <a:gd name="connsiteX4" fmla="*/ 811764 w 7250400"/>
              <a:gd name="connsiteY4" fmla="*/ 0 h 3058928"/>
              <a:gd name="connsiteX0" fmla="*/ 783189 w 7221825"/>
              <a:gd name="connsiteY0" fmla="*/ 0 h 3058928"/>
              <a:gd name="connsiteX1" fmla="*/ 7212494 w 7221825"/>
              <a:gd name="connsiteY1" fmla="*/ 1387540 h 3058928"/>
              <a:gd name="connsiteX2" fmla="*/ 7221825 w 7221825"/>
              <a:gd name="connsiteY2" fmla="*/ 3058928 h 3058928"/>
              <a:gd name="connsiteX3" fmla="*/ 0 w 7221825"/>
              <a:gd name="connsiteY3" fmla="*/ 2954153 h 3058928"/>
              <a:gd name="connsiteX4" fmla="*/ 783189 w 7221825"/>
              <a:gd name="connsiteY4" fmla="*/ 0 h 3058928"/>
              <a:gd name="connsiteX0" fmla="*/ 783189 w 7231350"/>
              <a:gd name="connsiteY0" fmla="*/ 0 h 2963678"/>
              <a:gd name="connsiteX1" fmla="*/ 7212494 w 7231350"/>
              <a:gd name="connsiteY1" fmla="*/ 1387540 h 2963678"/>
              <a:gd name="connsiteX2" fmla="*/ 7231350 w 7231350"/>
              <a:gd name="connsiteY2" fmla="*/ 2963678 h 2963678"/>
              <a:gd name="connsiteX3" fmla="*/ 0 w 7231350"/>
              <a:gd name="connsiteY3" fmla="*/ 2954153 h 2963678"/>
              <a:gd name="connsiteX4" fmla="*/ 783189 w 7231350"/>
              <a:gd name="connsiteY4" fmla="*/ 0 h 2963678"/>
              <a:gd name="connsiteX0" fmla="*/ 741353 w 7231350"/>
              <a:gd name="connsiteY0" fmla="*/ 0 h 2975631"/>
              <a:gd name="connsiteX1" fmla="*/ 7212494 w 7231350"/>
              <a:gd name="connsiteY1" fmla="*/ 1399493 h 2975631"/>
              <a:gd name="connsiteX2" fmla="*/ 7231350 w 7231350"/>
              <a:gd name="connsiteY2" fmla="*/ 2975631 h 2975631"/>
              <a:gd name="connsiteX3" fmla="*/ 0 w 7231350"/>
              <a:gd name="connsiteY3" fmla="*/ 2966106 h 2975631"/>
              <a:gd name="connsiteX4" fmla="*/ 741353 w 7231350"/>
              <a:gd name="connsiteY4" fmla="*/ 0 h 2975631"/>
              <a:gd name="connsiteX0" fmla="*/ 783188 w 7273185"/>
              <a:gd name="connsiteY0" fmla="*/ 0 h 2975631"/>
              <a:gd name="connsiteX1" fmla="*/ 7254329 w 7273185"/>
              <a:gd name="connsiteY1" fmla="*/ 1399493 h 2975631"/>
              <a:gd name="connsiteX2" fmla="*/ 7273185 w 7273185"/>
              <a:gd name="connsiteY2" fmla="*/ 2975631 h 2975631"/>
              <a:gd name="connsiteX3" fmla="*/ 0 w 7273185"/>
              <a:gd name="connsiteY3" fmla="*/ 2972083 h 2975631"/>
              <a:gd name="connsiteX4" fmla="*/ 783188 w 7273185"/>
              <a:gd name="connsiteY4" fmla="*/ 0 h 2975631"/>
              <a:gd name="connsiteX0" fmla="*/ 783188 w 7254877"/>
              <a:gd name="connsiteY0" fmla="*/ 0 h 2972083"/>
              <a:gd name="connsiteX1" fmla="*/ 7254329 w 7254877"/>
              <a:gd name="connsiteY1" fmla="*/ 1399493 h 2972083"/>
              <a:gd name="connsiteX2" fmla="*/ 7249279 w 7254877"/>
              <a:gd name="connsiteY2" fmla="*/ 2969655 h 2972083"/>
              <a:gd name="connsiteX3" fmla="*/ 0 w 7254877"/>
              <a:gd name="connsiteY3" fmla="*/ 2972083 h 2972083"/>
              <a:gd name="connsiteX4" fmla="*/ 783188 w 7254877"/>
              <a:gd name="connsiteY4" fmla="*/ 0 h 297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4877" h="2972083">
                <a:moveTo>
                  <a:pt x="783188" y="0"/>
                </a:moveTo>
                <a:lnTo>
                  <a:pt x="7254329" y="1399493"/>
                </a:lnTo>
                <a:cubicBezTo>
                  <a:pt x="7257439" y="1924872"/>
                  <a:pt x="7246169" y="2444276"/>
                  <a:pt x="7249279" y="2969655"/>
                </a:cubicBezTo>
                <a:lnTo>
                  <a:pt x="0" y="2972083"/>
                </a:lnTo>
                <a:lnTo>
                  <a:pt x="783188" y="0"/>
                </a:lnTo>
                <a:close/>
              </a:path>
            </a:pathLst>
          </a:custGeom>
        </p:spPr>
        <p:txBody>
          <a:bodyPr anchor="b"/>
          <a:lstStyle>
            <a:lvl1pPr marL="0" indent="0" algn="ct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3. kuva tai väri kuvagalleriasta. Muita kuvia voit lisätä Väylän kuvapankista tai omista tiedostoista</a:t>
            </a:r>
            <a:endParaRPr lang="en-US" dirty="0"/>
          </a:p>
          <a:p>
            <a:endParaRPr lang="fi-FI" dirty="0"/>
          </a:p>
        </p:txBody>
      </p:sp>
      <p:pic>
        <p:nvPicPr>
          <p:cNvPr id="37" name="Picture 14" descr="Väyläviraston logo">
            <a:extLst>
              <a:ext uri="{FF2B5EF4-FFF2-40B4-BE49-F238E27FC236}">
                <a16:creationId xmlns:a16="http://schemas.microsoft.com/office/drawing/2014/main" id="{CFE18993-6749-2E5A-E9F6-584C91719FF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5124315"/>
            <a:ext cx="1673549" cy="1394625"/>
          </a:xfrm>
          <a:prstGeom prst="rect">
            <a:avLst/>
          </a:prstGeom>
        </p:spPr>
      </p:pic>
      <p:sp>
        <p:nvSpPr>
          <p:cNvPr id="4" name="eulogoplaceholder">
            <a:extLst>
              <a:ext uri="{FF2B5EF4-FFF2-40B4-BE49-F238E27FC236}">
                <a16:creationId xmlns:a16="http://schemas.microsoft.com/office/drawing/2014/main" id="{D86EE20E-F09E-B6DE-CDF6-15CD9710B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525761" y="5344806"/>
            <a:ext cx="2761856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1997281149"/>
      </p:ext>
    </p:extLst>
  </p:cSld>
  <p:clrMapOvr>
    <a:masterClrMapping/>
  </p:clrMapOvr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aka_kuva_sininen" preserve="1" userDrawn="1">
  <p:cSld name="vaaka_kuv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AB4047D7-75ED-C176-9F2B-759FC5065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Lisää kuva kuvagalleriasta, Väylän kuvapankista tai omista tiedostoista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68E480F-6969-9C85-3F13-C2581A92F7D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89338"/>
            <a:ext cx="12192000" cy="792000"/>
          </a:xfrm>
          <a:gradFill>
            <a:gsLst>
              <a:gs pos="100000">
                <a:schemeClr val="accent1">
                  <a:alpha val="11000"/>
                </a:schemeClr>
              </a:gs>
              <a:gs pos="0">
                <a:schemeClr val="tx2">
                  <a:alpha val="70000"/>
                </a:schemeClr>
              </a:gs>
            </a:gsLst>
            <a:lin ang="0" scaled="0"/>
          </a:gradFill>
        </p:spPr>
        <p:txBody>
          <a:bodyPr lIns="108000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6A058AD-20D3-103F-BE1A-6A66EEE2A88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0" y="3510000"/>
            <a:ext cx="12192000" cy="1080000"/>
          </a:xfrm>
          <a:gradFill>
            <a:gsLst>
              <a:gs pos="100000">
                <a:schemeClr val="accent1">
                  <a:alpha val="11000"/>
                </a:schemeClr>
              </a:gs>
              <a:gs pos="0">
                <a:schemeClr val="tx2">
                  <a:alpha val="70000"/>
                </a:schemeClr>
              </a:gs>
            </a:gsLst>
            <a:lin ang="0" scaled="0"/>
          </a:gradFill>
        </p:spPr>
        <p:txBody>
          <a:bodyPr lIns="1080000"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636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aka_kuva_vihrea" preserve="1" userDrawn="1">
  <p:cSld name="vaaka_kuva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3">
            <a:extLst>
              <a:ext uri="{FF2B5EF4-FFF2-40B4-BE49-F238E27FC236}">
                <a16:creationId xmlns:a16="http://schemas.microsoft.com/office/drawing/2014/main" id="{37D1F390-B184-4B82-1464-B4F5FE461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Lisää kuva kuvagalleriasta, Väylän kuvapankista tai omista tiedostoista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1834BC-D657-9433-05AE-301C6EFE0B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89338"/>
            <a:ext cx="12192000" cy="792000"/>
          </a:xfrm>
          <a:gradFill>
            <a:gsLst>
              <a:gs pos="100000">
                <a:schemeClr val="bg2">
                  <a:alpha val="11000"/>
                </a:schemeClr>
              </a:gs>
              <a:gs pos="0">
                <a:schemeClr val="accent4">
                  <a:alpha val="71000"/>
                </a:schemeClr>
              </a:gs>
            </a:gsLst>
            <a:lin ang="0" scaled="0"/>
          </a:gradFill>
        </p:spPr>
        <p:txBody>
          <a:bodyPr lIns="108000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391C4EA-1BDA-2FE2-EC62-4C09E203DD3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0" y="3510000"/>
            <a:ext cx="12192000" cy="1080000"/>
          </a:xfrm>
          <a:gradFill>
            <a:gsLst>
              <a:gs pos="100000">
                <a:schemeClr val="bg2">
                  <a:alpha val="11000"/>
                </a:schemeClr>
              </a:gs>
              <a:gs pos="0">
                <a:schemeClr val="accent4">
                  <a:alpha val="71000"/>
                </a:schemeClr>
              </a:gs>
            </a:gsLst>
            <a:lin ang="0" scaled="0"/>
          </a:gradFill>
        </p:spPr>
        <p:txBody>
          <a:bodyPr lIns="1080000"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906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aka_kuva_pinkki" preserve="1" userDrawn="1">
  <p:cSld name="vaaka_kuva_pinkk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552D661D-62EC-E4F9-7F2D-E30CA1F0A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Lisää kuva kuvagalleriasta, Väylän kuvapankista tai omista tiedostoista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83D4C-14C0-1A7B-8488-471A0D5995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89338"/>
            <a:ext cx="12192000" cy="792000"/>
          </a:xfrm>
          <a:gradFill>
            <a:gsLst>
              <a:gs pos="100000">
                <a:schemeClr val="accent5">
                  <a:alpha val="14000"/>
                </a:schemeClr>
              </a:gs>
              <a:gs pos="0">
                <a:schemeClr val="accent5">
                  <a:alpha val="77000"/>
                </a:schemeClr>
              </a:gs>
            </a:gsLst>
            <a:lin ang="0" scaled="0"/>
          </a:gradFill>
        </p:spPr>
        <p:txBody>
          <a:bodyPr lIns="108000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B0C59-FB4D-3FDE-13BC-9E175336B7A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0" y="3510000"/>
            <a:ext cx="12192000" cy="1080000"/>
          </a:xfrm>
          <a:gradFill>
            <a:gsLst>
              <a:gs pos="100000">
                <a:schemeClr val="accent5">
                  <a:alpha val="14000"/>
                </a:schemeClr>
              </a:gs>
              <a:gs pos="0">
                <a:schemeClr val="accent5">
                  <a:alpha val="77000"/>
                </a:schemeClr>
              </a:gs>
            </a:gsLst>
            <a:lin ang="0" scaled="0"/>
          </a:gradFill>
        </p:spPr>
        <p:txBody>
          <a:bodyPr lIns="1080000"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581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_teksti" preserve="1" userDrawn="1">
  <p:cSld name="kuv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55970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6955971" cy="432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A458CFA8-08E7-DAA8-E9CA-979753669B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20000" y="0"/>
            <a:ext cx="4284000" cy="6858000"/>
          </a:xfrm>
          <a:custGeom>
            <a:avLst/>
            <a:gdLst>
              <a:gd name="connsiteX0" fmla="*/ 0 w 4294800"/>
              <a:gd name="connsiteY0" fmla="*/ 0 h 6858000"/>
              <a:gd name="connsiteX1" fmla="*/ 4294800 w 4294800"/>
              <a:gd name="connsiteY1" fmla="*/ 0 h 6858000"/>
              <a:gd name="connsiteX2" fmla="*/ 4294800 w 4294800"/>
              <a:gd name="connsiteY2" fmla="*/ 6858000 h 6858000"/>
              <a:gd name="connsiteX3" fmla="*/ 0 w 4294800"/>
              <a:gd name="connsiteY3" fmla="*/ 6858000 h 6858000"/>
              <a:gd name="connsiteX4" fmla="*/ 0 w 4294800"/>
              <a:gd name="connsiteY4" fmla="*/ 0 h 6858000"/>
              <a:gd name="connsiteX0" fmla="*/ 1384662 w 4294800"/>
              <a:gd name="connsiteY0" fmla="*/ 0 h 6866708"/>
              <a:gd name="connsiteX1" fmla="*/ 4294800 w 4294800"/>
              <a:gd name="connsiteY1" fmla="*/ 8708 h 6866708"/>
              <a:gd name="connsiteX2" fmla="*/ 4294800 w 4294800"/>
              <a:gd name="connsiteY2" fmla="*/ 6866708 h 6866708"/>
              <a:gd name="connsiteX3" fmla="*/ 0 w 4294800"/>
              <a:gd name="connsiteY3" fmla="*/ 6866708 h 6866708"/>
              <a:gd name="connsiteX4" fmla="*/ 1384662 w 4294800"/>
              <a:gd name="connsiteY4" fmla="*/ 0 h 686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00" h="6866708">
                <a:moveTo>
                  <a:pt x="1384662" y="0"/>
                </a:moveTo>
                <a:lnTo>
                  <a:pt x="4294800" y="8708"/>
                </a:lnTo>
                <a:lnTo>
                  <a:pt x="4294800" y="6866708"/>
                </a:lnTo>
                <a:lnTo>
                  <a:pt x="0" y="6866708"/>
                </a:lnTo>
                <a:lnTo>
                  <a:pt x="1384662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 typeface="Arial"/>
              <a:buNone/>
              <a:tabLst/>
              <a:defRPr/>
            </a:pPr>
            <a:r>
              <a:rPr lang="fi-FI" dirty="0"/>
              <a:t>Lisää kuva kuvagalleriasta, Väylän kuvapankista tai omista tiedostoista</a:t>
            </a:r>
            <a:endParaRPr lang="en-US" dirty="0"/>
          </a:p>
          <a:p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4832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5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7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21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2731598951"/>
      </p:ext>
    </p:extLst>
  </p:cSld>
  <p:clrMapOvr>
    <a:masterClrMapping/>
  </p:clrMapOvr>
  <p:hf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kuva_teksti" preserve="1" userDrawn="1">
  <p:cSld name="levea_kuv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62006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1813968"/>
            <a:ext cx="4177938" cy="432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A458CFA8-08E7-DAA8-E9CA-979753669B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32800" y="0"/>
            <a:ext cx="7459200" cy="6858000"/>
          </a:xfrm>
          <a:custGeom>
            <a:avLst/>
            <a:gdLst>
              <a:gd name="connsiteX0" fmla="*/ 0 w 4294800"/>
              <a:gd name="connsiteY0" fmla="*/ 0 h 6858000"/>
              <a:gd name="connsiteX1" fmla="*/ 4294800 w 4294800"/>
              <a:gd name="connsiteY1" fmla="*/ 0 h 6858000"/>
              <a:gd name="connsiteX2" fmla="*/ 4294800 w 4294800"/>
              <a:gd name="connsiteY2" fmla="*/ 6858000 h 6858000"/>
              <a:gd name="connsiteX3" fmla="*/ 0 w 4294800"/>
              <a:gd name="connsiteY3" fmla="*/ 6858000 h 6858000"/>
              <a:gd name="connsiteX4" fmla="*/ 0 w 4294800"/>
              <a:gd name="connsiteY4" fmla="*/ 0 h 6858000"/>
              <a:gd name="connsiteX0" fmla="*/ 1384662 w 4294800"/>
              <a:gd name="connsiteY0" fmla="*/ 0 h 6866708"/>
              <a:gd name="connsiteX1" fmla="*/ 4294800 w 4294800"/>
              <a:gd name="connsiteY1" fmla="*/ 8708 h 6866708"/>
              <a:gd name="connsiteX2" fmla="*/ 4294800 w 4294800"/>
              <a:gd name="connsiteY2" fmla="*/ 6866708 h 6866708"/>
              <a:gd name="connsiteX3" fmla="*/ 0 w 4294800"/>
              <a:gd name="connsiteY3" fmla="*/ 6866708 h 6866708"/>
              <a:gd name="connsiteX4" fmla="*/ 1384662 w 4294800"/>
              <a:gd name="connsiteY4" fmla="*/ 0 h 686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00" h="6866708">
                <a:moveTo>
                  <a:pt x="1384662" y="0"/>
                </a:moveTo>
                <a:lnTo>
                  <a:pt x="4294800" y="8708"/>
                </a:lnTo>
                <a:lnTo>
                  <a:pt x="4294800" y="6866708"/>
                </a:lnTo>
                <a:lnTo>
                  <a:pt x="0" y="6866708"/>
                </a:lnTo>
                <a:lnTo>
                  <a:pt x="1384662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 typeface="Arial"/>
              <a:buNone/>
              <a:tabLst/>
              <a:defRPr/>
            </a:pPr>
            <a:r>
              <a:rPr lang="fi-FI" dirty="0"/>
              <a:t>Lisää kuva kuvagalleriasta, Väylän kuvapankista tai omista tiedostoista</a:t>
            </a:r>
            <a:endParaRPr lang="en-US" dirty="0"/>
          </a:p>
          <a:p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42974"/>
      </p:ext>
    </p:extLst>
  </p:cSld>
  <p:clrMapOvr>
    <a:masterClrMapping/>
  </p:clrMapOvr>
  <p:hf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ma_kuva_teksti" preserve="1" userDrawn="1">
  <p:cSld name="oma_kuv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5276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Kirjoita tähän nimi</a:t>
            </a:r>
            <a:endParaRPr lang="en-US" dirty="0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A458CFA8-08E7-DAA8-E9CA-979753669B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44339" y="8709"/>
            <a:ext cx="5439600" cy="6858000"/>
          </a:xfrm>
          <a:custGeom>
            <a:avLst/>
            <a:gdLst>
              <a:gd name="connsiteX0" fmla="*/ 0 w 4294800"/>
              <a:gd name="connsiteY0" fmla="*/ 0 h 6858000"/>
              <a:gd name="connsiteX1" fmla="*/ 4294800 w 4294800"/>
              <a:gd name="connsiteY1" fmla="*/ 0 h 6858000"/>
              <a:gd name="connsiteX2" fmla="*/ 4294800 w 4294800"/>
              <a:gd name="connsiteY2" fmla="*/ 6858000 h 6858000"/>
              <a:gd name="connsiteX3" fmla="*/ 0 w 4294800"/>
              <a:gd name="connsiteY3" fmla="*/ 6858000 h 6858000"/>
              <a:gd name="connsiteX4" fmla="*/ 0 w 4294800"/>
              <a:gd name="connsiteY4" fmla="*/ 0 h 6858000"/>
              <a:gd name="connsiteX0" fmla="*/ 1384662 w 4294800"/>
              <a:gd name="connsiteY0" fmla="*/ 0 h 6866708"/>
              <a:gd name="connsiteX1" fmla="*/ 4294800 w 4294800"/>
              <a:gd name="connsiteY1" fmla="*/ 8708 h 6866708"/>
              <a:gd name="connsiteX2" fmla="*/ 4294800 w 4294800"/>
              <a:gd name="connsiteY2" fmla="*/ 6866708 h 6866708"/>
              <a:gd name="connsiteX3" fmla="*/ 0 w 4294800"/>
              <a:gd name="connsiteY3" fmla="*/ 6866708 h 6866708"/>
              <a:gd name="connsiteX4" fmla="*/ 1384662 w 4294800"/>
              <a:gd name="connsiteY4" fmla="*/ 0 h 686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00" h="6866708">
                <a:moveTo>
                  <a:pt x="1384662" y="0"/>
                </a:moveTo>
                <a:lnTo>
                  <a:pt x="4294800" y="8708"/>
                </a:lnTo>
                <a:lnTo>
                  <a:pt x="4294800" y="6866708"/>
                </a:lnTo>
                <a:lnTo>
                  <a:pt x="0" y="6866708"/>
                </a:lnTo>
                <a:lnTo>
                  <a:pt x="1384662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 typeface="Arial"/>
              <a:buNone/>
              <a:tabLst/>
              <a:defRPr/>
            </a:pPr>
            <a:r>
              <a:rPr lang="fi-FI" dirty="0"/>
              <a:t>Lisää oma kuva</a:t>
            </a:r>
            <a:endParaRPr lang="en-US" dirty="0"/>
          </a:p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FE7494B-1547-CA50-9CF3-C058329BD5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1793876"/>
            <a:ext cx="5527675" cy="432000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i-FI" dirty="0"/>
              <a:t>Kirjoita tähän nimike</a:t>
            </a:r>
            <a:br>
              <a:rPr lang="fi-FI" dirty="0"/>
            </a:br>
            <a:r>
              <a:rPr lang="fi-FI" dirty="0"/>
              <a:t>Osasto/Yksikkö</a:t>
            </a:r>
            <a:br>
              <a:rPr lang="fi-FI" dirty="0"/>
            </a:br>
            <a:r>
              <a:rPr lang="fi-FI" dirty="0"/>
              <a:t>Sähköpostiosoite</a:t>
            </a:r>
            <a:br>
              <a:rPr lang="fi-FI" dirty="0"/>
            </a:br>
            <a:r>
              <a:rPr lang="fi-FI" dirty="0"/>
              <a:t>some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33060"/>
      </p:ext>
    </p:extLst>
  </p:cSld>
  <p:clrMapOvr>
    <a:masterClrMapping/>
  </p:clrMapOvr>
  <p:hf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ripalkki_teksti_sininen" preserve="1" userDrawn="1">
  <p:cSld name="varipalkki_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8029576" cy="41601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6460D66B-6E51-6FDF-D981-ABB668FF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36194" y="0"/>
            <a:ext cx="2548020" cy="6858000"/>
            <a:chOff x="9636194" y="0"/>
            <a:chExt cx="2548020" cy="6858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F3ED7395-83A3-3DD8-B91B-C6FD2DD51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7226" y="292735"/>
              <a:ext cx="1833562" cy="1571625"/>
            </a:xfrm>
            <a:prstGeom prst="rect">
              <a:avLst/>
            </a:prstGeom>
          </p:spPr>
        </p:pic>
        <p:grpSp>
          <p:nvGrpSpPr>
            <p:cNvPr id="15" name="Ryhmä 14">
              <a:extLst>
                <a:ext uri="{FF2B5EF4-FFF2-40B4-BE49-F238E27FC236}">
                  <a16:creationId xmlns:a16="http://schemas.microsoft.com/office/drawing/2014/main" id="{AB624DEC-2732-7717-5E45-E5C24426D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9636194" y="0"/>
              <a:ext cx="2548020" cy="6858000"/>
              <a:chOff x="9636194" y="0"/>
              <a:chExt cx="2548020" cy="6858000"/>
            </a:xfrm>
          </p:grpSpPr>
          <p:sp>
            <p:nvSpPr>
              <p:cNvPr id="9" name="Suorakulmio 8">
                <a:extLst>
                  <a:ext uri="{FF2B5EF4-FFF2-40B4-BE49-F238E27FC236}">
                    <a16:creationId xmlns:a16="http://schemas.microsoft.com/office/drawing/2014/main" id="{9B5879DD-5458-8E90-5B78-B61A4B3E2A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9636194" y="0"/>
                <a:ext cx="2548020" cy="6858000"/>
              </a:xfrm>
              <a:custGeom>
                <a:avLst/>
                <a:gdLst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0 w 2246811"/>
                  <a:gd name="connsiteY3" fmla="*/ 6858000 h 6858000"/>
                  <a:gd name="connsiteX4" fmla="*/ 0 w 2246811"/>
                  <a:gd name="connsiteY4" fmla="*/ 0 h 6858000"/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627017 w 2246811"/>
                  <a:gd name="connsiteY3" fmla="*/ 6858000 h 6858000"/>
                  <a:gd name="connsiteX4" fmla="*/ 0 w 2246811"/>
                  <a:gd name="connsiteY4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6811" h="6858000">
                    <a:moveTo>
                      <a:pt x="0" y="0"/>
                    </a:moveTo>
                    <a:lnTo>
                      <a:pt x="2246811" y="0"/>
                    </a:lnTo>
                    <a:lnTo>
                      <a:pt x="2246811" y="6858000"/>
                    </a:lnTo>
                    <a:lnTo>
                      <a:pt x="627017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27000">
                    <a:schemeClr val="tx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gradFill flip="none" rotWithShape="1">
                  <a:gsLst>
                    <a:gs pos="2700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66BB957A-A95B-0424-ED14-DE7325DA5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7462" y="292735"/>
                <a:ext cx="1833562" cy="1571625"/>
              </a:xfrm>
              <a:prstGeom prst="rect">
                <a:avLst/>
              </a:prstGeom>
            </p:spPr>
          </p:pic>
        </p:grpSp>
      </p:grp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8943"/>
      </p:ext>
    </p:extLst>
  </p:cSld>
  <p:clrMapOvr>
    <a:masterClrMapping/>
  </p:clrMapOvr>
  <p:hf hd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ripalkki_teksti_vihrea" preserve="1" userDrawn="1">
  <p:cSld name="varipalkki_tekst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8029576" cy="41601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FE12A800-B557-2BF7-459A-AE820A38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45719" y="0"/>
            <a:ext cx="2548020" cy="6858000"/>
            <a:chOff x="9645719" y="0"/>
            <a:chExt cx="2548020" cy="6858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F3ED7395-83A3-3DD8-B91B-C6FD2DD51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7226" y="292735"/>
              <a:ext cx="1833562" cy="1571625"/>
            </a:xfrm>
            <a:prstGeom prst="rect">
              <a:avLst/>
            </a:prstGeom>
          </p:spPr>
        </p:pic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AE4EC138-9B2A-E5AC-E31B-690AB90F5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9645719" y="0"/>
              <a:ext cx="2548020" cy="6858000"/>
              <a:chOff x="9645719" y="0"/>
              <a:chExt cx="2548020" cy="6858000"/>
            </a:xfrm>
          </p:grpSpPr>
          <p:sp>
            <p:nvSpPr>
              <p:cNvPr id="9" name="Suorakulmio 8">
                <a:extLst>
                  <a:ext uri="{FF2B5EF4-FFF2-40B4-BE49-F238E27FC236}">
                    <a16:creationId xmlns:a16="http://schemas.microsoft.com/office/drawing/2014/main" id="{9B5879DD-5458-8E90-5B78-B61A4B3E2A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9645719" y="0"/>
                <a:ext cx="2548020" cy="6858000"/>
              </a:xfrm>
              <a:custGeom>
                <a:avLst/>
                <a:gdLst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0 w 2246811"/>
                  <a:gd name="connsiteY3" fmla="*/ 6858000 h 6858000"/>
                  <a:gd name="connsiteX4" fmla="*/ 0 w 2246811"/>
                  <a:gd name="connsiteY4" fmla="*/ 0 h 6858000"/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627017 w 2246811"/>
                  <a:gd name="connsiteY3" fmla="*/ 6858000 h 6858000"/>
                  <a:gd name="connsiteX4" fmla="*/ 0 w 2246811"/>
                  <a:gd name="connsiteY4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6811" h="6858000">
                    <a:moveTo>
                      <a:pt x="0" y="0"/>
                    </a:moveTo>
                    <a:lnTo>
                      <a:pt x="2246811" y="0"/>
                    </a:lnTo>
                    <a:lnTo>
                      <a:pt x="2246811" y="6858000"/>
                    </a:lnTo>
                    <a:lnTo>
                      <a:pt x="627017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bg2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66BB957A-A95B-0424-ED14-DE7325DA5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7462" y="292735"/>
                <a:ext cx="1833562" cy="15716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65710695"/>
      </p:ext>
    </p:extLst>
  </p:cSld>
  <p:clrMapOvr>
    <a:masterClrMapping/>
  </p:clrMapOvr>
  <p:hf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ripalkki_teksti_pinkki" preserve="1" userDrawn="1">
  <p:cSld name="varipalkki_tekst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8029576" cy="41601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E58E1E22-330C-39F9-E7F4-1D54989B9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55244" y="0"/>
            <a:ext cx="2548020" cy="6858000"/>
            <a:chOff x="9655244" y="0"/>
            <a:chExt cx="2548020" cy="6858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F3ED7395-83A3-3DD8-B91B-C6FD2DD51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7226" y="292735"/>
              <a:ext cx="1833562" cy="1571625"/>
            </a:xfrm>
            <a:prstGeom prst="rect">
              <a:avLst/>
            </a:prstGeom>
          </p:spPr>
        </p:pic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6B19C80A-C58F-C557-85A0-970857495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9655244" y="0"/>
              <a:ext cx="2548020" cy="6858000"/>
              <a:chOff x="9636194" y="0"/>
              <a:chExt cx="2548020" cy="6858000"/>
            </a:xfrm>
          </p:grpSpPr>
          <p:sp>
            <p:nvSpPr>
              <p:cNvPr id="9" name="Suorakulmio 8">
                <a:extLst>
                  <a:ext uri="{FF2B5EF4-FFF2-40B4-BE49-F238E27FC236}">
                    <a16:creationId xmlns:a16="http://schemas.microsoft.com/office/drawing/2014/main" id="{9B5879DD-5458-8E90-5B78-B61A4B3E2A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9636194" y="0"/>
                <a:ext cx="2548020" cy="6858000"/>
              </a:xfrm>
              <a:custGeom>
                <a:avLst/>
                <a:gdLst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0 w 2246811"/>
                  <a:gd name="connsiteY3" fmla="*/ 6858000 h 6858000"/>
                  <a:gd name="connsiteX4" fmla="*/ 0 w 2246811"/>
                  <a:gd name="connsiteY4" fmla="*/ 0 h 6858000"/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627017 w 2246811"/>
                  <a:gd name="connsiteY3" fmla="*/ 6858000 h 6858000"/>
                  <a:gd name="connsiteX4" fmla="*/ 0 w 2246811"/>
                  <a:gd name="connsiteY4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6811" h="6858000">
                    <a:moveTo>
                      <a:pt x="0" y="0"/>
                    </a:moveTo>
                    <a:lnTo>
                      <a:pt x="2246811" y="0"/>
                    </a:lnTo>
                    <a:lnTo>
                      <a:pt x="2246811" y="6858000"/>
                    </a:lnTo>
                    <a:lnTo>
                      <a:pt x="627017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99500">
                    <a:srgbClr val="E50083"/>
                  </a:gs>
                  <a:gs pos="99000">
                    <a:schemeClr val="accent5">
                      <a:alpha val="72000"/>
                    </a:schemeClr>
                  </a:gs>
                  <a:gs pos="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66BB957A-A95B-0424-ED14-DE7325DA5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7462" y="292735"/>
                <a:ext cx="1833562" cy="15716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70866581"/>
      </p:ext>
    </p:extLst>
  </p:cSld>
  <p:clrMapOvr>
    <a:masterClrMapping/>
  </p:clrMapOvr>
  <p:hf hd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_kaksi_kuvaa" preserve="1" userDrawn="1">
  <p:cSld name="teksti_kaksi_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57776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4371975" cy="41601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525CEE5C-0ABB-5FAD-CD62-63A0C7F3CDC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92400" y="0"/>
            <a:ext cx="6399600" cy="3423600"/>
          </a:xfrm>
          <a:custGeom>
            <a:avLst/>
            <a:gdLst>
              <a:gd name="connsiteX0" fmla="*/ 0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0 w 6399600"/>
              <a:gd name="connsiteY4" fmla="*/ 0 h 3430800"/>
              <a:gd name="connsiteX0" fmla="*/ 504825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504825 w 6399600"/>
              <a:gd name="connsiteY4" fmla="*/ 0 h 3430800"/>
              <a:gd name="connsiteX0" fmla="*/ 581025 w 6399600"/>
              <a:gd name="connsiteY0" fmla="*/ 0 h 3440325"/>
              <a:gd name="connsiteX1" fmla="*/ 6399600 w 6399600"/>
              <a:gd name="connsiteY1" fmla="*/ 9525 h 3440325"/>
              <a:gd name="connsiteX2" fmla="*/ 6399600 w 6399600"/>
              <a:gd name="connsiteY2" fmla="*/ 3440325 h 3440325"/>
              <a:gd name="connsiteX3" fmla="*/ 0 w 6399600"/>
              <a:gd name="connsiteY3" fmla="*/ 3440325 h 3440325"/>
              <a:gd name="connsiteX4" fmla="*/ 581025 w 6399600"/>
              <a:gd name="connsiteY4" fmla="*/ 0 h 344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00" h="3440325">
                <a:moveTo>
                  <a:pt x="581025" y="0"/>
                </a:moveTo>
                <a:lnTo>
                  <a:pt x="6399600" y="9525"/>
                </a:lnTo>
                <a:lnTo>
                  <a:pt x="6399600" y="3440325"/>
                </a:lnTo>
                <a:lnTo>
                  <a:pt x="0" y="3440325"/>
                </a:lnTo>
                <a:lnTo>
                  <a:pt x="581025" y="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Tx/>
              <a:buNone/>
              <a:tabLst/>
              <a:defRPr/>
            </a:pPr>
            <a:r>
              <a:rPr lang="fi-FI" dirty="0"/>
              <a:t>Lisää kuva kuvagalleriasta, Väylän kuvapankista tai omista tiedostoista</a:t>
            </a:r>
            <a:endParaRPr lang="en-US" dirty="0"/>
          </a:p>
        </p:txBody>
      </p:sp>
      <p:sp>
        <p:nvSpPr>
          <p:cNvPr id="11" name="Kuvan paikkamerkki 6">
            <a:extLst>
              <a:ext uri="{FF2B5EF4-FFF2-40B4-BE49-F238E27FC236}">
                <a16:creationId xmlns:a16="http://schemas.microsoft.com/office/drawing/2014/main" id="{16011C4F-724D-8760-175C-BBD6FF19F17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11374" y="3456000"/>
            <a:ext cx="6980625" cy="3420000"/>
          </a:xfrm>
          <a:custGeom>
            <a:avLst/>
            <a:gdLst>
              <a:gd name="connsiteX0" fmla="*/ 0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0 w 6399600"/>
              <a:gd name="connsiteY4" fmla="*/ 0 h 3430800"/>
              <a:gd name="connsiteX0" fmla="*/ 504825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504825 w 6399600"/>
              <a:gd name="connsiteY4" fmla="*/ 0 h 3430800"/>
              <a:gd name="connsiteX0" fmla="*/ 581025 w 6399600"/>
              <a:gd name="connsiteY0" fmla="*/ 0 h 3440325"/>
              <a:gd name="connsiteX1" fmla="*/ 6399600 w 6399600"/>
              <a:gd name="connsiteY1" fmla="*/ 9525 h 3440325"/>
              <a:gd name="connsiteX2" fmla="*/ 6399600 w 6399600"/>
              <a:gd name="connsiteY2" fmla="*/ 3440325 h 3440325"/>
              <a:gd name="connsiteX3" fmla="*/ 0 w 6399600"/>
              <a:gd name="connsiteY3" fmla="*/ 3440325 h 3440325"/>
              <a:gd name="connsiteX4" fmla="*/ 581025 w 6399600"/>
              <a:gd name="connsiteY4" fmla="*/ 0 h 3440325"/>
              <a:gd name="connsiteX0" fmla="*/ 19050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19050 w 6399600"/>
              <a:gd name="connsiteY4" fmla="*/ 0 h 3430800"/>
              <a:gd name="connsiteX0" fmla="*/ 600075 w 6980625"/>
              <a:gd name="connsiteY0" fmla="*/ 0 h 3430800"/>
              <a:gd name="connsiteX1" fmla="*/ 6980625 w 6980625"/>
              <a:gd name="connsiteY1" fmla="*/ 0 h 3430800"/>
              <a:gd name="connsiteX2" fmla="*/ 6980625 w 6980625"/>
              <a:gd name="connsiteY2" fmla="*/ 3430800 h 3430800"/>
              <a:gd name="connsiteX3" fmla="*/ 0 w 6980625"/>
              <a:gd name="connsiteY3" fmla="*/ 3421275 h 3430800"/>
              <a:gd name="connsiteX4" fmla="*/ 600075 w 6980625"/>
              <a:gd name="connsiteY4" fmla="*/ 0 h 3430800"/>
              <a:gd name="connsiteX0" fmla="*/ 579979 w 6980625"/>
              <a:gd name="connsiteY0" fmla="*/ 0 h 3430800"/>
              <a:gd name="connsiteX1" fmla="*/ 6980625 w 6980625"/>
              <a:gd name="connsiteY1" fmla="*/ 0 h 3430800"/>
              <a:gd name="connsiteX2" fmla="*/ 6980625 w 6980625"/>
              <a:gd name="connsiteY2" fmla="*/ 3430800 h 3430800"/>
              <a:gd name="connsiteX3" fmla="*/ 0 w 6980625"/>
              <a:gd name="connsiteY3" fmla="*/ 3421275 h 3430800"/>
              <a:gd name="connsiteX4" fmla="*/ 579979 w 6980625"/>
              <a:gd name="connsiteY4" fmla="*/ 0 h 34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0625" h="3430800">
                <a:moveTo>
                  <a:pt x="579979" y="0"/>
                </a:moveTo>
                <a:lnTo>
                  <a:pt x="6980625" y="0"/>
                </a:lnTo>
                <a:lnTo>
                  <a:pt x="6980625" y="3430800"/>
                </a:lnTo>
                <a:lnTo>
                  <a:pt x="0" y="3421275"/>
                </a:lnTo>
                <a:lnTo>
                  <a:pt x="579979" y="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Tx/>
              <a:buNone/>
              <a:tabLst/>
              <a:defRPr/>
            </a:pPr>
            <a:r>
              <a:rPr lang="fi-FI" dirty="0"/>
              <a:t>Lisää kuva kuvagalleriasta, Väylän kuvapankista tai omista tiedostoista</a:t>
            </a:r>
            <a:endParaRPr lang="en-US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80185"/>
      </p:ext>
    </p:extLst>
  </p:cSld>
  <p:clrMapOvr>
    <a:masterClrMapping/>
  </p:clrMapOvr>
  <p:hf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dia" preserve="1" userDrawn="1">
  <p:cSld name="teks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A08C71-DAD5-0172-0B72-20CFAEED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00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5AEEA0D-4DDB-7C80-D5A9-2BC0F6746B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690688"/>
            <a:ext cx="5067300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Tekstin paikkamerkki 6">
            <a:extLst>
              <a:ext uri="{FF2B5EF4-FFF2-40B4-BE49-F238E27FC236}">
                <a16:creationId xmlns:a16="http://schemas.microsoft.com/office/drawing/2014/main" id="{9952975F-EC22-4458-763E-93FFB91847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76950" y="1690688"/>
            <a:ext cx="5067300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9" name="Picture 10" descr="Väyläviraston logo">
            <a:extLst>
              <a:ext uri="{FF2B5EF4-FFF2-40B4-BE49-F238E27FC236}">
                <a16:creationId xmlns:a16="http://schemas.microsoft.com/office/drawing/2014/main" id="{6FCB4996-D36E-B9B0-A1BC-A9C9A5303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69" y="381235"/>
            <a:ext cx="1673549" cy="1394625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A835E9-4402-B8D6-CFD0-FE95BCF0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85430"/>
      </p:ext>
    </p:extLst>
  </p:cSld>
  <p:clrMapOvr>
    <a:masterClrMapping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_graafi" preserve="1" userDrawn="1">
  <p:cSld name="teksti_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A08C71-DAD5-0172-0B72-20CFAEED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00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5AEEA0D-4DDB-7C80-D5A9-2BC0F6746B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775860"/>
            <a:ext cx="2486025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Kaavion paikkamerkki 9">
            <a:extLst>
              <a:ext uri="{FF2B5EF4-FFF2-40B4-BE49-F238E27FC236}">
                <a16:creationId xmlns:a16="http://schemas.microsoft.com/office/drawing/2014/main" id="{CFB0F0F9-2B0C-1D59-6D78-D7BEBF88F50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495674" y="1776413"/>
            <a:ext cx="8373600" cy="4161048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9" name="Picture 10" descr="Väyläviraston logo">
            <a:extLst>
              <a:ext uri="{FF2B5EF4-FFF2-40B4-BE49-F238E27FC236}">
                <a16:creationId xmlns:a16="http://schemas.microsoft.com/office/drawing/2014/main" id="{6FCB4996-D36E-B9B0-A1BC-A9C9A5303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69" y="381235"/>
            <a:ext cx="1673549" cy="1394625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A835E9-4402-B8D6-CFD0-FE95BCF0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95581"/>
      </p:ext>
    </p:extLst>
  </p:cSld>
  <p:clrMapOvr>
    <a:masterClrMapping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afi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A08C71-DAD5-0172-0B72-20CFAEED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00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Kaavion paikkamerkki 9">
            <a:extLst>
              <a:ext uri="{FF2B5EF4-FFF2-40B4-BE49-F238E27FC236}">
                <a16:creationId xmlns:a16="http://schemas.microsoft.com/office/drawing/2014/main" id="{CFB0F0F9-2B0C-1D59-6D78-D7BEBF88F50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6413"/>
            <a:ext cx="11031074" cy="4172400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9" name="Picture 10" descr="Väyläviraston logo">
            <a:extLst>
              <a:ext uri="{FF2B5EF4-FFF2-40B4-BE49-F238E27FC236}">
                <a16:creationId xmlns:a16="http://schemas.microsoft.com/office/drawing/2014/main" id="{6FCB4996-D36E-B9B0-A1BC-A9C9A5303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69" y="381235"/>
            <a:ext cx="1673549" cy="1394625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A835E9-4402-B8D6-CFD0-FE95BCF0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75914"/>
      </p:ext>
    </p:extLst>
  </p:cSld>
  <p:clrMapOvr>
    <a:masterClrMapping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varipalkki_teksti_sininen_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8" descr="ogo&#10;&#10;Description automatically generated">
            <a:extLst>
              <a:ext uri="{FF2B5EF4-FFF2-40B4-BE49-F238E27FC236}">
                <a16:creationId xmlns:a16="http://schemas.microsoft.com/office/drawing/2014/main" id="{09BF918C-756A-D299-6903-7233B824C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1"/>
            <a:ext cx="5899150" cy="6866576"/>
          </a:xfrm>
          <a:custGeom>
            <a:avLst/>
            <a:gdLst>
              <a:gd name="connsiteX0" fmla="*/ 0 w 2246811"/>
              <a:gd name="connsiteY0" fmla="*/ 0 h 6858000"/>
              <a:gd name="connsiteX1" fmla="*/ 2246811 w 2246811"/>
              <a:gd name="connsiteY1" fmla="*/ 0 h 6858000"/>
              <a:gd name="connsiteX2" fmla="*/ 2246811 w 2246811"/>
              <a:gd name="connsiteY2" fmla="*/ 6858000 h 6858000"/>
              <a:gd name="connsiteX3" fmla="*/ 0 w 2246811"/>
              <a:gd name="connsiteY3" fmla="*/ 6858000 h 6858000"/>
              <a:gd name="connsiteX4" fmla="*/ 0 w 2246811"/>
              <a:gd name="connsiteY4" fmla="*/ 0 h 6858000"/>
              <a:gd name="connsiteX0" fmla="*/ 0 w 2246811"/>
              <a:gd name="connsiteY0" fmla="*/ 0 h 6858000"/>
              <a:gd name="connsiteX1" fmla="*/ 2246811 w 2246811"/>
              <a:gd name="connsiteY1" fmla="*/ 0 h 6858000"/>
              <a:gd name="connsiteX2" fmla="*/ 2246811 w 2246811"/>
              <a:gd name="connsiteY2" fmla="*/ 6858000 h 6858000"/>
              <a:gd name="connsiteX3" fmla="*/ 627017 w 2246811"/>
              <a:gd name="connsiteY3" fmla="*/ 6858000 h 6858000"/>
              <a:gd name="connsiteX4" fmla="*/ 0 w 2246811"/>
              <a:gd name="connsiteY4" fmla="*/ 0 h 6858000"/>
              <a:gd name="connsiteX0" fmla="*/ 0 w 1657542"/>
              <a:gd name="connsiteY0" fmla="*/ 28575 h 6858000"/>
              <a:gd name="connsiteX1" fmla="*/ 1657542 w 1657542"/>
              <a:gd name="connsiteY1" fmla="*/ 0 h 6858000"/>
              <a:gd name="connsiteX2" fmla="*/ 1657542 w 1657542"/>
              <a:gd name="connsiteY2" fmla="*/ 6858000 h 6858000"/>
              <a:gd name="connsiteX3" fmla="*/ 37748 w 1657542"/>
              <a:gd name="connsiteY3" fmla="*/ 6858000 h 6858000"/>
              <a:gd name="connsiteX4" fmla="*/ 0 w 1657542"/>
              <a:gd name="connsiteY4" fmla="*/ 28575 h 6858000"/>
              <a:gd name="connsiteX0" fmla="*/ 717903 w 2375445"/>
              <a:gd name="connsiteY0" fmla="*/ 28575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28575 h 6867525"/>
              <a:gd name="connsiteX0" fmla="*/ 717903 w 2375445"/>
              <a:gd name="connsiteY0" fmla="*/ 0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0 h 6867525"/>
              <a:gd name="connsiteX0" fmla="*/ 717903 w 2375445"/>
              <a:gd name="connsiteY0" fmla="*/ 0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0 h 6867525"/>
              <a:gd name="connsiteX0" fmla="*/ 472365 w 2375445"/>
              <a:gd name="connsiteY0" fmla="*/ 0 h 6886575"/>
              <a:gd name="connsiteX1" fmla="*/ 2375445 w 2375445"/>
              <a:gd name="connsiteY1" fmla="*/ 19050 h 6886575"/>
              <a:gd name="connsiteX2" fmla="*/ 2375445 w 2375445"/>
              <a:gd name="connsiteY2" fmla="*/ 6877050 h 6886575"/>
              <a:gd name="connsiteX3" fmla="*/ 0 w 2375445"/>
              <a:gd name="connsiteY3" fmla="*/ 6886575 h 6886575"/>
              <a:gd name="connsiteX4" fmla="*/ 472365 w 2375445"/>
              <a:gd name="connsiteY4" fmla="*/ 0 h 6886575"/>
              <a:gd name="connsiteX0" fmla="*/ 474991 w 2375445"/>
              <a:gd name="connsiteY0" fmla="*/ 0 h 6872927"/>
              <a:gd name="connsiteX1" fmla="*/ 2375445 w 2375445"/>
              <a:gd name="connsiteY1" fmla="*/ 5402 h 6872927"/>
              <a:gd name="connsiteX2" fmla="*/ 2375445 w 2375445"/>
              <a:gd name="connsiteY2" fmla="*/ 6863402 h 6872927"/>
              <a:gd name="connsiteX3" fmla="*/ 0 w 2375445"/>
              <a:gd name="connsiteY3" fmla="*/ 6872927 h 6872927"/>
              <a:gd name="connsiteX4" fmla="*/ 474991 w 2375445"/>
              <a:gd name="connsiteY4" fmla="*/ 0 h 6872927"/>
              <a:gd name="connsiteX0" fmla="*/ 218459 w 2118913"/>
              <a:gd name="connsiteY0" fmla="*/ 0 h 6866577"/>
              <a:gd name="connsiteX1" fmla="*/ 2118913 w 2118913"/>
              <a:gd name="connsiteY1" fmla="*/ 5402 h 6866577"/>
              <a:gd name="connsiteX2" fmla="*/ 2118913 w 2118913"/>
              <a:gd name="connsiteY2" fmla="*/ 6863402 h 6866577"/>
              <a:gd name="connsiteX3" fmla="*/ 0 w 2118913"/>
              <a:gd name="connsiteY3" fmla="*/ 6866577 h 6866577"/>
              <a:gd name="connsiteX4" fmla="*/ 218459 w 2118913"/>
              <a:gd name="connsiteY4" fmla="*/ 0 h 686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913" h="6866577">
                <a:moveTo>
                  <a:pt x="218459" y="0"/>
                </a:moveTo>
                <a:lnTo>
                  <a:pt x="2118913" y="5402"/>
                </a:lnTo>
                <a:lnTo>
                  <a:pt x="2118913" y="6863402"/>
                </a:lnTo>
                <a:lnTo>
                  <a:pt x="0" y="6866577"/>
                </a:lnTo>
                <a:lnTo>
                  <a:pt x="218459" y="0"/>
                </a:lnTo>
                <a:close/>
              </a:path>
            </a:pathLst>
          </a:custGeom>
          <a:gradFill>
            <a:gsLst>
              <a:gs pos="40000">
                <a:schemeClr val="tx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8B674CA-CF10-258E-43B4-638BFF7C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00" y="1173600"/>
            <a:ext cx="4539600" cy="41292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sz="2800" b="1" i="0" baseline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4157CC3-A841-439A-4C05-F857C7F67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8049" y="6356350"/>
            <a:ext cx="561975" cy="365125"/>
          </a:xfrm>
        </p:spPr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kstin paikkamerkki 4">
            <a:extLst>
              <a:ext uri="{FF2B5EF4-FFF2-40B4-BE49-F238E27FC236}">
                <a16:creationId xmlns:a16="http://schemas.microsoft.com/office/drawing/2014/main" id="{15475117-2A1A-60AB-CFAB-BAC0630ED1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92800" y="1173163"/>
            <a:ext cx="5194800" cy="489368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6551968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9612" cy="1325563"/>
          </a:xfrm>
        </p:spPr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4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8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9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pic>
        <p:nvPicPr>
          <p:cNvPr id="12" name="Kuva 11" descr="Väyläviraston logo">
            <a:extLst>
              <a:ext uri="{FF2B5EF4-FFF2-40B4-BE49-F238E27FC236}">
                <a16:creationId xmlns:a16="http://schemas.microsoft.com/office/drawing/2014/main" id="{21EF0740-5842-4D4A-BA64-488A09065B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349200"/>
            <a:ext cx="1728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6698"/>
      </p:ext>
    </p:extLst>
  </p:cSld>
  <p:clrMapOvr>
    <a:masterClrMapping/>
  </p:clrMapOvr>
  <p:hf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varipalkki_teksti_vihreä_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8" descr="Logo&#10;&#10;Description automatically generated">
            <a:extLst>
              <a:ext uri="{FF2B5EF4-FFF2-40B4-BE49-F238E27FC236}">
                <a16:creationId xmlns:a16="http://schemas.microsoft.com/office/drawing/2014/main" id="{216CE938-8470-1DC1-7B71-68B3FC511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6351"/>
            <a:ext cx="5918199" cy="6866576"/>
          </a:xfrm>
          <a:custGeom>
            <a:avLst/>
            <a:gdLst>
              <a:gd name="connsiteX0" fmla="*/ 0 w 2246811"/>
              <a:gd name="connsiteY0" fmla="*/ 0 h 6858000"/>
              <a:gd name="connsiteX1" fmla="*/ 2246811 w 2246811"/>
              <a:gd name="connsiteY1" fmla="*/ 0 h 6858000"/>
              <a:gd name="connsiteX2" fmla="*/ 2246811 w 2246811"/>
              <a:gd name="connsiteY2" fmla="*/ 6858000 h 6858000"/>
              <a:gd name="connsiteX3" fmla="*/ 0 w 2246811"/>
              <a:gd name="connsiteY3" fmla="*/ 6858000 h 6858000"/>
              <a:gd name="connsiteX4" fmla="*/ 0 w 2246811"/>
              <a:gd name="connsiteY4" fmla="*/ 0 h 6858000"/>
              <a:gd name="connsiteX0" fmla="*/ 0 w 2246811"/>
              <a:gd name="connsiteY0" fmla="*/ 0 h 6858000"/>
              <a:gd name="connsiteX1" fmla="*/ 2246811 w 2246811"/>
              <a:gd name="connsiteY1" fmla="*/ 0 h 6858000"/>
              <a:gd name="connsiteX2" fmla="*/ 2246811 w 2246811"/>
              <a:gd name="connsiteY2" fmla="*/ 6858000 h 6858000"/>
              <a:gd name="connsiteX3" fmla="*/ 627017 w 2246811"/>
              <a:gd name="connsiteY3" fmla="*/ 6858000 h 6858000"/>
              <a:gd name="connsiteX4" fmla="*/ 0 w 2246811"/>
              <a:gd name="connsiteY4" fmla="*/ 0 h 6858000"/>
              <a:gd name="connsiteX0" fmla="*/ 0 w 1657542"/>
              <a:gd name="connsiteY0" fmla="*/ 28575 h 6858000"/>
              <a:gd name="connsiteX1" fmla="*/ 1657542 w 1657542"/>
              <a:gd name="connsiteY1" fmla="*/ 0 h 6858000"/>
              <a:gd name="connsiteX2" fmla="*/ 1657542 w 1657542"/>
              <a:gd name="connsiteY2" fmla="*/ 6858000 h 6858000"/>
              <a:gd name="connsiteX3" fmla="*/ 37748 w 1657542"/>
              <a:gd name="connsiteY3" fmla="*/ 6858000 h 6858000"/>
              <a:gd name="connsiteX4" fmla="*/ 0 w 1657542"/>
              <a:gd name="connsiteY4" fmla="*/ 28575 h 6858000"/>
              <a:gd name="connsiteX0" fmla="*/ 717903 w 2375445"/>
              <a:gd name="connsiteY0" fmla="*/ 28575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28575 h 6867525"/>
              <a:gd name="connsiteX0" fmla="*/ 717903 w 2375445"/>
              <a:gd name="connsiteY0" fmla="*/ 0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0 h 6867525"/>
              <a:gd name="connsiteX0" fmla="*/ 717903 w 2375445"/>
              <a:gd name="connsiteY0" fmla="*/ 0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0 h 6867525"/>
              <a:gd name="connsiteX0" fmla="*/ 472365 w 2375445"/>
              <a:gd name="connsiteY0" fmla="*/ 0 h 6886575"/>
              <a:gd name="connsiteX1" fmla="*/ 2375445 w 2375445"/>
              <a:gd name="connsiteY1" fmla="*/ 19050 h 6886575"/>
              <a:gd name="connsiteX2" fmla="*/ 2375445 w 2375445"/>
              <a:gd name="connsiteY2" fmla="*/ 6877050 h 6886575"/>
              <a:gd name="connsiteX3" fmla="*/ 0 w 2375445"/>
              <a:gd name="connsiteY3" fmla="*/ 6886575 h 6886575"/>
              <a:gd name="connsiteX4" fmla="*/ 472365 w 2375445"/>
              <a:gd name="connsiteY4" fmla="*/ 0 h 6886575"/>
              <a:gd name="connsiteX0" fmla="*/ 474991 w 2375445"/>
              <a:gd name="connsiteY0" fmla="*/ 0 h 6872927"/>
              <a:gd name="connsiteX1" fmla="*/ 2375445 w 2375445"/>
              <a:gd name="connsiteY1" fmla="*/ 5402 h 6872927"/>
              <a:gd name="connsiteX2" fmla="*/ 2375445 w 2375445"/>
              <a:gd name="connsiteY2" fmla="*/ 6863402 h 6872927"/>
              <a:gd name="connsiteX3" fmla="*/ 0 w 2375445"/>
              <a:gd name="connsiteY3" fmla="*/ 6872927 h 6872927"/>
              <a:gd name="connsiteX4" fmla="*/ 474991 w 2375445"/>
              <a:gd name="connsiteY4" fmla="*/ 0 h 6872927"/>
              <a:gd name="connsiteX0" fmla="*/ 224224 w 2124678"/>
              <a:gd name="connsiteY0" fmla="*/ 0 h 6866577"/>
              <a:gd name="connsiteX1" fmla="*/ 2124678 w 2124678"/>
              <a:gd name="connsiteY1" fmla="*/ 5402 h 6866577"/>
              <a:gd name="connsiteX2" fmla="*/ 2124678 w 2124678"/>
              <a:gd name="connsiteY2" fmla="*/ 6863402 h 6866577"/>
              <a:gd name="connsiteX3" fmla="*/ 0 w 2124678"/>
              <a:gd name="connsiteY3" fmla="*/ 6866577 h 6866577"/>
              <a:gd name="connsiteX4" fmla="*/ 224224 w 2124678"/>
              <a:gd name="connsiteY4" fmla="*/ 0 h 686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4678" h="6866577">
                <a:moveTo>
                  <a:pt x="224224" y="0"/>
                </a:moveTo>
                <a:lnTo>
                  <a:pt x="2124678" y="5402"/>
                </a:lnTo>
                <a:lnTo>
                  <a:pt x="2124678" y="6863402"/>
                </a:lnTo>
                <a:lnTo>
                  <a:pt x="0" y="6866577"/>
                </a:lnTo>
                <a:lnTo>
                  <a:pt x="224224" y="0"/>
                </a:lnTo>
                <a:close/>
              </a:path>
            </a:pathLst>
          </a:custGeom>
          <a:gradFill>
            <a:gsLst>
              <a:gs pos="45000">
                <a:schemeClr val="accent4"/>
              </a:gs>
              <a:gs pos="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6A73E609-5A83-1D2D-11CD-A660EA56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00" y="1173600"/>
            <a:ext cx="4539600" cy="41292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sz="2800" b="1" i="0" baseline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8" name="Dian numeron paikkamerkki 4">
            <a:extLst>
              <a:ext uri="{FF2B5EF4-FFF2-40B4-BE49-F238E27FC236}">
                <a16:creationId xmlns:a16="http://schemas.microsoft.com/office/drawing/2014/main" id="{5764B3CE-F23E-5515-6333-044AF6345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8049" y="6356350"/>
            <a:ext cx="561975" cy="365125"/>
          </a:xfrm>
        </p:spPr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kstin paikkamerkki 4">
            <a:extLst>
              <a:ext uri="{FF2B5EF4-FFF2-40B4-BE49-F238E27FC236}">
                <a16:creationId xmlns:a16="http://schemas.microsoft.com/office/drawing/2014/main" id="{9E29234F-F572-CC45-BF45-C462CDB3C7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92800" y="1173163"/>
            <a:ext cx="5194800" cy="489368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5590959"/>
      </p:ext>
    </p:extLst>
  </p:cSld>
  <p:clrMapOvr>
    <a:masterClrMapping/>
  </p:clrMapOvr>
  <p:hf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varipalkki_teksti_pinkki_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8">
            <a:extLst>
              <a:ext uri="{FF2B5EF4-FFF2-40B4-BE49-F238E27FC236}">
                <a16:creationId xmlns:a16="http://schemas.microsoft.com/office/drawing/2014/main" id="{199B2F67-D662-4469-2ECD-11E212B64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6348"/>
            <a:ext cx="5892801" cy="6851649"/>
          </a:xfrm>
          <a:custGeom>
            <a:avLst/>
            <a:gdLst>
              <a:gd name="connsiteX0" fmla="*/ 0 w 2246811"/>
              <a:gd name="connsiteY0" fmla="*/ 0 h 6858000"/>
              <a:gd name="connsiteX1" fmla="*/ 2246811 w 2246811"/>
              <a:gd name="connsiteY1" fmla="*/ 0 h 6858000"/>
              <a:gd name="connsiteX2" fmla="*/ 2246811 w 2246811"/>
              <a:gd name="connsiteY2" fmla="*/ 6858000 h 6858000"/>
              <a:gd name="connsiteX3" fmla="*/ 0 w 2246811"/>
              <a:gd name="connsiteY3" fmla="*/ 6858000 h 6858000"/>
              <a:gd name="connsiteX4" fmla="*/ 0 w 2246811"/>
              <a:gd name="connsiteY4" fmla="*/ 0 h 6858000"/>
              <a:gd name="connsiteX0" fmla="*/ 0 w 2246811"/>
              <a:gd name="connsiteY0" fmla="*/ 0 h 6858000"/>
              <a:gd name="connsiteX1" fmla="*/ 2246811 w 2246811"/>
              <a:gd name="connsiteY1" fmla="*/ 0 h 6858000"/>
              <a:gd name="connsiteX2" fmla="*/ 2246811 w 2246811"/>
              <a:gd name="connsiteY2" fmla="*/ 6858000 h 6858000"/>
              <a:gd name="connsiteX3" fmla="*/ 627017 w 2246811"/>
              <a:gd name="connsiteY3" fmla="*/ 6858000 h 6858000"/>
              <a:gd name="connsiteX4" fmla="*/ 0 w 2246811"/>
              <a:gd name="connsiteY4" fmla="*/ 0 h 6858000"/>
              <a:gd name="connsiteX0" fmla="*/ 0 w 1657542"/>
              <a:gd name="connsiteY0" fmla="*/ 28575 h 6858000"/>
              <a:gd name="connsiteX1" fmla="*/ 1657542 w 1657542"/>
              <a:gd name="connsiteY1" fmla="*/ 0 h 6858000"/>
              <a:gd name="connsiteX2" fmla="*/ 1657542 w 1657542"/>
              <a:gd name="connsiteY2" fmla="*/ 6858000 h 6858000"/>
              <a:gd name="connsiteX3" fmla="*/ 37748 w 1657542"/>
              <a:gd name="connsiteY3" fmla="*/ 6858000 h 6858000"/>
              <a:gd name="connsiteX4" fmla="*/ 0 w 1657542"/>
              <a:gd name="connsiteY4" fmla="*/ 28575 h 6858000"/>
              <a:gd name="connsiteX0" fmla="*/ 717903 w 2375445"/>
              <a:gd name="connsiteY0" fmla="*/ 28575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28575 h 6867525"/>
              <a:gd name="connsiteX0" fmla="*/ 717903 w 2375445"/>
              <a:gd name="connsiteY0" fmla="*/ 0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0 h 6867525"/>
              <a:gd name="connsiteX0" fmla="*/ 717903 w 2375445"/>
              <a:gd name="connsiteY0" fmla="*/ 0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0 h 6867525"/>
              <a:gd name="connsiteX0" fmla="*/ 472365 w 2375445"/>
              <a:gd name="connsiteY0" fmla="*/ 0 h 6886575"/>
              <a:gd name="connsiteX1" fmla="*/ 2375445 w 2375445"/>
              <a:gd name="connsiteY1" fmla="*/ 19050 h 6886575"/>
              <a:gd name="connsiteX2" fmla="*/ 2375445 w 2375445"/>
              <a:gd name="connsiteY2" fmla="*/ 6877050 h 6886575"/>
              <a:gd name="connsiteX3" fmla="*/ 0 w 2375445"/>
              <a:gd name="connsiteY3" fmla="*/ 6886575 h 6886575"/>
              <a:gd name="connsiteX4" fmla="*/ 472365 w 2375445"/>
              <a:gd name="connsiteY4" fmla="*/ 0 h 6886575"/>
              <a:gd name="connsiteX0" fmla="*/ 474991 w 2375445"/>
              <a:gd name="connsiteY0" fmla="*/ 0 h 6872927"/>
              <a:gd name="connsiteX1" fmla="*/ 2375445 w 2375445"/>
              <a:gd name="connsiteY1" fmla="*/ 5402 h 6872927"/>
              <a:gd name="connsiteX2" fmla="*/ 2375445 w 2375445"/>
              <a:gd name="connsiteY2" fmla="*/ 6863402 h 6872927"/>
              <a:gd name="connsiteX3" fmla="*/ 0 w 2375445"/>
              <a:gd name="connsiteY3" fmla="*/ 6872927 h 6872927"/>
              <a:gd name="connsiteX4" fmla="*/ 474991 w 2375445"/>
              <a:gd name="connsiteY4" fmla="*/ 0 h 6872927"/>
              <a:gd name="connsiteX0" fmla="*/ 217138 w 2117592"/>
              <a:gd name="connsiteY0" fmla="*/ 0 h 6866563"/>
              <a:gd name="connsiteX1" fmla="*/ 2117592 w 2117592"/>
              <a:gd name="connsiteY1" fmla="*/ 5402 h 6866563"/>
              <a:gd name="connsiteX2" fmla="*/ 2117592 w 2117592"/>
              <a:gd name="connsiteY2" fmla="*/ 6863402 h 6866563"/>
              <a:gd name="connsiteX3" fmla="*/ 0 w 2117592"/>
              <a:gd name="connsiteY3" fmla="*/ 6866563 h 6866563"/>
              <a:gd name="connsiteX4" fmla="*/ 217138 w 2117592"/>
              <a:gd name="connsiteY4" fmla="*/ 0 h 686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592" h="6866563">
                <a:moveTo>
                  <a:pt x="217138" y="0"/>
                </a:moveTo>
                <a:lnTo>
                  <a:pt x="2117592" y="5402"/>
                </a:lnTo>
                <a:lnTo>
                  <a:pt x="2117592" y="6863402"/>
                </a:lnTo>
                <a:lnTo>
                  <a:pt x="0" y="6866563"/>
                </a:lnTo>
                <a:lnTo>
                  <a:pt x="217138" y="0"/>
                </a:lnTo>
                <a:close/>
              </a:path>
            </a:pathLst>
          </a:custGeom>
          <a:gradFill>
            <a:gsLst>
              <a:gs pos="45000">
                <a:schemeClr val="accent5"/>
              </a:gs>
              <a:gs pos="0">
                <a:schemeClr val="accent5">
                  <a:alpha val="6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4836667-EBFC-DA24-C4F2-0B23421B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00" y="1173600"/>
            <a:ext cx="4539600" cy="41292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sz="2800" b="1" i="0" baseline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i-FI"/>
              <a:t>Muokkaa ots. perustyyl. napsautt.</a:t>
            </a:r>
            <a:endParaRPr lang="en-GB" dirty="0"/>
          </a:p>
        </p:txBody>
      </p:sp>
      <p:sp>
        <p:nvSpPr>
          <p:cNvPr id="8" name="Dian numeron paikkamerkki 4">
            <a:extLst>
              <a:ext uri="{FF2B5EF4-FFF2-40B4-BE49-F238E27FC236}">
                <a16:creationId xmlns:a16="http://schemas.microsoft.com/office/drawing/2014/main" id="{43632508-3E39-E574-F8A1-9CEE7467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8049" y="6356350"/>
            <a:ext cx="561975" cy="365125"/>
          </a:xfrm>
        </p:spPr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kstin paikkamerkki 4">
            <a:extLst>
              <a:ext uri="{FF2B5EF4-FFF2-40B4-BE49-F238E27FC236}">
                <a16:creationId xmlns:a16="http://schemas.microsoft.com/office/drawing/2014/main" id="{B203B2BF-2C43-085E-64BC-516D0D3D25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92800" y="1173163"/>
            <a:ext cx="5194800" cy="489368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671845"/>
      </p:ext>
    </p:extLst>
  </p:cSld>
  <p:clrMapOvr>
    <a:masterClrMapping/>
  </p:clrMapOvr>
  <p:hf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varipalkki_teksti_sininen" preserve="1" userDrawn="1">
  <p:cSld name="levea_varipalkki_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98823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8" y="1813967"/>
            <a:ext cx="4998825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E83F3351-3664-E6F2-DD7C-91425A80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14701" y="0"/>
            <a:ext cx="6174000" cy="6872927"/>
            <a:chOff x="6014701" y="0"/>
            <a:chExt cx="6174000" cy="6872927"/>
          </a:xfrm>
        </p:grpSpPr>
        <p:sp>
          <p:nvSpPr>
            <p:cNvPr id="9" name="Suorakulmio 8" descr="ogo&#10;&#10;Description automatically generated">
              <a:extLst>
                <a:ext uri="{FF2B5EF4-FFF2-40B4-BE49-F238E27FC236}">
                  <a16:creationId xmlns:a16="http://schemas.microsoft.com/office/drawing/2014/main" id="{9B5879DD-5458-8E90-5B78-B61A4B3E2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14701" y="0"/>
              <a:ext cx="6174000" cy="6872927"/>
            </a:xfrm>
            <a:custGeom>
              <a:avLst/>
              <a:gdLst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0 w 2246811"/>
                <a:gd name="connsiteY3" fmla="*/ 6858000 h 6858000"/>
                <a:gd name="connsiteX4" fmla="*/ 0 w 2246811"/>
                <a:gd name="connsiteY4" fmla="*/ 0 h 6858000"/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627017 w 2246811"/>
                <a:gd name="connsiteY3" fmla="*/ 6858000 h 6858000"/>
                <a:gd name="connsiteX4" fmla="*/ 0 w 2246811"/>
                <a:gd name="connsiteY4" fmla="*/ 0 h 6858000"/>
                <a:gd name="connsiteX0" fmla="*/ 0 w 1657542"/>
                <a:gd name="connsiteY0" fmla="*/ 28575 h 6858000"/>
                <a:gd name="connsiteX1" fmla="*/ 1657542 w 1657542"/>
                <a:gd name="connsiteY1" fmla="*/ 0 h 6858000"/>
                <a:gd name="connsiteX2" fmla="*/ 1657542 w 1657542"/>
                <a:gd name="connsiteY2" fmla="*/ 6858000 h 6858000"/>
                <a:gd name="connsiteX3" fmla="*/ 37748 w 1657542"/>
                <a:gd name="connsiteY3" fmla="*/ 6858000 h 6858000"/>
                <a:gd name="connsiteX4" fmla="*/ 0 w 1657542"/>
                <a:gd name="connsiteY4" fmla="*/ 28575 h 6858000"/>
                <a:gd name="connsiteX0" fmla="*/ 717903 w 2375445"/>
                <a:gd name="connsiteY0" fmla="*/ 28575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28575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472365 w 2375445"/>
                <a:gd name="connsiteY0" fmla="*/ 0 h 6886575"/>
                <a:gd name="connsiteX1" fmla="*/ 2375445 w 2375445"/>
                <a:gd name="connsiteY1" fmla="*/ 19050 h 6886575"/>
                <a:gd name="connsiteX2" fmla="*/ 2375445 w 2375445"/>
                <a:gd name="connsiteY2" fmla="*/ 6877050 h 6886575"/>
                <a:gd name="connsiteX3" fmla="*/ 0 w 2375445"/>
                <a:gd name="connsiteY3" fmla="*/ 6886575 h 6886575"/>
                <a:gd name="connsiteX4" fmla="*/ 472365 w 2375445"/>
                <a:gd name="connsiteY4" fmla="*/ 0 h 6886575"/>
                <a:gd name="connsiteX0" fmla="*/ 474991 w 2375445"/>
                <a:gd name="connsiteY0" fmla="*/ 0 h 6872927"/>
                <a:gd name="connsiteX1" fmla="*/ 2375445 w 2375445"/>
                <a:gd name="connsiteY1" fmla="*/ 5402 h 6872927"/>
                <a:gd name="connsiteX2" fmla="*/ 2375445 w 2375445"/>
                <a:gd name="connsiteY2" fmla="*/ 6863402 h 6872927"/>
                <a:gd name="connsiteX3" fmla="*/ 0 w 2375445"/>
                <a:gd name="connsiteY3" fmla="*/ 6872927 h 6872927"/>
                <a:gd name="connsiteX4" fmla="*/ 474991 w 2375445"/>
                <a:gd name="connsiteY4" fmla="*/ 0 h 687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5445" h="6872927">
                  <a:moveTo>
                    <a:pt x="474991" y="0"/>
                  </a:moveTo>
                  <a:lnTo>
                    <a:pt x="2375445" y="5402"/>
                  </a:lnTo>
                  <a:lnTo>
                    <a:pt x="2375445" y="6863402"/>
                  </a:lnTo>
                  <a:lnTo>
                    <a:pt x="0" y="6872927"/>
                  </a:lnTo>
                  <a:lnTo>
                    <a:pt x="474991" y="0"/>
                  </a:lnTo>
                  <a:close/>
                </a:path>
              </a:pathLst>
            </a:custGeom>
            <a:gradFill>
              <a:gsLst>
                <a:gs pos="2700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  <a:ln>
              <a:gradFill flip="none" rotWithShape="1">
                <a:gsLst>
                  <a:gs pos="27000">
                    <a:schemeClr val="tx2"/>
                  </a:gs>
                  <a:gs pos="100000">
                    <a:schemeClr val="accent1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6BB957A-A95B-0424-ED14-DE7325DA5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462" y="292735"/>
              <a:ext cx="1833562" cy="1571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8576461"/>
      </p:ext>
    </p:extLst>
  </p:cSld>
  <p:clrMapOvr>
    <a:masterClrMapping/>
  </p:clrMapOvr>
  <p:hf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varipalkki_teksti_vihrea" preserve="1" userDrawn="1">
  <p:cSld name="levea_varipalkki_tekst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98823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8" y="1813968"/>
            <a:ext cx="4998825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591FEF7D-CAD8-A887-CD45-EA3B051F0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24226" y="0"/>
            <a:ext cx="6174000" cy="6872927"/>
            <a:chOff x="6024226" y="0"/>
            <a:chExt cx="6174000" cy="6872927"/>
          </a:xfrm>
        </p:grpSpPr>
        <p:sp>
          <p:nvSpPr>
            <p:cNvPr id="9" name="Suorakulmio 8" descr="Logo&#10;&#10;Description automatically generated">
              <a:extLst>
                <a:ext uri="{FF2B5EF4-FFF2-40B4-BE49-F238E27FC236}">
                  <a16:creationId xmlns:a16="http://schemas.microsoft.com/office/drawing/2014/main" id="{9B5879DD-5458-8E90-5B78-B61A4B3E2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24226" y="0"/>
              <a:ext cx="6174000" cy="6872927"/>
            </a:xfrm>
            <a:custGeom>
              <a:avLst/>
              <a:gdLst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0 w 2246811"/>
                <a:gd name="connsiteY3" fmla="*/ 6858000 h 6858000"/>
                <a:gd name="connsiteX4" fmla="*/ 0 w 2246811"/>
                <a:gd name="connsiteY4" fmla="*/ 0 h 6858000"/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627017 w 2246811"/>
                <a:gd name="connsiteY3" fmla="*/ 6858000 h 6858000"/>
                <a:gd name="connsiteX4" fmla="*/ 0 w 2246811"/>
                <a:gd name="connsiteY4" fmla="*/ 0 h 6858000"/>
                <a:gd name="connsiteX0" fmla="*/ 0 w 1657542"/>
                <a:gd name="connsiteY0" fmla="*/ 28575 h 6858000"/>
                <a:gd name="connsiteX1" fmla="*/ 1657542 w 1657542"/>
                <a:gd name="connsiteY1" fmla="*/ 0 h 6858000"/>
                <a:gd name="connsiteX2" fmla="*/ 1657542 w 1657542"/>
                <a:gd name="connsiteY2" fmla="*/ 6858000 h 6858000"/>
                <a:gd name="connsiteX3" fmla="*/ 37748 w 1657542"/>
                <a:gd name="connsiteY3" fmla="*/ 6858000 h 6858000"/>
                <a:gd name="connsiteX4" fmla="*/ 0 w 1657542"/>
                <a:gd name="connsiteY4" fmla="*/ 28575 h 6858000"/>
                <a:gd name="connsiteX0" fmla="*/ 717903 w 2375445"/>
                <a:gd name="connsiteY0" fmla="*/ 28575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28575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472365 w 2375445"/>
                <a:gd name="connsiteY0" fmla="*/ 0 h 6886575"/>
                <a:gd name="connsiteX1" fmla="*/ 2375445 w 2375445"/>
                <a:gd name="connsiteY1" fmla="*/ 19050 h 6886575"/>
                <a:gd name="connsiteX2" fmla="*/ 2375445 w 2375445"/>
                <a:gd name="connsiteY2" fmla="*/ 6877050 h 6886575"/>
                <a:gd name="connsiteX3" fmla="*/ 0 w 2375445"/>
                <a:gd name="connsiteY3" fmla="*/ 6886575 h 6886575"/>
                <a:gd name="connsiteX4" fmla="*/ 472365 w 2375445"/>
                <a:gd name="connsiteY4" fmla="*/ 0 h 6886575"/>
                <a:gd name="connsiteX0" fmla="*/ 474991 w 2375445"/>
                <a:gd name="connsiteY0" fmla="*/ 0 h 6872927"/>
                <a:gd name="connsiteX1" fmla="*/ 2375445 w 2375445"/>
                <a:gd name="connsiteY1" fmla="*/ 5402 h 6872927"/>
                <a:gd name="connsiteX2" fmla="*/ 2375445 w 2375445"/>
                <a:gd name="connsiteY2" fmla="*/ 6863402 h 6872927"/>
                <a:gd name="connsiteX3" fmla="*/ 0 w 2375445"/>
                <a:gd name="connsiteY3" fmla="*/ 6872927 h 6872927"/>
                <a:gd name="connsiteX4" fmla="*/ 474991 w 2375445"/>
                <a:gd name="connsiteY4" fmla="*/ 0 h 687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5445" h="6872927">
                  <a:moveTo>
                    <a:pt x="474991" y="0"/>
                  </a:moveTo>
                  <a:lnTo>
                    <a:pt x="2375445" y="5402"/>
                  </a:lnTo>
                  <a:lnTo>
                    <a:pt x="2375445" y="6863402"/>
                  </a:lnTo>
                  <a:lnTo>
                    <a:pt x="0" y="6872927"/>
                  </a:lnTo>
                  <a:lnTo>
                    <a:pt x="474991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bg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6BB957A-A95B-0424-ED14-DE7325DA5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462" y="292735"/>
              <a:ext cx="1833562" cy="1571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7836350"/>
      </p:ext>
    </p:extLst>
  </p:cSld>
  <p:clrMapOvr>
    <a:masterClrMapping/>
  </p:clrMapOvr>
  <p:hf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varipalkki_teksti_pinkki" preserve="1" userDrawn="1">
  <p:cSld name="levea_varipalkki_tekst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98823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8" y="1813968"/>
            <a:ext cx="4998825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0FF513F4-A0EE-7D01-E70F-9949F2BAC684}"/>
              </a:ext>
            </a:extLst>
          </p:cNvPr>
          <p:cNvGrpSpPr/>
          <p:nvPr userDrawn="1"/>
        </p:nvGrpSpPr>
        <p:grpSpPr>
          <a:xfrm>
            <a:off x="6024226" y="0"/>
            <a:ext cx="6174000" cy="6872927"/>
            <a:chOff x="6024226" y="0"/>
            <a:chExt cx="6174000" cy="6872927"/>
          </a:xfrm>
        </p:grpSpPr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9B5879DD-5458-8E90-5B78-B61A4B3E2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24226" y="0"/>
              <a:ext cx="6174000" cy="6872927"/>
            </a:xfrm>
            <a:custGeom>
              <a:avLst/>
              <a:gdLst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0 w 2246811"/>
                <a:gd name="connsiteY3" fmla="*/ 6858000 h 6858000"/>
                <a:gd name="connsiteX4" fmla="*/ 0 w 2246811"/>
                <a:gd name="connsiteY4" fmla="*/ 0 h 6858000"/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627017 w 2246811"/>
                <a:gd name="connsiteY3" fmla="*/ 6858000 h 6858000"/>
                <a:gd name="connsiteX4" fmla="*/ 0 w 2246811"/>
                <a:gd name="connsiteY4" fmla="*/ 0 h 6858000"/>
                <a:gd name="connsiteX0" fmla="*/ 0 w 1657542"/>
                <a:gd name="connsiteY0" fmla="*/ 28575 h 6858000"/>
                <a:gd name="connsiteX1" fmla="*/ 1657542 w 1657542"/>
                <a:gd name="connsiteY1" fmla="*/ 0 h 6858000"/>
                <a:gd name="connsiteX2" fmla="*/ 1657542 w 1657542"/>
                <a:gd name="connsiteY2" fmla="*/ 6858000 h 6858000"/>
                <a:gd name="connsiteX3" fmla="*/ 37748 w 1657542"/>
                <a:gd name="connsiteY3" fmla="*/ 6858000 h 6858000"/>
                <a:gd name="connsiteX4" fmla="*/ 0 w 1657542"/>
                <a:gd name="connsiteY4" fmla="*/ 28575 h 6858000"/>
                <a:gd name="connsiteX0" fmla="*/ 717903 w 2375445"/>
                <a:gd name="connsiteY0" fmla="*/ 28575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28575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472365 w 2375445"/>
                <a:gd name="connsiteY0" fmla="*/ 0 h 6886575"/>
                <a:gd name="connsiteX1" fmla="*/ 2375445 w 2375445"/>
                <a:gd name="connsiteY1" fmla="*/ 19050 h 6886575"/>
                <a:gd name="connsiteX2" fmla="*/ 2375445 w 2375445"/>
                <a:gd name="connsiteY2" fmla="*/ 6877050 h 6886575"/>
                <a:gd name="connsiteX3" fmla="*/ 0 w 2375445"/>
                <a:gd name="connsiteY3" fmla="*/ 6886575 h 6886575"/>
                <a:gd name="connsiteX4" fmla="*/ 472365 w 2375445"/>
                <a:gd name="connsiteY4" fmla="*/ 0 h 6886575"/>
                <a:gd name="connsiteX0" fmla="*/ 474991 w 2375445"/>
                <a:gd name="connsiteY0" fmla="*/ 0 h 6872927"/>
                <a:gd name="connsiteX1" fmla="*/ 2375445 w 2375445"/>
                <a:gd name="connsiteY1" fmla="*/ 5402 h 6872927"/>
                <a:gd name="connsiteX2" fmla="*/ 2375445 w 2375445"/>
                <a:gd name="connsiteY2" fmla="*/ 6863402 h 6872927"/>
                <a:gd name="connsiteX3" fmla="*/ 0 w 2375445"/>
                <a:gd name="connsiteY3" fmla="*/ 6872927 h 6872927"/>
                <a:gd name="connsiteX4" fmla="*/ 474991 w 2375445"/>
                <a:gd name="connsiteY4" fmla="*/ 0 h 687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5445" h="6872927">
                  <a:moveTo>
                    <a:pt x="474991" y="0"/>
                  </a:moveTo>
                  <a:lnTo>
                    <a:pt x="2375445" y="5402"/>
                  </a:lnTo>
                  <a:lnTo>
                    <a:pt x="2375445" y="6863402"/>
                  </a:lnTo>
                  <a:lnTo>
                    <a:pt x="0" y="6872927"/>
                  </a:lnTo>
                  <a:lnTo>
                    <a:pt x="474991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5">
                    <a:alpha val="63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6BB957A-A95B-0424-ED14-DE7325DA5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462" y="292735"/>
              <a:ext cx="1833562" cy="1571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1605374"/>
      </p:ext>
    </p:extLst>
  </p:cSld>
  <p:clrMapOvr>
    <a:masterClrMapping/>
  </p:clrMapOvr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sityksen loppudia">
            <a:extLst>
              <a:ext uri="{FF2B5EF4-FFF2-40B4-BE49-F238E27FC236}">
                <a16:creationId xmlns:a16="http://schemas.microsoft.com/office/drawing/2014/main" id="{8011D531-C477-E90E-BB81-1C49976BFE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737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9D0EB043-CA1E-AC09-354B-2AB400561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00" y="457200"/>
            <a:ext cx="5198400" cy="1602000"/>
          </a:xfrm>
        </p:spPr>
        <p:txBody>
          <a:bodyPr anchor="ctr">
            <a:normAutofit/>
          </a:bodyPr>
          <a:lstStyle>
            <a:lvl1pPr algn="l">
              <a:defRPr sz="3200" b="1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C0A0CC28-71E9-C488-EDD5-3D5A405D3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800" y="2059200"/>
            <a:ext cx="3931200" cy="986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8" name="Footer Placeholder 8">
            <a:extLst>
              <a:ext uri="{FF2B5EF4-FFF2-40B4-BE49-F238E27FC236}">
                <a16:creationId xmlns:a16="http://schemas.microsoft.com/office/drawing/2014/main" id="{B3795109-526B-31FD-2547-2E8C6C62E7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28800" y="3096000"/>
            <a:ext cx="2160000" cy="216000"/>
          </a:xfrm>
        </p:spPr>
        <p:txBody>
          <a:bodyPr vert="horz" lIns="0" tIns="0" rIns="0" bIns="0" rtlCol="0" anchor="t" anchorCtr="0"/>
          <a:lstStyle>
            <a:lvl1pPr>
              <a:defRPr lang="en-US" sz="1400" smtClean="0"/>
            </a:lvl1pPr>
          </a:lstStyle>
          <a:p>
            <a:r>
              <a:rPr lang="fi-FI"/>
              <a:t>Kaisa Reunanen-Krause</a:t>
            </a:r>
            <a:endParaRPr lang="fi-FI" dirty="0"/>
          </a:p>
        </p:txBody>
      </p:sp>
      <p:sp>
        <p:nvSpPr>
          <p:cNvPr id="15" name="duser_1">
            <a:extLst>
              <a:ext uri="{FF2B5EF4-FFF2-40B4-BE49-F238E27FC236}">
                <a16:creationId xmlns:a16="http://schemas.microsoft.com/office/drawing/2014/main" id="{384B469D-48C8-2202-9444-3E26CCDDE2E9}"/>
              </a:ext>
            </a:extLst>
          </p:cNvPr>
          <p:cNvSpPr txBox="1">
            <a:spLocks/>
          </p:cNvSpPr>
          <p:nvPr userDrawn="1"/>
        </p:nvSpPr>
        <p:spPr>
          <a:xfrm>
            <a:off x="928799" y="3420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16" name="duser_2">
            <a:extLst>
              <a:ext uri="{FF2B5EF4-FFF2-40B4-BE49-F238E27FC236}">
                <a16:creationId xmlns:a16="http://schemas.microsoft.com/office/drawing/2014/main" id="{21C13BDF-CE13-A8A8-374A-828D070C76AB}"/>
              </a:ext>
            </a:extLst>
          </p:cNvPr>
          <p:cNvSpPr txBox="1">
            <a:spLocks/>
          </p:cNvSpPr>
          <p:nvPr userDrawn="1"/>
        </p:nvSpPr>
        <p:spPr>
          <a:xfrm>
            <a:off x="3239999" y="3096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17" name="duser_3">
            <a:extLst>
              <a:ext uri="{FF2B5EF4-FFF2-40B4-BE49-F238E27FC236}">
                <a16:creationId xmlns:a16="http://schemas.microsoft.com/office/drawing/2014/main" id="{81945E5C-D926-6141-D2D2-B11128E22045}"/>
              </a:ext>
            </a:extLst>
          </p:cNvPr>
          <p:cNvSpPr txBox="1">
            <a:spLocks/>
          </p:cNvSpPr>
          <p:nvPr userDrawn="1"/>
        </p:nvSpPr>
        <p:spPr>
          <a:xfrm>
            <a:off x="3239999" y="3420000"/>
            <a:ext cx="2160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758F4-D5A6-6EF5-F877-51D1432C6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800" y="3600000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15.2.2024</a:t>
            </a:r>
            <a:endParaRPr lang="en-US"/>
          </a:p>
        </p:txBody>
      </p:sp>
      <p:sp>
        <p:nvSpPr>
          <p:cNvPr id="11" name="DConfidentiality">
            <a:extLst>
              <a:ext uri="{FF2B5EF4-FFF2-40B4-BE49-F238E27FC236}">
                <a16:creationId xmlns:a16="http://schemas.microsoft.com/office/drawing/2014/main" id="{7CA352CF-2876-B635-B133-F5D57F3531C2}"/>
              </a:ext>
            </a:extLst>
          </p:cNvPr>
          <p:cNvSpPr txBox="1">
            <a:spLocks/>
          </p:cNvSpPr>
          <p:nvPr userDrawn="1"/>
        </p:nvSpPr>
        <p:spPr>
          <a:xfrm>
            <a:off x="838800" y="4320000"/>
            <a:ext cx="1811094" cy="21600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DDecree">
            <a:extLst>
              <a:ext uri="{FF2B5EF4-FFF2-40B4-BE49-F238E27FC236}">
                <a16:creationId xmlns:a16="http://schemas.microsoft.com/office/drawing/2014/main" id="{704FB1C0-8CE8-9326-EA85-86F137F51779}"/>
              </a:ext>
            </a:extLst>
          </p:cNvPr>
          <p:cNvSpPr txBox="1">
            <a:spLocks/>
          </p:cNvSpPr>
          <p:nvPr userDrawn="1"/>
        </p:nvSpPr>
        <p:spPr>
          <a:xfrm>
            <a:off x="2616249" y="4320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DSecrecy">
            <a:extLst>
              <a:ext uri="{FF2B5EF4-FFF2-40B4-BE49-F238E27FC236}">
                <a16:creationId xmlns:a16="http://schemas.microsoft.com/office/drawing/2014/main" id="{36D4D699-55A8-C147-9313-552C607E8A0D}"/>
              </a:ext>
            </a:extLst>
          </p:cNvPr>
          <p:cNvSpPr txBox="1">
            <a:spLocks/>
          </p:cNvSpPr>
          <p:nvPr userDrawn="1"/>
        </p:nvSpPr>
        <p:spPr>
          <a:xfrm>
            <a:off x="838800" y="4572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ECF45415-D8F0-70FA-28BC-973F905675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37200" y="0"/>
            <a:ext cx="6156000" cy="2621118"/>
          </a:xfrm>
          <a:custGeom>
            <a:avLst/>
            <a:gdLst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3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5" fmla="*/ 0 w 6156000"/>
              <a:gd name="connsiteY5" fmla="*/ 3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47687 w 6156000"/>
              <a:gd name="connsiteY3" fmla="*/ 1739969 h 2621118"/>
              <a:gd name="connsiteX4" fmla="*/ 0 w 6156000"/>
              <a:gd name="connsiteY4" fmla="*/ 2621118 h 2621118"/>
              <a:gd name="connsiteX0" fmla="*/ 0 w 6164312"/>
              <a:gd name="connsiteY0" fmla="*/ 2621118 h 2621118"/>
              <a:gd name="connsiteX1" fmla="*/ 721043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  <a:gd name="connsiteX0" fmla="*/ 0 w 6164312"/>
              <a:gd name="connsiteY0" fmla="*/ 2621118 h 2621118"/>
              <a:gd name="connsiteX1" fmla="*/ 679479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4312" h="2621118">
                <a:moveTo>
                  <a:pt x="0" y="2621118"/>
                </a:moveTo>
                <a:lnTo>
                  <a:pt x="679479" y="0"/>
                </a:lnTo>
                <a:lnTo>
                  <a:pt x="6156000" y="318"/>
                </a:lnTo>
                <a:cubicBezTo>
                  <a:pt x="6158771" y="643933"/>
                  <a:pt x="6161541" y="1287547"/>
                  <a:pt x="6164312" y="1931162"/>
                </a:cubicBezTo>
                <a:lnTo>
                  <a:pt x="0" y="2621118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1. kuva kuvagalleriasta, Väylän kuvapankista tai omista tiedostoista</a:t>
            </a:r>
            <a:endParaRPr lang="en-US" dirty="0"/>
          </a:p>
          <a:p>
            <a:endParaRPr lang="fi-FI" dirty="0"/>
          </a:p>
        </p:txBody>
      </p:sp>
      <p:sp>
        <p:nvSpPr>
          <p:cNvPr id="3" name="Kuvan paikkamerkki 11">
            <a:extLst>
              <a:ext uri="{FF2B5EF4-FFF2-40B4-BE49-F238E27FC236}">
                <a16:creationId xmlns:a16="http://schemas.microsoft.com/office/drawing/2014/main" id="{213398F5-290C-A9DF-6523-5B429DFCCF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30289" y="1998000"/>
            <a:ext cx="6459311" cy="3207600"/>
          </a:xfrm>
          <a:custGeom>
            <a:avLst/>
            <a:gdLst>
              <a:gd name="connsiteX0" fmla="*/ 0 w 6469200"/>
              <a:gd name="connsiteY0" fmla="*/ 0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0 w 6469200"/>
              <a:gd name="connsiteY4" fmla="*/ 0 h 3207600"/>
              <a:gd name="connsiteX0" fmla="*/ 261257 w 6469200"/>
              <a:gd name="connsiteY0" fmla="*/ 718457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261257 w 6469200"/>
              <a:gd name="connsiteY4" fmla="*/ 718457 h 3207600"/>
              <a:gd name="connsiteX0" fmla="*/ 111968 w 6319911"/>
              <a:gd name="connsiteY0" fmla="*/ 718457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11968 w 6319911"/>
              <a:gd name="connsiteY4" fmla="*/ 718457 h 3207600"/>
              <a:gd name="connsiteX0" fmla="*/ 158621 w 6319911"/>
              <a:gd name="connsiteY0" fmla="*/ 699796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58621 w 6319911"/>
              <a:gd name="connsiteY4" fmla="*/ 699796 h 3207600"/>
              <a:gd name="connsiteX0" fmla="*/ 270589 w 6431879"/>
              <a:gd name="connsiteY0" fmla="*/ 699796 h 3207600"/>
              <a:gd name="connsiteX1" fmla="*/ 6431879 w 6431879"/>
              <a:gd name="connsiteY1" fmla="*/ 0 h 3207600"/>
              <a:gd name="connsiteX2" fmla="*/ 6431879 w 6431879"/>
              <a:gd name="connsiteY2" fmla="*/ 3207600 h 3207600"/>
              <a:gd name="connsiteX3" fmla="*/ 0 w 6431879"/>
              <a:gd name="connsiteY3" fmla="*/ 1696040 h 3207600"/>
              <a:gd name="connsiteX4" fmla="*/ 270589 w 6431879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9311" h="3207600">
                <a:moveTo>
                  <a:pt x="298021" y="699796"/>
                </a:moveTo>
                <a:lnTo>
                  <a:pt x="6459311" y="0"/>
                </a:lnTo>
                <a:lnTo>
                  <a:pt x="6459311" y="3207600"/>
                </a:lnTo>
                <a:lnTo>
                  <a:pt x="0" y="1824056"/>
                </a:lnTo>
                <a:lnTo>
                  <a:pt x="298021" y="699796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2. kuva kuvagalleriasta, Väylän kuvapankista tai omista tiedostoista</a:t>
            </a:r>
            <a:endParaRPr lang="en-US" dirty="0"/>
          </a:p>
          <a:p>
            <a:endParaRPr lang="fi-FI" dirty="0"/>
          </a:p>
        </p:txBody>
      </p:sp>
      <p:pic>
        <p:nvPicPr>
          <p:cNvPr id="2" name="Picture 14" descr="Väyläviraston logo">
            <a:extLst>
              <a:ext uri="{FF2B5EF4-FFF2-40B4-BE49-F238E27FC236}">
                <a16:creationId xmlns:a16="http://schemas.microsoft.com/office/drawing/2014/main" id="{5E12AA34-FFF2-FE13-8019-1E02E25CAC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5124315"/>
            <a:ext cx="1673549" cy="1394625"/>
          </a:xfrm>
          <a:prstGeom prst="rect">
            <a:avLst/>
          </a:prstGeom>
        </p:spPr>
      </p:pic>
      <p:sp>
        <p:nvSpPr>
          <p:cNvPr id="37" name="eulogoplaceholder">
            <a:extLst>
              <a:ext uri="{FF2B5EF4-FFF2-40B4-BE49-F238E27FC236}">
                <a16:creationId xmlns:a16="http://schemas.microsoft.com/office/drawing/2014/main" id="{1B9C94C1-FC64-6CE5-CB5C-F93889A10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525761" y="5344806"/>
            <a:ext cx="2761856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4" name="Freeform: Shape 13">
            <a:extLst>
              <a:ext uri="{FF2B5EF4-FFF2-40B4-BE49-F238E27FC236}">
                <a16:creationId xmlns:a16="http://schemas.microsoft.com/office/drawing/2014/main" id="{1DF13E9C-88E0-9FAE-ED4D-11B2B2C4C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42529" y="3889679"/>
            <a:ext cx="7249471" cy="2966677"/>
          </a:xfrm>
          <a:custGeom>
            <a:avLst/>
            <a:gdLst>
              <a:gd name="connsiteX0" fmla="*/ 7249471 w 7249471"/>
              <a:gd name="connsiteY0" fmla="*/ 1375031 h 2966677"/>
              <a:gd name="connsiteX1" fmla="*/ 7249471 w 7249471"/>
              <a:gd name="connsiteY1" fmla="*/ 2966677 h 2966677"/>
              <a:gd name="connsiteX2" fmla="*/ 0 w 7249471"/>
              <a:gd name="connsiteY2" fmla="*/ 2966677 h 2966677"/>
              <a:gd name="connsiteX3" fmla="*/ 765931 w 7249471"/>
              <a:gd name="connsiteY3" fmla="*/ 0 h 2966677"/>
              <a:gd name="connsiteX4" fmla="*/ 7249471 w 7249471"/>
              <a:gd name="connsiteY4" fmla="*/ 1375031 h 296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471" h="2966677">
                <a:moveTo>
                  <a:pt x="7249471" y="1375031"/>
                </a:moveTo>
                <a:lnTo>
                  <a:pt x="7249471" y="2966677"/>
                </a:lnTo>
                <a:lnTo>
                  <a:pt x="0" y="2966677"/>
                </a:lnTo>
                <a:lnTo>
                  <a:pt x="765931" y="0"/>
                </a:lnTo>
                <a:lnTo>
                  <a:pt x="7249471" y="1375031"/>
                </a:lnTo>
                <a:close/>
              </a:path>
            </a:pathLst>
          </a:custGeom>
          <a:gradFill>
            <a:gsLst>
              <a:gs pos="54000">
                <a:schemeClr val="tx2"/>
              </a:gs>
              <a:gs pos="100000">
                <a:schemeClr val="accent1"/>
              </a:gs>
            </a:gsLst>
            <a:lin ang="0" scaled="0"/>
          </a:gradFill>
          <a:ln w="4832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871974"/>
      </p:ext>
    </p:extLst>
  </p:cSld>
  <p:clrMapOvr>
    <a:masterClrMapping/>
  </p:clrMapOvr>
  <p:hf hd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2" preserve="1" userDrawn="1">
  <p:cSld name="otsikko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ko 1">
            <a:extLst>
              <a:ext uri="{FF2B5EF4-FFF2-40B4-BE49-F238E27FC236}">
                <a16:creationId xmlns:a16="http://schemas.microsoft.com/office/drawing/2014/main" id="{DFC2DB4D-F6F1-70BF-17DD-1AA29EFBC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00" y="457200"/>
            <a:ext cx="5198400" cy="1602000"/>
          </a:xfrm>
        </p:spPr>
        <p:txBody>
          <a:bodyPr anchor="ctr">
            <a:normAutofit/>
          </a:bodyPr>
          <a:lstStyle>
            <a:lvl1pPr algn="l">
              <a:defRPr sz="3200" b="1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7" name="Alaotsikko 2">
            <a:extLst>
              <a:ext uri="{FF2B5EF4-FFF2-40B4-BE49-F238E27FC236}">
                <a16:creationId xmlns:a16="http://schemas.microsoft.com/office/drawing/2014/main" id="{6F168DCC-AB8D-D777-5744-5D09315B0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800" y="2059200"/>
            <a:ext cx="3931200" cy="986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34" name="Footer Placeholder 8">
            <a:extLst>
              <a:ext uri="{FF2B5EF4-FFF2-40B4-BE49-F238E27FC236}">
                <a16:creationId xmlns:a16="http://schemas.microsoft.com/office/drawing/2014/main" id="{3CAC7758-6477-FDA0-A312-E39FBF533C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28800" y="3096000"/>
            <a:ext cx="2160000" cy="216000"/>
          </a:xfrm>
        </p:spPr>
        <p:txBody>
          <a:bodyPr vert="horz" lIns="0" tIns="0" rIns="0" bIns="0" rtlCol="0" anchor="t" anchorCtr="0"/>
          <a:lstStyle>
            <a:lvl1pPr>
              <a:defRPr lang="en-US" sz="1400" smtClean="0"/>
            </a:lvl1pPr>
          </a:lstStyle>
          <a:p>
            <a:r>
              <a:rPr lang="fi-FI"/>
              <a:t>Kaisa Reunanen-Krause</a:t>
            </a:r>
            <a:endParaRPr lang="fi-FI" dirty="0"/>
          </a:p>
        </p:txBody>
      </p:sp>
      <p:sp>
        <p:nvSpPr>
          <p:cNvPr id="22" name="duser_1">
            <a:extLst>
              <a:ext uri="{FF2B5EF4-FFF2-40B4-BE49-F238E27FC236}">
                <a16:creationId xmlns:a16="http://schemas.microsoft.com/office/drawing/2014/main" id="{96E05E4F-2793-6EFA-B9DE-D89A4CA0AA36}"/>
              </a:ext>
            </a:extLst>
          </p:cNvPr>
          <p:cNvSpPr txBox="1">
            <a:spLocks/>
          </p:cNvSpPr>
          <p:nvPr userDrawn="1"/>
        </p:nvSpPr>
        <p:spPr>
          <a:xfrm>
            <a:off x="928799" y="3420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23" name="duser_2">
            <a:extLst>
              <a:ext uri="{FF2B5EF4-FFF2-40B4-BE49-F238E27FC236}">
                <a16:creationId xmlns:a16="http://schemas.microsoft.com/office/drawing/2014/main" id="{98E864E4-8ADA-E257-0001-5B72FE7C0F82}"/>
              </a:ext>
            </a:extLst>
          </p:cNvPr>
          <p:cNvSpPr txBox="1">
            <a:spLocks/>
          </p:cNvSpPr>
          <p:nvPr userDrawn="1"/>
        </p:nvSpPr>
        <p:spPr>
          <a:xfrm>
            <a:off x="3239999" y="3096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33" name="duser_3">
            <a:extLst>
              <a:ext uri="{FF2B5EF4-FFF2-40B4-BE49-F238E27FC236}">
                <a16:creationId xmlns:a16="http://schemas.microsoft.com/office/drawing/2014/main" id="{909C2D96-06D0-78D4-C04E-8397680CD559}"/>
              </a:ext>
            </a:extLst>
          </p:cNvPr>
          <p:cNvSpPr txBox="1">
            <a:spLocks/>
          </p:cNvSpPr>
          <p:nvPr userDrawn="1"/>
        </p:nvSpPr>
        <p:spPr>
          <a:xfrm>
            <a:off x="3239999" y="3420000"/>
            <a:ext cx="2160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6038138-08D9-D7C9-A694-E9CF3C1484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800" y="3600000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15.2.2024</a:t>
            </a:r>
            <a:endParaRPr lang="en-US"/>
          </a:p>
        </p:txBody>
      </p:sp>
      <p:sp>
        <p:nvSpPr>
          <p:cNvPr id="19" name="DConfidentiality">
            <a:extLst>
              <a:ext uri="{FF2B5EF4-FFF2-40B4-BE49-F238E27FC236}">
                <a16:creationId xmlns:a16="http://schemas.microsoft.com/office/drawing/2014/main" id="{FC7A8C6D-1D34-6242-745E-73CE1B9BA5CC}"/>
              </a:ext>
            </a:extLst>
          </p:cNvPr>
          <p:cNvSpPr txBox="1">
            <a:spLocks/>
          </p:cNvSpPr>
          <p:nvPr userDrawn="1"/>
        </p:nvSpPr>
        <p:spPr>
          <a:xfrm>
            <a:off x="838800" y="4320000"/>
            <a:ext cx="1811094" cy="21600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DDecree">
            <a:extLst>
              <a:ext uri="{FF2B5EF4-FFF2-40B4-BE49-F238E27FC236}">
                <a16:creationId xmlns:a16="http://schemas.microsoft.com/office/drawing/2014/main" id="{B412038A-9C06-5541-DDE0-39817F62FBAB}"/>
              </a:ext>
            </a:extLst>
          </p:cNvPr>
          <p:cNvSpPr txBox="1">
            <a:spLocks/>
          </p:cNvSpPr>
          <p:nvPr userDrawn="1"/>
        </p:nvSpPr>
        <p:spPr>
          <a:xfrm>
            <a:off x="2616249" y="4320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DSecrecy">
            <a:extLst>
              <a:ext uri="{FF2B5EF4-FFF2-40B4-BE49-F238E27FC236}">
                <a16:creationId xmlns:a16="http://schemas.microsoft.com/office/drawing/2014/main" id="{31AB12EB-ADA8-E3EB-1FF2-07370C7A067C}"/>
              </a:ext>
            </a:extLst>
          </p:cNvPr>
          <p:cNvSpPr txBox="1">
            <a:spLocks/>
          </p:cNvSpPr>
          <p:nvPr userDrawn="1"/>
        </p:nvSpPr>
        <p:spPr>
          <a:xfrm>
            <a:off x="838800" y="4572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ECF45415-D8F0-70FA-28BC-973F905675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37200" y="0"/>
            <a:ext cx="6156000" cy="2621118"/>
          </a:xfrm>
          <a:custGeom>
            <a:avLst/>
            <a:gdLst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3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5" fmla="*/ 0 w 6156000"/>
              <a:gd name="connsiteY5" fmla="*/ 3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47687 w 6156000"/>
              <a:gd name="connsiteY3" fmla="*/ 1739969 h 2621118"/>
              <a:gd name="connsiteX4" fmla="*/ 0 w 6156000"/>
              <a:gd name="connsiteY4" fmla="*/ 2621118 h 2621118"/>
              <a:gd name="connsiteX0" fmla="*/ 0 w 6164312"/>
              <a:gd name="connsiteY0" fmla="*/ 2621118 h 2621118"/>
              <a:gd name="connsiteX1" fmla="*/ 721043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  <a:gd name="connsiteX0" fmla="*/ 0 w 6164312"/>
              <a:gd name="connsiteY0" fmla="*/ 2621118 h 2621118"/>
              <a:gd name="connsiteX1" fmla="*/ 679479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4312" h="2621118">
                <a:moveTo>
                  <a:pt x="0" y="2621118"/>
                </a:moveTo>
                <a:lnTo>
                  <a:pt x="679479" y="0"/>
                </a:lnTo>
                <a:lnTo>
                  <a:pt x="6156000" y="318"/>
                </a:lnTo>
                <a:cubicBezTo>
                  <a:pt x="6158771" y="643933"/>
                  <a:pt x="6161541" y="1287547"/>
                  <a:pt x="6164312" y="1931162"/>
                </a:cubicBezTo>
                <a:lnTo>
                  <a:pt x="0" y="2621118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1. kuva tai väri kuvagalleriasta. Muita kuvia voit lisätä Väylän kuvapankista tai omista tiedostoista</a:t>
            </a:r>
            <a:endParaRPr lang="en-US" dirty="0"/>
          </a:p>
          <a:p>
            <a:endParaRPr lang="fi-FI" dirty="0"/>
          </a:p>
        </p:txBody>
      </p:sp>
      <p:sp>
        <p:nvSpPr>
          <p:cNvPr id="3" name="Kuvan paikkamerkki 11">
            <a:extLst>
              <a:ext uri="{FF2B5EF4-FFF2-40B4-BE49-F238E27FC236}">
                <a16:creationId xmlns:a16="http://schemas.microsoft.com/office/drawing/2014/main" id="{213398F5-290C-A9DF-6523-5B429DFCCF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30289" y="1998000"/>
            <a:ext cx="6459311" cy="3207600"/>
          </a:xfrm>
          <a:custGeom>
            <a:avLst/>
            <a:gdLst>
              <a:gd name="connsiteX0" fmla="*/ 0 w 6469200"/>
              <a:gd name="connsiteY0" fmla="*/ 0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0 w 6469200"/>
              <a:gd name="connsiteY4" fmla="*/ 0 h 3207600"/>
              <a:gd name="connsiteX0" fmla="*/ 261257 w 6469200"/>
              <a:gd name="connsiteY0" fmla="*/ 718457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261257 w 6469200"/>
              <a:gd name="connsiteY4" fmla="*/ 718457 h 3207600"/>
              <a:gd name="connsiteX0" fmla="*/ 111968 w 6319911"/>
              <a:gd name="connsiteY0" fmla="*/ 718457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11968 w 6319911"/>
              <a:gd name="connsiteY4" fmla="*/ 718457 h 3207600"/>
              <a:gd name="connsiteX0" fmla="*/ 158621 w 6319911"/>
              <a:gd name="connsiteY0" fmla="*/ 699796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58621 w 6319911"/>
              <a:gd name="connsiteY4" fmla="*/ 699796 h 3207600"/>
              <a:gd name="connsiteX0" fmla="*/ 270589 w 6431879"/>
              <a:gd name="connsiteY0" fmla="*/ 699796 h 3207600"/>
              <a:gd name="connsiteX1" fmla="*/ 6431879 w 6431879"/>
              <a:gd name="connsiteY1" fmla="*/ 0 h 3207600"/>
              <a:gd name="connsiteX2" fmla="*/ 6431879 w 6431879"/>
              <a:gd name="connsiteY2" fmla="*/ 3207600 h 3207600"/>
              <a:gd name="connsiteX3" fmla="*/ 0 w 6431879"/>
              <a:gd name="connsiteY3" fmla="*/ 1696040 h 3207600"/>
              <a:gd name="connsiteX4" fmla="*/ 270589 w 6431879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9311" h="3207600">
                <a:moveTo>
                  <a:pt x="298021" y="699796"/>
                </a:moveTo>
                <a:lnTo>
                  <a:pt x="6459311" y="0"/>
                </a:lnTo>
                <a:lnTo>
                  <a:pt x="6459311" y="3207600"/>
                </a:lnTo>
                <a:lnTo>
                  <a:pt x="0" y="1824056"/>
                </a:lnTo>
                <a:lnTo>
                  <a:pt x="298021" y="699796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2. kuva tai väri kuvagalleriasta. Muita kuvia voit lisätä Väylän kuvapankista tai omista tiedostoista</a:t>
            </a:r>
            <a:endParaRPr lang="en-US" dirty="0"/>
          </a:p>
          <a:p>
            <a:endParaRPr lang="fi-FI" dirty="0"/>
          </a:p>
        </p:txBody>
      </p:sp>
      <p:sp>
        <p:nvSpPr>
          <p:cNvPr id="2" name="Kuvan paikkamerkki 11">
            <a:extLst>
              <a:ext uri="{FF2B5EF4-FFF2-40B4-BE49-F238E27FC236}">
                <a16:creationId xmlns:a16="http://schemas.microsoft.com/office/drawing/2014/main" id="{A1029FCA-64BC-6BB6-607F-AC980FC664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29540" y="3882368"/>
            <a:ext cx="7254877" cy="2972083"/>
          </a:xfrm>
          <a:custGeom>
            <a:avLst/>
            <a:gdLst>
              <a:gd name="connsiteX0" fmla="*/ 0 w 7250400"/>
              <a:gd name="connsiteY0" fmla="*/ 0 h 2966400"/>
              <a:gd name="connsiteX1" fmla="*/ 7250400 w 7250400"/>
              <a:gd name="connsiteY1" fmla="*/ 0 h 2966400"/>
              <a:gd name="connsiteX2" fmla="*/ 7250400 w 7250400"/>
              <a:gd name="connsiteY2" fmla="*/ 2966400 h 2966400"/>
              <a:gd name="connsiteX3" fmla="*/ 0 w 7250400"/>
              <a:gd name="connsiteY3" fmla="*/ 2966400 h 2966400"/>
              <a:gd name="connsiteX4" fmla="*/ 0 w 7250400"/>
              <a:gd name="connsiteY4" fmla="*/ 0 h 2966400"/>
              <a:gd name="connsiteX0" fmla="*/ 811764 w 7250400"/>
              <a:gd name="connsiteY0" fmla="*/ 0 h 3097028"/>
              <a:gd name="connsiteX1" fmla="*/ 7250400 w 7250400"/>
              <a:gd name="connsiteY1" fmla="*/ 130628 h 3097028"/>
              <a:gd name="connsiteX2" fmla="*/ 7250400 w 7250400"/>
              <a:gd name="connsiteY2" fmla="*/ 3097028 h 3097028"/>
              <a:gd name="connsiteX3" fmla="*/ 0 w 7250400"/>
              <a:gd name="connsiteY3" fmla="*/ 3097028 h 3097028"/>
              <a:gd name="connsiteX4" fmla="*/ 811764 w 7250400"/>
              <a:gd name="connsiteY4" fmla="*/ 0 h 3097028"/>
              <a:gd name="connsiteX0" fmla="*/ 811764 w 7250400"/>
              <a:gd name="connsiteY0" fmla="*/ 0 h 3097028"/>
              <a:gd name="connsiteX1" fmla="*/ 7241069 w 7250400"/>
              <a:gd name="connsiteY1" fmla="*/ 1520890 h 3097028"/>
              <a:gd name="connsiteX2" fmla="*/ 7250400 w 7250400"/>
              <a:gd name="connsiteY2" fmla="*/ 3097028 h 3097028"/>
              <a:gd name="connsiteX3" fmla="*/ 0 w 7250400"/>
              <a:gd name="connsiteY3" fmla="*/ 3097028 h 3097028"/>
              <a:gd name="connsiteX4" fmla="*/ 811764 w 7250400"/>
              <a:gd name="connsiteY4" fmla="*/ 0 h 3097028"/>
              <a:gd name="connsiteX0" fmla="*/ 811764 w 7250400"/>
              <a:gd name="connsiteY0" fmla="*/ 0 h 3097028"/>
              <a:gd name="connsiteX1" fmla="*/ 7241069 w 7250400"/>
              <a:gd name="connsiteY1" fmla="*/ 1425640 h 3097028"/>
              <a:gd name="connsiteX2" fmla="*/ 7250400 w 7250400"/>
              <a:gd name="connsiteY2" fmla="*/ 3097028 h 3097028"/>
              <a:gd name="connsiteX3" fmla="*/ 0 w 7250400"/>
              <a:gd name="connsiteY3" fmla="*/ 3097028 h 3097028"/>
              <a:gd name="connsiteX4" fmla="*/ 811764 w 7250400"/>
              <a:gd name="connsiteY4" fmla="*/ 0 h 3097028"/>
              <a:gd name="connsiteX0" fmla="*/ 811764 w 7250400"/>
              <a:gd name="connsiteY0" fmla="*/ 0 h 3058928"/>
              <a:gd name="connsiteX1" fmla="*/ 7241069 w 7250400"/>
              <a:gd name="connsiteY1" fmla="*/ 1387540 h 3058928"/>
              <a:gd name="connsiteX2" fmla="*/ 7250400 w 7250400"/>
              <a:gd name="connsiteY2" fmla="*/ 3058928 h 3058928"/>
              <a:gd name="connsiteX3" fmla="*/ 0 w 7250400"/>
              <a:gd name="connsiteY3" fmla="*/ 3058928 h 3058928"/>
              <a:gd name="connsiteX4" fmla="*/ 811764 w 7250400"/>
              <a:gd name="connsiteY4" fmla="*/ 0 h 3058928"/>
              <a:gd name="connsiteX0" fmla="*/ 783189 w 7221825"/>
              <a:gd name="connsiteY0" fmla="*/ 0 h 3058928"/>
              <a:gd name="connsiteX1" fmla="*/ 7212494 w 7221825"/>
              <a:gd name="connsiteY1" fmla="*/ 1387540 h 3058928"/>
              <a:gd name="connsiteX2" fmla="*/ 7221825 w 7221825"/>
              <a:gd name="connsiteY2" fmla="*/ 3058928 h 3058928"/>
              <a:gd name="connsiteX3" fmla="*/ 0 w 7221825"/>
              <a:gd name="connsiteY3" fmla="*/ 2954153 h 3058928"/>
              <a:gd name="connsiteX4" fmla="*/ 783189 w 7221825"/>
              <a:gd name="connsiteY4" fmla="*/ 0 h 3058928"/>
              <a:gd name="connsiteX0" fmla="*/ 783189 w 7231350"/>
              <a:gd name="connsiteY0" fmla="*/ 0 h 2963678"/>
              <a:gd name="connsiteX1" fmla="*/ 7212494 w 7231350"/>
              <a:gd name="connsiteY1" fmla="*/ 1387540 h 2963678"/>
              <a:gd name="connsiteX2" fmla="*/ 7231350 w 7231350"/>
              <a:gd name="connsiteY2" fmla="*/ 2963678 h 2963678"/>
              <a:gd name="connsiteX3" fmla="*/ 0 w 7231350"/>
              <a:gd name="connsiteY3" fmla="*/ 2954153 h 2963678"/>
              <a:gd name="connsiteX4" fmla="*/ 783189 w 7231350"/>
              <a:gd name="connsiteY4" fmla="*/ 0 h 2963678"/>
              <a:gd name="connsiteX0" fmla="*/ 741353 w 7231350"/>
              <a:gd name="connsiteY0" fmla="*/ 0 h 2975631"/>
              <a:gd name="connsiteX1" fmla="*/ 7212494 w 7231350"/>
              <a:gd name="connsiteY1" fmla="*/ 1399493 h 2975631"/>
              <a:gd name="connsiteX2" fmla="*/ 7231350 w 7231350"/>
              <a:gd name="connsiteY2" fmla="*/ 2975631 h 2975631"/>
              <a:gd name="connsiteX3" fmla="*/ 0 w 7231350"/>
              <a:gd name="connsiteY3" fmla="*/ 2966106 h 2975631"/>
              <a:gd name="connsiteX4" fmla="*/ 741353 w 7231350"/>
              <a:gd name="connsiteY4" fmla="*/ 0 h 2975631"/>
              <a:gd name="connsiteX0" fmla="*/ 783188 w 7273185"/>
              <a:gd name="connsiteY0" fmla="*/ 0 h 2975631"/>
              <a:gd name="connsiteX1" fmla="*/ 7254329 w 7273185"/>
              <a:gd name="connsiteY1" fmla="*/ 1399493 h 2975631"/>
              <a:gd name="connsiteX2" fmla="*/ 7273185 w 7273185"/>
              <a:gd name="connsiteY2" fmla="*/ 2975631 h 2975631"/>
              <a:gd name="connsiteX3" fmla="*/ 0 w 7273185"/>
              <a:gd name="connsiteY3" fmla="*/ 2972083 h 2975631"/>
              <a:gd name="connsiteX4" fmla="*/ 783188 w 7273185"/>
              <a:gd name="connsiteY4" fmla="*/ 0 h 2975631"/>
              <a:gd name="connsiteX0" fmla="*/ 783188 w 7254877"/>
              <a:gd name="connsiteY0" fmla="*/ 0 h 2972083"/>
              <a:gd name="connsiteX1" fmla="*/ 7254329 w 7254877"/>
              <a:gd name="connsiteY1" fmla="*/ 1399493 h 2972083"/>
              <a:gd name="connsiteX2" fmla="*/ 7249279 w 7254877"/>
              <a:gd name="connsiteY2" fmla="*/ 2969655 h 2972083"/>
              <a:gd name="connsiteX3" fmla="*/ 0 w 7254877"/>
              <a:gd name="connsiteY3" fmla="*/ 2972083 h 2972083"/>
              <a:gd name="connsiteX4" fmla="*/ 783188 w 7254877"/>
              <a:gd name="connsiteY4" fmla="*/ 0 h 297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4877" h="2972083">
                <a:moveTo>
                  <a:pt x="783188" y="0"/>
                </a:moveTo>
                <a:lnTo>
                  <a:pt x="7254329" y="1399493"/>
                </a:lnTo>
                <a:cubicBezTo>
                  <a:pt x="7257439" y="1924872"/>
                  <a:pt x="7246169" y="2444276"/>
                  <a:pt x="7249279" y="2969655"/>
                </a:cubicBezTo>
                <a:lnTo>
                  <a:pt x="0" y="2972083"/>
                </a:lnTo>
                <a:lnTo>
                  <a:pt x="783188" y="0"/>
                </a:lnTo>
                <a:close/>
              </a:path>
            </a:pathLst>
          </a:custGeom>
        </p:spPr>
        <p:txBody>
          <a:bodyPr anchor="b"/>
          <a:lstStyle>
            <a:lvl1pPr marL="0" indent="0" algn="ct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3. kuva tai väri kuvagalleriasta. Muita kuvia voit lisätä Väylän kuvapankista tai omista tiedostoista</a:t>
            </a:r>
            <a:endParaRPr lang="en-US" dirty="0"/>
          </a:p>
          <a:p>
            <a:endParaRPr lang="fi-FI" dirty="0"/>
          </a:p>
        </p:txBody>
      </p:sp>
      <p:pic>
        <p:nvPicPr>
          <p:cNvPr id="37" name="Picture 14" descr="Väyläviraston logo">
            <a:extLst>
              <a:ext uri="{FF2B5EF4-FFF2-40B4-BE49-F238E27FC236}">
                <a16:creationId xmlns:a16="http://schemas.microsoft.com/office/drawing/2014/main" id="{CFE18993-6749-2E5A-E9F6-584C91719FF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5124315"/>
            <a:ext cx="1673549" cy="1394625"/>
          </a:xfrm>
          <a:prstGeom prst="rect">
            <a:avLst/>
          </a:prstGeom>
        </p:spPr>
      </p:pic>
      <p:sp>
        <p:nvSpPr>
          <p:cNvPr id="4" name="eulogoplaceholder">
            <a:extLst>
              <a:ext uri="{FF2B5EF4-FFF2-40B4-BE49-F238E27FC236}">
                <a16:creationId xmlns:a16="http://schemas.microsoft.com/office/drawing/2014/main" id="{D86EE20E-F09E-B6DE-CDF6-15CD9710B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525761" y="5344806"/>
            <a:ext cx="2761856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1997281149"/>
      </p:ext>
    </p:extLst>
  </p:cSld>
  <p:clrMapOvr>
    <a:masterClrMapping/>
  </p:clrMapOvr>
  <p:hf hd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aka_kuva_sininen" preserve="1" userDrawn="1">
  <p:cSld name="vaaka_kuv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AB4047D7-75ED-C176-9F2B-759FC5065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Lisää kuva kuvagalleriasta, Väylän kuvapankista tai omista tiedostoista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68E480F-6969-9C85-3F13-C2581A92F7D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89338"/>
            <a:ext cx="12192000" cy="792000"/>
          </a:xfrm>
          <a:gradFill>
            <a:gsLst>
              <a:gs pos="100000">
                <a:schemeClr val="accent1">
                  <a:alpha val="11000"/>
                </a:schemeClr>
              </a:gs>
              <a:gs pos="0">
                <a:schemeClr val="tx2">
                  <a:alpha val="70000"/>
                </a:schemeClr>
              </a:gs>
            </a:gsLst>
            <a:lin ang="0" scaled="0"/>
          </a:gradFill>
        </p:spPr>
        <p:txBody>
          <a:bodyPr lIns="108000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6A058AD-20D3-103F-BE1A-6A66EEE2A88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0" y="3510000"/>
            <a:ext cx="12192000" cy="1080000"/>
          </a:xfrm>
          <a:gradFill>
            <a:gsLst>
              <a:gs pos="100000">
                <a:schemeClr val="accent1">
                  <a:alpha val="11000"/>
                </a:schemeClr>
              </a:gs>
              <a:gs pos="0">
                <a:schemeClr val="tx2">
                  <a:alpha val="70000"/>
                </a:schemeClr>
              </a:gs>
            </a:gsLst>
            <a:lin ang="0" scaled="0"/>
          </a:gradFill>
        </p:spPr>
        <p:txBody>
          <a:bodyPr lIns="1080000"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6369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aka_kuva_vihrea" preserve="1" userDrawn="1">
  <p:cSld name="vaaka_kuva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3">
            <a:extLst>
              <a:ext uri="{FF2B5EF4-FFF2-40B4-BE49-F238E27FC236}">
                <a16:creationId xmlns:a16="http://schemas.microsoft.com/office/drawing/2014/main" id="{37D1F390-B184-4B82-1464-B4F5FE461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Lisää kuva kuvagalleriasta, Väylän kuvapankista tai omista tiedostoista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1834BC-D657-9433-05AE-301C6EFE0B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89338"/>
            <a:ext cx="12192000" cy="792000"/>
          </a:xfrm>
          <a:gradFill>
            <a:gsLst>
              <a:gs pos="100000">
                <a:schemeClr val="bg2">
                  <a:alpha val="11000"/>
                </a:schemeClr>
              </a:gs>
              <a:gs pos="0">
                <a:schemeClr val="accent4">
                  <a:alpha val="71000"/>
                </a:schemeClr>
              </a:gs>
            </a:gsLst>
            <a:lin ang="0" scaled="0"/>
          </a:gradFill>
        </p:spPr>
        <p:txBody>
          <a:bodyPr lIns="108000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391C4EA-1BDA-2FE2-EC62-4C09E203DD3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0" y="3510000"/>
            <a:ext cx="12192000" cy="1080000"/>
          </a:xfrm>
          <a:gradFill>
            <a:gsLst>
              <a:gs pos="100000">
                <a:schemeClr val="bg2">
                  <a:alpha val="11000"/>
                </a:schemeClr>
              </a:gs>
              <a:gs pos="0">
                <a:schemeClr val="accent4">
                  <a:alpha val="71000"/>
                </a:schemeClr>
              </a:gs>
            </a:gsLst>
            <a:lin ang="0" scaled="0"/>
          </a:gradFill>
        </p:spPr>
        <p:txBody>
          <a:bodyPr lIns="1080000"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9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5875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 lang="fi-FI" b="0" i="0" smtClean="0">
                <a:effectLst/>
              </a:defRPr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3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53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aka_kuva_pinkki" preserve="1" userDrawn="1">
  <p:cSld name="vaaka_kuva_pinkk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552D661D-62EC-E4F9-7F2D-E30CA1F0A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Lisää kuva kuvagalleriasta, Väylän kuvapankista tai omista tiedostoista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83D4C-14C0-1A7B-8488-471A0D5995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89338"/>
            <a:ext cx="12192000" cy="792000"/>
          </a:xfrm>
          <a:gradFill>
            <a:gsLst>
              <a:gs pos="100000">
                <a:schemeClr val="accent5">
                  <a:alpha val="14000"/>
                </a:schemeClr>
              </a:gs>
              <a:gs pos="0">
                <a:schemeClr val="accent5">
                  <a:alpha val="77000"/>
                </a:schemeClr>
              </a:gs>
            </a:gsLst>
            <a:lin ang="0" scaled="0"/>
          </a:gradFill>
        </p:spPr>
        <p:txBody>
          <a:bodyPr lIns="108000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B0C59-FB4D-3FDE-13BC-9E175336B7A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0" y="3510000"/>
            <a:ext cx="12192000" cy="1080000"/>
          </a:xfrm>
          <a:gradFill>
            <a:gsLst>
              <a:gs pos="100000">
                <a:schemeClr val="accent5">
                  <a:alpha val="14000"/>
                </a:schemeClr>
              </a:gs>
              <a:gs pos="0">
                <a:schemeClr val="accent5">
                  <a:alpha val="77000"/>
                </a:schemeClr>
              </a:gs>
            </a:gsLst>
            <a:lin ang="0" scaled="0"/>
          </a:gradFill>
        </p:spPr>
        <p:txBody>
          <a:bodyPr lIns="1080000"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5815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_teksti" preserve="1" userDrawn="1">
  <p:cSld name="kuv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55970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6955971" cy="432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A458CFA8-08E7-DAA8-E9CA-979753669B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20000" y="0"/>
            <a:ext cx="4284000" cy="6858000"/>
          </a:xfrm>
          <a:custGeom>
            <a:avLst/>
            <a:gdLst>
              <a:gd name="connsiteX0" fmla="*/ 0 w 4294800"/>
              <a:gd name="connsiteY0" fmla="*/ 0 h 6858000"/>
              <a:gd name="connsiteX1" fmla="*/ 4294800 w 4294800"/>
              <a:gd name="connsiteY1" fmla="*/ 0 h 6858000"/>
              <a:gd name="connsiteX2" fmla="*/ 4294800 w 4294800"/>
              <a:gd name="connsiteY2" fmla="*/ 6858000 h 6858000"/>
              <a:gd name="connsiteX3" fmla="*/ 0 w 4294800"/>
              <a:gd name="connsiteY3" fmla="*/ 6858000 h 6858000"/>
              <a:gd name="connsiteX4" fmla="*/ 0 w 4294800"/>
              <a:gd name="connsiteY4" fmla="*/ 0 h 6858000"/>
              <a:gd name="connsiteX0" fmla="*/ 1384662 w 4294800"/>
              <a:gd name="connsiteY0" fmla="*/ 0 h 6866708"/>
              <a:gd name="connsiteX1" fmla="*/ 4294800 w 4294800"/>
              <a:gd name="connsiteY1" fmla="*/ 8708 h 6866708"/>
              <a:gd name="connsiteX2" fmla="*/ 4294800 w 4294800"/>
              <a:gd name="connsiteY2" fmla="*/ 6866708 h 6866708"/>
              <a:gd name="connsiteX3" fmla="*/ 0 w 4294800"/>
              <a:gd name="connsiteY3" fmla="*/ 6866708 h 6866708"/>
              <a:gd name="connsiteX4" fmla="*/ 1384662 w 4294800"/>
              <a:gd name="connsiteY4" fmla="*/ 0 h 686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00" h="6866708">
                <a:moveTo>
                  <a:pt x="1384662" y="0"/>
                </a:moveTo>
                <a:lnTo>
                  <a:pt x="4294800" y="8708"/>
                </a:lnTo>
                <a:lnTo>
                  <a:pt x="4294800" y="6866708"/>
                </a:lnTo>
                <a:lnTo>
                  <a:pt x="0" y="6866708"/>
                </a:lnTo>
                <a:lnTo>
                  <a:pt x="1384662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 typeface="Arial"/>
              <a:buNone/>
              <a:tabLst/>
              <a:defRPr/>
            </a:pPr>
            <a:r>
              <a:rPr lang="fi-FI" dirty="0"/>
              <a:t>Lisää kuva kuvagalleriasta, Väylän kuvapankista tai omista tiedostoista</a:t>
            </a:r>
            <a:endParaRPr lang="en-US" dirty="0"/>
          </a:p>
          <a:p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4832"/>
      </p:ext>
    </p:extLst>
  </p:cSld>
  <p:clrMapOvr>
    <a:masterClrMapping/>
  </p:clrMapOvr>
  <p:hf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kuva_teksti" preserve="1" userDrawn="1">
  <p:cSld name="levea_kuv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62006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1813968"/>
            <a:ext cx="4177938" cy="432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A458CFA8-08E7-DAA8-E9CA-979753669B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32800" y="0"/>
            <a:ext cx="7459200" cy="6858000"/>
          </a:xfrm>
          <a:custGeom>
            <a:avLst/>
            <a:gdLst>
              <a:gd name="connsiteX0" fmla="*/ 0 w 4294800"/>
              <a:gd name="connsiteY0" fmla="*/ 0 h 6858000"/>
              <a:gd name="connsiteX1" fmla="*/ 4294800 w 4294800"/>
              <a:gd name="connsiteY1" fmla="*/ 0 h 6858000"/>
              <a:gd name="connsiteX2" fmla="*/ 4294800 w 4294800"/>
              <a:gd name="connsiteY2" fmla="*/ 6858000 h 6858000"/>
              <a:gd name="connsiteX3" fmla="*/ 0 w 4294800"/>
              <a:gd name="connsiteY3" fmla="*/ 6858000 h 6858000"/>
              <a:gd name="connsiteX4" fmla="*/ 0 w 4294800"/>
              <a:gd name="connsiteY4" fmla="*/ 0 h 6858000"/>
              <a:gd name="connsiteX0" fmla="*/ 1384662 w 4294800"/>
              <a:gd name="connsiteY0" fmla="*/ 0 h 6866708"/>
              <a:gd name="connsiteX1" fmla="*/ 4294800 w 4294800"/>
              <a:gd name="connsiteY1" fmla="*/ 8708 h 6866708"/>
              <a:gd name="connsiteX2" fmla="*/ 4294800 w 4294800"/>
              <a:gd name="connsiteY2" fmla="*/ 6866708 h 6866708"/>
              <a:gd name="connsiteX3" fmla="*/ 0 w 4294800"/>
              <a:gd name="connsiteY3" fmla="*/ 6866708 h 6866708"/>
              <a:gd name="connsiteX4" fmla="*/ 1384662 w 4294800"/>
              <a:gd name="connsiteY4" fmla="*/ 0 h 686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00" h="6866708">
                <a:moveTo>
                  <a:pt x="1384662" y="0"/>
                </a:moveTo>
                <a:lnTo>
                  <a:pt x="4294800" y="8708"/>
                </a:lnTo>
                <a:lnTo>
                  <a:pt x="4294800" y="6866708"/>
                </a:lnTo>
                <a:lnTo>
                  <a:pt x="0" y="6866708"/>
                </a:lnTo>
                <a:lnTo>
                  <a:pt x="1384662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 typeface="Arial"/>
              <a:buNone/>
              <a:tabLst/>
              <a:defRPr/>
            </a:pPr>
            <a:r>
              <a:rPr lang="fi-FI" dirty="0"/>
              <a:t>Lisää kuva kuvagalleriasta, Väylän kuvapankista tai omista tiedostoista</a:t>
            </a:r>
            <a:endParaRPr lang="en-US" dirty="0"/>
          </a:p>
          <a:p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42974"/>
      </p:ext>
    </p:extLst>
  </p:cSld>
  <p:clrMapOvr>
    <a:masterClrMapping/>
  </p:clrMapOvr>
  <p:hf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ma_kuva_teksti" preserve="1" userDrawn="1">
  <p:cSld name="oma_kuv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5276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Kirjoita tähän nimi</a:t>
            </a:r>
            <a:endParaRPr lang="en-US" dirty="0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A458CFA8-08E7-DAA8-E9CA-979753669B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44339" y="8709"/>
            <a:ext cx="5439600" cy="6858000"/>
          </a:xfrm>
          <a:custGeom>
            <a:avLst/>
            <a:gdLst>
              <a:gd name="connsiteX0" fmla="*/ 0 w 4294800"/>
              <a:gd name="connsiteY0" fmla="*/ 0 h 6858000"/>
              <a:gd name="connsiteX1" fmla="*/ 4294800 w 4294800"/>
              <a:gd name="connsiteY1" fmla="*/ 0 h 6858000"/>
              <a:gd name="connsiteX2" fmla="*/ 4294800 w 4294800"/>
              <a:gd name="connsiteY2" fmla="*/ 6858000 h 6858000"/>
              <a:gd name="connsiteX3" fmla="*/ 0 w 4294800"/>
              <a:gd name="connsiteY3" fmla="*/ 6858000 h 6858000"/>
              <a:gd name="connsiteX4" fmla="*/ 0 w 4294800"/>
              <a:gd name="connsiteY4" fmla="*/ 0 h 6858000"/>
              <a:gd name="connsiteX0" fmla="*/ 1384662 w 4294800"/>
              <a:gd name="connsiteY0" fmla="*/ 0 h 6866708"/>
              <a:gd name="connsiteX1" fmla="*/ 4294800 w 4294800"/>
              <a:gd name="connsiteY1" fmla="*/ 8708 h 6866708"/>
              <a:gd name="connsiteX2" fmla="*/ 4294800 w 4294800"/>
              <a:gd name="connsiteY2" fmla="*/ 6866708 h 6866708"/>
              <a:gd name="connsiteX3" fmla="*/ 0 w 4294800"/>
              <a:gd name="connsiteY3" fmla="*/ 6866708 h 6866708"/>
              <a:gd name="connsiteX4" fmla="*/ 1384662 w 4294800"/>
              <a:gd name="connsiteY4" fmla="*/ 0 h 686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00" h="6866708">
                <a:moveTo>
                  <a:pt x="1384662" y="0"/>
                </a:moveTo>
                <a:lnTo>
                  <a:pt x="4294800" y="8708"/>
                </a:lnTo>
                <a:lnTo>
                  <a:pt x="4294800" y="6866708"/>
                </a:lnTo>
                <a:lnTo>
                  <a:pt x="0" y="6866708"/>
                </a:lnTo>
                <a:lnTo>
                  <a:pt x="1384662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 typeface="Arial"/>
              <a:buNone/>
              <a:tabLst/>
              <a:defRPr/>
            </a:pPr>
            <a:r>
              <a:rPr lang="fi-FI" dirty="0"/>
              <a:t>Lisää oma kuva</a:t>
            </a:r>
            <a:endParaRPr lang="en-US" dirty="0"/>
          </a:p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FE7494B-1547-CA50-9CF3-C058329BD5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1793876"/>
            <a:ext cx="5527675" cy="432000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i-FI" dirty="0"/>
              <a:t>Kirjoita tähän nimike</a:t>
            </a:r>
            <a:br>
              <a:rPr lang="fi-FI" dirty="0"/>
            </a:br>
            <a:r>
              <a:rPr lang="fi-FI" dirty="0"/>
              <a:t>Osasto/Yksikkö</a:t>
            </a:r>
            <a:br>
              <a:rPr lang="fi-FI" dirty="0"/>
            </a:br>
            <a:r>
              <a:rPr lang="fi-FI" dirty="0"/>
              <a:t>Sähköpostiosoite</a:t>
            </a:r>
            <a:br>
              <a:rPr lang="fi-FI" dirty="0"/>
            </a:br>
            <a:r>
              <a:rPr lang="fi-FI" dirty="0"/>
              <a:t>some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33060"/>
      </p:ext>
    </p:extLst>
  </p:cSld>
  <p:clrMapOvr>
    <a:masterClrMapping/>
  </p:clrMapOvr>
  <p:hf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ripalkki_teksti_sininen" preserve="1" userDrawn="1">
  <p:cSld name="varipalkki_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8029576" cy="41601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6460D66B-6E51-6FDF-D981-ABB668FF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36194" y="0"/>
            <a:ext cx="2548020" cy="6858000"/>
            <a:chOff x="9636194" y="0"/>
            <a:chExt cx="2548020" cy="6858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F3ED7395-83A3-3DD8-B91B-C6FD2DD51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7226" y="292735"/>
              <a:ext cx="1833562" cy="1571625"/>
            </a:xfrm>
            <a:prstGeom prst="rect">
              <a:avLst/>
            </a:prstGeom>
          </p:spPr>
        </p:pic>
        <p:grpSp>
          <p:nvGrpSpPr>
            <p:cNvPr id="15" name="Ryhmä 14">
              <a:extLst>
                <a:ext uri="{FF2B5EF4-FFF2-40B4-BE49-F238E27FC236}">
                  <a16:creationId xmlns:a16="http://schemas.microsoft.com/office/drawing/2014/main" id="{AB624DEC-2732-7717-5E45-E5C24426D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9636194" y="0"/>
              <a:ext cx="2548020" cy="6858000"/>
              <a:chOff x="9636194" y="0"/>
              <a:chExt cx="2548020" cy="6858000"/>
            </a:xfrm>
          </p:grpSpPr>
          <p:sp>
            <p:nvSpPr>
              <p:cNvPr id="9" name="Suorakulmio 8">
                <a:extLst>
                  <a:ext uri="{FF2B5EF4-FFF2-40B4-BE49-F238E27FC236}">
                    <a16:creationId xmlns:a16="http://schemas.microsoft.com/office/drawing/2014/main" id="{9B5879DD-5458-8E90-5B78-B61A4B3E2A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9636194" y="0"/>
                <a:ext cx="2548020" cy="6858000"/>
              </a:xfrm>
              <a:custGeom>
                <a:avLst/>
                <a:gdLst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0 w 2246811"/>
                  <a:gd name="connsiteY3" fmla="*/ 6858000 h 6858000"/>
                  <a:gd name="connsiteX4" fmla="*/ 0 w 2246811"/>
                  <a:gd name="connsiteY4" fmla="*/ 0 h 6858000"/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627017 w 2246811"/>
                  <a:gd name="connsiteY3" fmla="*/ 6858000 h 6858000"/>
                  <a:gd name="connsiteX4" fmla="*/ 0 w 2246811"/>
                  <a:gd name="connsiteY4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6811" h="6858000">
                    <a:moveTo>
                      <a:pt x="0" y="0"/>
                    </a:moveTo>
                    <a:lnTo>
                      <a:pt x="2246811" y="0"/>
                    </a:lnTo>
                    <a:lnTo>
                      <a:pt x="2246811" y="6858000"/>
                    </a:lnTo>
                    <a:lnTo>
                      <a:pt x="627017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27000">
                    <a:schemeClr val="tx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gradFill flip="none" rotWithShape="1">
                  <a:gsLst>
                    <a:gs pos="2700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66BB957A-A95B-0424-ED14-DE7325DA5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7462" y="292735"/>
                <a:ext cx="1833562" cy="1571625"/>
              </a:xfrm>
              <a:prstGeom prst="rect">
                <a:avLst/>
              </a:prstGeom>
            </p:spPr>
          </p:pic>
        </p:grpSp>
      </p:grp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8943"/>
      </p:ext>
    </p:extLst>
  </p:cSld>
  <p:clrMapOvr>
    <a:masterClrMapping/>
  </p:clrMapOvr>
  <p:hf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ripalkki_teksti_vihrea" preserve="1" userDrawn="1">
  <p:cSld name="varipalkki_tekst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8029576" cy="41601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FE12A800-B557-2BF7-459A-AE820A38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45719" y="0"/>
            <a:ext cx="2548020" cy="6858000"/>
            <a:chOff x="9645719" y="0"/>
            <a:chExt cx="2548020" cy="6858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F3ED7395-83A3-3DD8-B91B-C6FD2DD51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7226" y="292735"/>
              <a:ext cx="1833562" cy="1571625"/>
            </a:xfrm>
            <a:prstGeom prst="rect">
              <a:avLst/>
            </a:prstGeom>
          </p:spPr>
        </p:pic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AE4EC138-9B2A-E5AC-E31B-690AB90F5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9645719" y="0"/>
              <a:ext cx="2548020" cy="6858000"/>
              <a:chOff x="9645719" y="0"/>
              <a:chExt cx="2548020" cy="6858000"/>
            </a:xfrm>
          </p:grpSpPr>
          <p:sp>
            <p:nvSpPr>
              <p:cNvPr id="9" name="Suorakulmio 8">
                <a:extLst>
                  <a:ext uri="{FF2B5EF4-FFF2-40B4-BE49-F238E27FC236}">
                    <a16:creationId xmlns:a16="http://schemas.microsoft.com/office/drawing/2014/main" id="{9B5879DD-5458-8E90-5B78-B61A4B3E2A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9645719" y="0"/>
                <a:ext cx="2548020" cy="6858000"/>
              </a:xfrm>
              <a:custGeom>
                <a:avLst/>
                <a:gdLst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0 w 2246811"/>
                  <a:gd name="connsiteY3" fmla="*/ 6858000 h 6858000"/>
                  <a:gd name="connsiteX4" fmla="*/ 0 w 2246811"/>
                  <a:gd name="connsiteY4" fmla="*/ 0 h 6858000"/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627017 w 2246811"/>
                  <a:gd name="connsiteY3" fmla="*/ 6858000 h 6858000"/>
                  <a:gd name="connsiteX4" fmla="*/ 0 w 2246811"/>
                  <a:gd name="connsiteY4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6811" h="6858000">
                    <a:moveTo>
                      <a:pt x="0" y="0"/>
                    </a:moveTo>
                    <a:lnTo>
                      <a:pt x="2246811" y="0"/>
                    </a:lnTo>
                    <a:lnTo>
                      <a:pt x="2246811" y="6858000"/>
                    </a:lnTo>
                    <a:lnTo>
                      <a:pt x="627017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bg2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66BB957A-A95B-0424-ED14-DE7325DA5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7462" y="292735"/>
                <a:ext cx="1833562" cy="15716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65710695"/>
      </p:ext>
    </p:extLst>
  </p:cSld>
  <p:clrMapOvr>
    <a:masterClrMapping/>
  </p:clrMapOvr>
  <p:hf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ripalkki_teksti_pinkki" preserve="1" userDrawn="1">
  <p:cSld name="varipalkki_tekst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8029576" cy="41601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E58E1E22-330C-39F9-E7F4-1D54989B9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55244" y="0"/>
            <a:ext cx="2548020" cy="6858000"/>
            <a:chOff x="9655244" y="0"/>
            <a:chExt cx="2548020" cy="6858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F3ED7395-83A3-3DD8-B91B-C6FD2DD51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7226" y="292735"/>
              <a:ext cx="1833562" cy="1571625"/>
            </a:xfrm>
            <a:prstGeom prst="rect">
              <a:avLst/>
            </a:prstGeom>
          </p:spPr>
        </p:pic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6B19C80A-C58F-C557-85A0-970857495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9655244" y="0"/>
              <a:ext cx="2548020" cy="6858000"/>
              <a:chOff x="9636194" y="0"/>
              <a:chExt cx="2548020" cy="6858000"/>
            </a:xfrm>
          </p:grpSpPr>
          <p:sp>
            <p:nvSpPr>
              <p:cNvPr id="9" name="Suorakulmio 8">
                <a:extLst>
                  <a:ext uri="{FF2B5EF4-FFF2-40B4-BE49-F238E27FC236}">
                    <a16:creationId xmlns:a16="http://schemas.microsoft.com/office/drawing/2014/main" id="{9B5879DD-5458-8E90-5B78-B61A4B3E2A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9636194" y="0"/>
                <a:ext cx="2548020" cy="6858000"/>
              </a:xfrm>
              <a:custGeom>
                <a:avLst/>
                <a:gdLst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0 w 2246811"/>
                  <a:gd name="connsiteY3" fmla="*/ 6858000 h 6858000"/>
                  <a:gd name="connsiteX4" fmla="*/ 0 w 2246811"/>
                  <a:gd name="connsiteY4" fmla="*/ 0 h 6858000"/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627017 w 2246811"/>
                  <a:gd name="connsiteY3" fmla="*/ 6858000 h 6858000"/>
                  <a:gd name="connsiteX4" fmla="*/ 0 w 2246811"/>
                  <a:gd name="connsiteY4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6811" h="6858000">
                    <a:moveTo>
                      <a:pt x="0" y="0"/>
                    </a:moveTo>
                    <a:lnTo>
                      <a:pt x="2246811" y="0"/>
                    </a:lnTo>
                    <a:lnTo>
                      <a:pt x="2246811" y="6858000"/>
                    </a:lnTo>
                    <a:lnTo>
                      <a:pt x="627017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99500">
                    <a:srgbClr val="E50083"/>
                  </a:gs>
                  <a:gs pos="99000">
                    <a:schemeClr val="accent5">
                      <a:alpha val="72000"/>
                    </a:schemeClr>
                  </a:gs>
                  <a:gs pos="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66BB957A-A95B-0424-ED14-DE7325DA5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7462" y="292735"/>
                <a:ext cx="1833562" cy="15716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70866581"/>
      </p:ext>
    </p:extLst>
  </p:cSld>
  <p:clrMapOvr>
    <a:masterClrMapping/>
  </p:clrMapOvr>
  <p:hf hd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_kaksi_kuvaa" preserve="1" userDrawn="1">
  <p:cSld name="teksti_kaksi_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57776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4371975" cy="41601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525CEE5C-0ABB-5FAD-CD62-63A0C7F3CDC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92400" y="0"/>
            <a:ext cx="6399600" cy="3423600"/>
          </a:xfrm>
          <a:custGeom>
            <a:avLst/>
            <a:gdLst>
              <a:gd name="connsiteX0" fmla="*/ 0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0 w 6399600"/>
              <a:gd name="connsiteY4" fmla="*/ 0 h 3430800"/>
              <a:gd name="connsiteX0" fmla="*/ 504825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504825 w 6399600"/>
              <a:gd name="connsiteY4" fmla="*/ 0 h 3430800"/>
              <a:gd name="connsiteX0" fmla="*/ 581025 w 6399600"/>
              <a:gd name="connsiteY0" fmla="*/ 0 h 3440325"/>
              <a:gd name="connsiteX1" fmla="*/ 6399600 w 6399600"/>
              <a:gd name="connsiteY1" fmla="*/ 9525 h 3440325"/>
              <a:gd name="connsiteX2" fmla="*/ 6399600 w 6399600"/>
              <a:gd name="connsiteY2" fmla="*/ 3440325 h 3440325"/>
              <a:gd name="connsiteX3" fmla="*/ 0 w 6399600"/>
              <a:gd name="connsiteY3" fmla="*/ 3440325 h 3440325"/>
              <a:gd name="connsiteX4" fmla="*/ 581025 w 6399600"/>
              <a:gd name="connsiteY4" fmla="*/ 0 h 344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00" h="3440325">
                <a:moveTo>
                  <a:pt x="581025" y="0"/>
                </a:moveTo>
                <a:lnTo>
                  <a:pt x="6399600" y="9525"/>
                </a:lnTo>
                <a:lnTo>
                  <a:pt x="6399600" y="3440325"/>
                </a:lnTo>
                <a:lnTo>
                  <a:pt x="0" y="3440325"/>
                </a:lnTo>
                <a:lnTo>
                  <a:pt x="581025" y="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Tx/>
              <a:buNone/>
              <a:tabLst/>
              <a:defRPr/>
            </a:pPr>
            <a:r>
              <a:rPr lang="fi-FI" dirty="0"/>
              <a:t>Lisää kuva kuvagalleriasta, Väylän kuvapankista tai omista tiedostoista</a:t>
            </a:r>
            <a:endParaRPr lang="en-US" dirty="0"/>
          </a:p>
        </p:txBody>
      </p:sp>
      <p:sp>
        <p:nvSpPr>
          <p:cNvPr id="11" name="Kuvan paikkamerkki 6">
            <a:extLst>
              <a:ext uri="{FF2B5EF4-FFF2-40B4-BE49-F238E27FC236}">
                <a16:creationId xmlns:a16="http://schemas.microsoft.com/office/drawing/2014/main" id="{16011C4F-724D-8760-175C-BBD6FF19F17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11374" y="3456000"/>
            <a:ext cx="6980625" cy="3420000"/>
          </a:xfrm>
          <a:custGeom>
            <a:avLst/>
            <a:gdLst>
              <a:gd name="connsiteX0" fmla="*/ 0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0 w 6399600"/>
              <a:gd name="connsiteY4" fmla="*/ 0 h 3430800"/>
              <a:gd name="connsiteX0" fmla="*/ 504825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504825 w 6399600"/>
              <a:gd name="connsiteY4" fmla="*/ 0 h 3430800"/>
              <a:gd name="connsiteX0" fmla="*/ 581025 w 6399600"/>
              <a:gd name="connsiteY0" fmla="*/ 0 h 3440325"/>
              <a:gd name="connsiteX1" fmla="*/ 6399600 w 6399600"/>
              <a:gd name="connsiteY1" fmla="*/ 9525 h 3440325"/>
              <a:gd name="connsiteX2" fmla="*/ 6399600 w 6399600"/>
              <a:gd name="connsiteY2" fmla="*/ 3440325 h 3440325"/>
              <a:gd name="connsiteX3" fmla="*/ 0 w 6399600"/>
              <a:gd name="connsiteY3" fmla="*/ 3440325 h 3440325"/>
              <a:gd name="connsiteX4" fmla="*/ 581025 w 6399600"/>
              <a:gd name="connsiteY4" fmla="*/ 0 h 3440325"/>
              <a:gd name="connsiteX0" fmla="*/ 19050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19050 w 6399600"/>
              <a:gd name="connsiteY4" fmla="*/ 0 h 3430800"/>
              <a:gd name="connsiteX0" fmla="*/ 600075 w 6980625"/>
              <a:gd name="connsiteY0" fmla="*/ 0 h 3430800"/>
              <a:gd name="connsiteX1" fmla="*/ 6980625 w 6980625"/>
              <a:gd name="connsiteY1" fmla="*/ 0 h 3430800"/>
              <a:gd name="connsiteX2" fmla="*/ 6980625 w 6980625"/>
              <a:gd name="connsiteY2" fmla="*/ 3430800 h 3430800"/>
              <a:gd name="connsiteX3" fmla="*/ 0 w 6980625"/>
              <a:gd name="connsiteY3" fmla="*/ 3421275 h 3430800"/>
              <a:gd name="connsiteX4" fmla="*/ 600075 w 6980625"/>
              <a:gd name="connsiteY4" fmla="*/ 0 h 3430800"/>
              <a:gd name="connsiteX0" fmla="*/ 579979 w 6980625"/>
              <a:gd name="connsiteY0" fmla="*/ 0 h 3430800"/>
              <a:gd name="connsiteX1" fmla="*/ 6980625 w 6980625"/>
              <a:gd name="connsiteY1" fmla="*/ 0 h 3430800"/>
              <a:gd name="connsiteX2" fmla="*/ 6980625 w 6980625"/>
              <a:gd name="connsiteY2" fmla="*/ 3430800 h 3430800"/>
              <a:gd name="connsiteX3" fmla="*/ 0 w 6980625"/>
              <a:gd name="connsiteY3" fmla="*/ 3421275 h 3430800"/>
              <a:gd name="connsiteX4" fmla="*/ 579979 w 6980625"/>
              <a:gd name="connsiteY4" fmla="*/ 0 h 34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0625" h="3430800">
                <a:moveTo>
                  <a:pt x="579979" y="0"/>
                </a:moveTo>
                <a:lnTo>
                  <a:pt x="6980625" y="0"/>
                </a:lnTo>
                <a:lnTo>
                  <a:pt x="6980625" y="3430800"/>
                </a:lnTo>
                <a:lnTo>
                  <a:pt x="0" y="3421275"/>
                </a:lnTo>
                <a:lnTo>
                  <a:pt x="579979" y="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Tx/>
              <a:buNone/>
              <a:tabLst/>
              <a:defRPr/>
            </a:pPr>
            <a:r>
              <a:rPr lang="fi-FI" dirty="0"/>
              <a:t>Lisää kuva kuvagalleriasta, Väylän kuvapankista tai omista tiedostoista</a:t>
            </a:r>
            <a:endParaRPr lang="en-US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80185"/>
      </p:ext>
    </p:extLst>
  </p:cSld>
  <p:clrMapOvr>
    <a:masterClrMapping/>
  </p:clrMapOvr>
  <p:hf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dia" preserve="1" userDrawn="1">
  <p:cSld name="teks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A08C71-DAD5-0172-0B72-20CFAEED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00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5AEEA0D-4DDB-7C80-D5A9-2BC0F6746B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690688"/>
            <a:ext cx="5067300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Tekstin paikkamerkki 6">
            <a:extLst>
              <a:ext uri="{FF2B5EF4-FFF2-40B4-BE49-F238E27FC236}">
                <a16:creationId xmlns:a16="http://schemas.microsoft.com/office/drawing/2014/main" id="{9952975F-EC22-4458-763E-93FFB91847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76950" y="1690688"/>
            <a:ext cx="5067300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9" name="Picture 10" descr="Väyläviraston logo">
            <a:extLst>
              <a:ext uri="{FF2B5EF4-FFF2-40B4-BE49-F238E27FC236}">
                <a16:creationId xmlns:a16="http://schemas.microsoft.com/office/drawing/2014/main" id="{6FCB4996-D36E-B9B0-A1BC-A9C9A5303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69" y="381235"/>
            <a:ext cx="1673549" cy="1394625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A835E9-4402-B8D6-CFD0-FE95BCF0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85430"/>
      </p:ext>
    </p:extLst>
  </p:cSld>
  <p:clrMapOvr>
    <a:masterClrMapping/>
  </p:clrMapOvr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_graafi" preserve="1" userDrawn="1">
  <p:cSld name="teksti_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A08C71-DAD5-0172-0B72-20CFAEED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00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5AEEA0D-4DDB-7C80-D5A9-2BC0F6746B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775860"/>
            <a:ext cx="2486025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Kaavion paikkamerkki 9">
            <a:extLst>
              <a:ext uri="{FF2B5EF4-FFF2-40B4-BE49-F238E27FC236}">
                <a16:creationId xmlns:a16="http://schemas.microsoft.com/office/drawing/2014/main" id="{CFB0F0F9-2B0C-1D59-6D78-D7BEBF88F50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495674" y="1776413"/>
            <a:ext cx="8373600" cy="4161048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9" name="Picture 10" descr="Väyläviraston logo">
            <a:extLst>
              <a:ext uri="{FF2B5EF4-FFF2-40B4-BE49-F238E27FC236}">
                <a16:creationId xmlns:a16="http://schemas.microsoft.com/office/drawing/2014/main" id="{6FCB4996-D36E-B9B0-A1BC-A9C9A5303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69" y="381235"/>
            <a:ext cx="1673549" cy="1394625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A835E9-4402-B8D6-CFD0-FE95BCF0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95581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afi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A08C71-DAD5-0172-0B72-20CFAEED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00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Kaavion paikkamerkki 9">
            <a:extLst>
              <a:ext uri="{FF2B5EF4-FFF2-40B4-BE49-F238E27FC236}">
                <a16:creationId xmlns:a16="http://schemas.microsoft.com/office/drawing/2014/main" id="{CFB0F0F9-2B0C-1D59-6D78-D7BEBF88F50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6413"/>
            <a:ext cx="11031074" cy="4172400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9" name="Picture 10" descr="Väyläviraston logo">
            <a:extLst>
              <a:ext uri="{FF2B5EF4-FFF2-40B4-BE49-F238E27FC236}">
                <a16:creationId xmlns:a16="http://schemas.microsoft.com/office/drawing/2014/main" id="{6FCB4996-D36E-B9B0-A1BC-A9C9A5303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69" y="381235"/>
            <a:ext cx="1673549" cy="1394625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A835E9-4402-B8D6-CFD0-FE95BCF0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75914"/>
      </p:ext>
    </p:extLst>
  </p:cSld>
  <p:clrMapOvr>
    <a:masterClrMapping/>
  </p:clrMapOvr>
  <p:hf hd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varipalkki_teksti_sininen_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8" descr="ogo&#10;&#10;Description automatically generated">
            <a:extLst>
              <a:ext uri="{FF2B5EF4-FFF2-40B4-BE49-F238E27FC236}">
                <a16:creationId xmlns:a16="http://schemas.microsoft.com/office/drawing/2014/main" id="{09BF918C-756A-D299-6903-7233B824C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1"/>
            <a:ext cx="5899150" cy="6866576"/>
          </a:xfrm>
          <a:custGeom>
            <a:avLst/>
            <a:gdLst>
              <a:gd name="connsiteX0" fmla="*/ 0 w 2246811"/>
              <a:gd name="connsiteY0" fmla="*/ 0 h 6858000"/>
              <a:gd name="connsiteX1" fmla="*/ 2246811 w 2246811"/>
              <a:gd name="connsiteY1" fmla="*/ 0 h 6858000"/>
              <a:gd name="connsiteX2" fmla="*/ 2246811 w 2246811"/>
              <a:gd name="connsiteY2" fmla="*/ 6858000 h 6858000"/>
              <a:gd name="connsiteX3" fmla="*/ 0 w 2246811"/>
              <a:gd name="connsiteY3" fmla="*/ 6858000 h 6858000"/>
              <a:gd name="connsiteX4" fmla="*/ 0 w 2246811"/>
              <a:gd name="connsiteY4" fmla="*/ 0 h 6858000"/>
              <a:gd name="connsiteX0" fmla="*/ 0 w 2246811"/>
              <a:gd name="connsiteY0" fmla="*/ 0 h 6858000"/>
              <a:gd name="connsiteX1" fmla="*/ 2246811 w 2246811"/>
              <a:gd name="connsiteY1" fmla="*/ 0 h 6858000"/>
              <a:gd name="connsiteX2" fmla="*/ 2246811 w 2246811"/>
              <a:gd name="connsiteY2" fmla="*/ 6858000 h 6858000"/>
              <a:gd name="connsiteX3" fmla="*/ 627017 w 2246811"/>
              <a:gd name="connsiteY3" fmla="*/ 6858000 h 6858000"/>
              <a:gd name="connsiteX4" fmla="*/ 0 w 2246811"/>
              <a:gd name="connsiteY4" fmla="*/ 0 h 6858000"/>
              <a:gd name="connsiteX0" fmla="*/ 0 w 1657542"/>
              <a:gd name="connsiteY0" fmla="*/ 28575 h 6858000"/>
              <a:gd name="connsiteX1" fmla="*/ 1657542 w 1657542"/>
              <a:gd name="connsiteY1" fmla="*/ 0 h 6858000"/>
              <a:gd name="connsiteX2" fmla="*/ 1657542 w 1657542"/>
              <a:gd name="connsiteY2" fmla="*/ 6858000 h 6858000"/>
              <a:gd name="connsiteX3" fmla="*/ 37748 w 1657542"/>
              <a:gd name="connsiteY3" fmla="*/ 6858000 h 6858000"/>
              <a:gd name="connsiteX4" fmla="*/ 0 w 1657542"/>
              <a:gd name="connsiteY4" fmla="*/ 28575 h 6858000"/>
              <a:gd name="connsiteX0" fmla="*/ 717903 w 2375445"/>
              <a:gd name="connsiteY0" fmla="*/ 28575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28575 h 6867525"/>
              <a:gd name="connsiteX0" fmla="*/ 717903 w 2375445"/>
              <a:gd name="connsiteY0" fmla="*/ 0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0 h 6867525"/>
              <a:gd name="connsiteX0" fmla="*/ 717903 w 2375445"/>
              <a:gd name="connsiteY0" fmla="*/ 0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0 h 6867525"/>
              <a:gd name="connsiteX0" fmla="*/ 472365 w 2375445"/>
              <a:gd name="connsiteY0" fmla="*/ 0 h 6886575"/>
              <a:gd name="connsiteX1" fmla="*/ 2375445 w 2375445"/>
              <a:gd name="connsiteY1" fmla="*/ 19050 h 6886575"/>
              <a:gd name="connsiteX2" fmla="*/ 2375445 w 2375445"/>
              <a:gd name="connsiteY2" fmla="*/ 6877050 h 6886575"/>
              <a:gd name="connsiteX3" fmla="*/ 0 w 2375445"/>
              <a:gd name="connsiteY3" fmla="*/ 6886575 h 6886575"/>
              <a:gd name="connsiteX4" fmla="*/ 472365 w 2375445"/>
              <a:gd name="connsiteY4" fmla="*/ 0 h 6886575"/>
              <a:gd name="connsiteX0" fmla="*/ 474991 w 2375445"/>
              <a:gd name="connsiteY0" fmla="*/ 0 h 6872927"/>
              <a:gd name="connsiteX1" fmla="*/ 2375445 w 2375445"/>
              <a:gd name="connsiteY1" fmla="*/ 5402 h 6872927"/>
              <a:gd name="connsiteX2" fmla="*/ 2375445 w 2375445"/>
              <a:gd name="connsiteY2" fmla="*/ 6863402 h 6872927"/>
              <a:gd name="connsiteX3" fmla="*/ 0 w 2375445"/>
              <a:gd name="connsiteY3" fmla="*/ 6872927 h 6872927"/>
              <a:gd name="connsiteX4" fmla="*/ 474991 w 2375445"/>
              <a:gd name="connsiteY4" fmla="*/ 0 h 6872927"/>
              <a:gd name="connsiteX0" fmla="*/ 218459 w 2118913"/>
              <a:gd name="connsiteY0" fmla="*/ 0 h 6866577"/>
              <a:gd name="connsiteX1" fmla="*/ 2118913 w 2118913"/>
              <a:gd name="connsiteY1" fmla="*/ 5402 h 6866577"/>
              <a:gd name="connsiteX2" fmla="*/ 2118913 w 2118913"/>
              <a:gd name="connsiteY2" fmla="*/ 6863402 h 6866577"/>
              <a:gd name="connsiteX3" fmla="*/ 0 w 2118913"/>
              <a:gd name="connsiteY3" fmla="*/ 6866577 h 6866577"/>
              <a:gd name="connsiteX4" fmla="*/ 218459 w 2118913"/>
              <a:gd name="connsiteY4" fmla="*/ 0 h 686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913" h="6866577">
                <a:moveTo>
                  <a:pt x="218459" y="0"/>
                </a:moveTo>
                <a:lnTo>
                  <a:pt x="2118913" y="5402"/>
                </a:lnTo>
                <a:lnTo>
                  <a:pt x="2118913" y="6863402"/>
                </a:lnTo>
                <a:lnTo>
                  <a:pt x="0" y="6866577"/>
                </a:lnTo>
                <a:lnTo>
                  <a:pt x="218459" y="0"/>
                </a:lnTo>
                <a:close/>
              </a:path>
            </a:pathLst>
          </a:custGeom>
          <a:gradFill>
            <a:gsLst>
              <a:gs pos="40000">
                <a:schemeClr val="tx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8B674CA-CF10-258E-43B4-638BFF7C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00" y="1173600"/>
            <a:ext cx="4539600" cy="41292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sz="2800" b="1" i="0" baseline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4157CC3-A841-439A-4C05-F857C7F67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8049" y="6356350"/>
            <a:ext cx="561975" cy="365125"/>
          </a:xfrm>
        </p:spPr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kstin paikkamerkki 4">
            <a:extLst>
              <a:ext uri="{FF2B5EF4-FFF2-40B4-BE49-F238E27FC236}">
                <a16:creationId xmlns:a16="http://schemas.microsoft.com/office/drawing/2014/main" id="{15475117-2A1A-60AB-CFAB-BAC0630ED1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92800" y="1173163"/>
            <a:ext cx="5194800" cy="489368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6551968"/>
      </p:ext>
    </p:extLst>
  </p:cSld>
  <p:clrMapOvr>
    <a:masterClrMapping/>
  </p:clrMapOvr>
  <p:hf hd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varipalkki_teksti_vihreä_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8" descr="Logo&#10;&#10;Description automatically generated">
            <a:extLst>
              <a:ext uri="{FF2B5EF4-FFF2-40B4-BE49-F238E27FC236}">
                <a16:creationId xmlns:a16="http://schemas.microsoft.com/office/drawing/2014/main" id="{216CE938-8470-1DC1-7B71-68B3FC511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6351"/>
            <a:ext cx="5918199" cy="6866576"/>
          </a:xfrm>
          <a:custGeom>
            <a:avLst/>
            <a:gdLst>
              <a:gd name="connsiteX0" fmla="*/ 0 w 2246811"/>
              <a:gd name="connsiteY0" fmla="*/ 0 h 6858000"/>
              <a:gd name="connsiteX1" fmla="*/ 2246811 w 2246811"/>
              <a:gd name="connsiteY1" fmla="*/ 0 h 6858000"/>
              <a:gd name="connsiteX2" fmla="*/ 2246811 w 2246811"/>
              <a:gd name="connsiteY2" fmla="*/ 6858000 h 6858000"/>
              <a:gd name="connsiteX3" fmla="*/ 0 w 2246811"/>
              <a:gd name="connsiteY3" fmla="*/ 6858000 h 6858000"/>
              <a:gd name="connsiteX4" fmla="*/ 0 w 2246811"/>
              <a:gd name="connsiteY4" fmla="*/ 0 h 6858000"/>
              <a:gd name="connsiteX0" fmla="*/ 0 w 2246811"/>
              <a:gd name="connsiteY0" fmla="*/ 0 h 6858000"/>
              <a:gd name="connsiteX1" fmla="*/ 2246811 w 2246811"/>
              <a:gd name="connsiteY1" fmla="*/ 0 h 6858000"/>
              <a:gd name="connsiteX2" fmla="*/ 2246811 w 2246811"/>
              <a:gd name="connsiteY2" fmla="*/ 6858000 h 6858000"/>
              <a:gd name="connsiteX3" fmla="*/ 627017 w 2246811"/>
              <a:gd name="connsiteY3" fmla="*/ 6858000 h 6858000"/>
              <a:gd name="connsiteX4" fmla="*/ 0 w 2246811"/>
              <a:gd name="connsiteY4" fmla="*/ 0 h 6858000"/>
              <a:gd name="connsiteX0" fmla="*/ 0 w 1657542"/>
              <a:gd name="connsiteY0" fmla="*/ 28575 h 6858000"/>
              <a:gd name="connsiteX1" fmla="*/ 1657542 w 1657542"/>
              <a:gd name="connsiteY1" fmla="*/ 0 h 6858000"/>
              <a:gd name="connsiteX2" fmla="*/ 1657542 w 1657542"/>
              <a:gd name="connsiteY2" fmla="*/ 6858000 h 6858000"/>
              <a:gd name="connsiteX3" fmla="*/ 37748 w 1657542"/>
              <a:gd name="connsiteY3" fmla="*/ 6858000 h 6858000"/>
              <a:gd name="connsiteX4" fmla="*/ 0 w 1657542"/>
              <a:gd name="connsiteY4" fmla="*/ 28575 h 6858000"/>
              <a:gd name="connsiteX0" fmla="*/ 717903 w 2375445"/>
              <a:gd name="connsiteY0" fmla="*/ 28575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28575 h 6867525"/>
              <a:gd name="connsiteX0" fmla="*/ 717903 w 2375445"/>
              <a:gd name="connsiteY0" fmla="*/ 0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0 h 6867525"/>
              <a:gd name="connsiteX0" fmla="*/ 717903 w 2375445"/>
              <a:gd name="connsiteY0" fmla="*/ 0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0 h 6867525"/>
              <a:gd name="connsiteX0" fmla="*/ 472365 w 2375445"/>
              <a:gd name="connsiteY0" fmla="*/ 0 h 6886575"/>
              <a:gd name="connsiteX1" fmla="*/ 2375445 w 2375445"/>
              <a:gd name="connsiteY1" fmla="*/ 19050 h 6886575"/>
              <a:gd name="connsiteX2" fmla="*/ 2375445 w 2375445"/>
              <a:gd name="connsiteY2" fmla="*/ 6877050 h 6886575"/>
              <a:gd name="connsiteX3" fmla="*/ 0 w 2375445"/>
              <a:gd name="connsiteY3" fmla="*/ 6886575 h 6886575"/>
              <a:gd name="connsiteX4" fmla="*/ 472365 w 2375445"/>
              <a:gd name="connsiteY4" fmla="*/ 0 h 6886575"/>
              <a:gd name="connsiteX0" fmla="*/ 474991 w 2375445"/>
              <a:gd name="connsiteY0" fmla="*/ 0 h 6872927"/>
              <a:gd name="connsiteX1" fmla="*/ 2375445 w 2375445"/>
              <a:gd name="connsiteY1" fmla="*/ 5402 h 6872927"/>
              <a:gd name="connsiteX2" fmla="*/ 2375445 w 2375445"/>
              <a:gd name="connsiteY2" fmla="*/ 6863402 h 6872927"/>
              <a:gd name="connsiteX3" fmla="*/ 0 w 2375445"/>
              <a:gd name="connsiteY3" fmla="*/ 6872927 h 6872927"/>
              <a:gd name="connsiteX4" fmla="*/ 474991 w 2375445"/>
              <a:gd name="connsiteY4" fmla="*/ 0 h 6872927"/>
              <a:gd name="connsiteX0" fmla="*/ 224224 w 2124678"/>
              <a:gd name="connsiteY0" fmla="*/ 0 h 6866577"/>
              <a:gd name="connsiteX1" fmla="*/ 2124678 w 2124678"/>
              <a:gd name="connsiteY1" fmla="*/ 5402 h 6866577"/>
              <a:gd name="connsiteX2" fmla="*/ 2124678 w 2124678"/>
              <a:gd name="connsiteY2" fmla="*/ 6863402 h 6866577"/>
              <a:gd name="connsiteX3" fmla="*/ 0 w 2124678"/>
              <a:gd name="connsiteY3" fmla="*/ 6866577 h 6866577"/>
              <a:gd name="connsiteX4" fmla="*/ 224224 w 2124678"/>
              <a:gd name="connsiteY4" fmla="*/ 0 h 686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4678" h="6866577">
                <a:moveTo>
                  <a:pt x="224224" y="0"/>
                </a:moveTo>
                <a:lnTo>
                  <a:pt x="2124678" y="5402"/>
                </a:lnTo>
                <a:lnTo>
                  <a:pt x="2124678" y="6863402"/>
                </a:lnTo>
                <a:lnTo>
                  <a:pt x="0" y="6866577"/>
                </a:lnTo>
                <a:lnTo>
                  <a:pt x="224224" y="0"/>
                </a:lnTo>
                <a:close/>
              </a:path>
            </a:pathLst>
          </a:custGeom>
          <a:gradFill>
            <a:gsLst>
              <a:gs pos="45000">
                <a:schemeClr val="accent4"/>
              </a:gs>
              <a:gs pos="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6A73E609-5A83-1D2D-11CD-A660EA56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00" y="1173600"/>
            <a:ext cx="4539600" cy="41292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sz="2800" b="1" i="0" baseline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8" name="Dian numeron paikkamerkki 4">
            <a:extLst>
              <a:ext uri="{FF2B5EF4-FFF2-40B4-BE49-F238E27FC236}">
                <a16:creationId xmlns:a16="http://schemas.microsoft.com/office/drawing/2014/main" id="{5764B3CE-F23E-5515-6333-044AF6345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8049" y="6356350"/>
            <a:ext cx="561975" cy="365125"/>
          </a:xfrm>
        </p:spPr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kstin paikkamerkki 4">
            <a:extLst>
              <a:ext uri="{FF2B5EF4-FFF2-40B4-BE49-F238E27FC236}">
                <a16:creationId xmlns:a16="http://schemas.microsoft.com/office/drawing/2014/main" id="{9E29234F-F572-CC45-BF45-C462CDB3C7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92800" y="1173163"/>
            <a:ext cx="5194800" cy="489368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5590959"/>
      </p:ext>
    </p:extLst>
  </p:cSld>
  <p:clrMapOvr>
    <a:masterClrMapping/>
  </p:clrMapOvr>
  <p:hf hdr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varipalkki_teksti_pinkki_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8">
            <a:extLst>
              <a:ext uri="{FF2B5EF4-FFF2-40B4-BE49-F238E27FC236}">
                <a16:creationId xmlns:a16="http://schemas.microsoft.com/office/drawing/2014/main" id="{199B2F67-D662-4469-2ECD-11E212B64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6348"/>
            <a:ext cx="5892801" cy="6851649"/>
          </a:xfrm>
          <a:custGeom>
            <a:avLst/>
            <a:gdLst>
              <a:gd name="connsiteX0" fmla="*/ 0 w 2246811"/>
              <a:gd name="connsiteY0" fmla="*/ 0 h 6858000"/>
              <a:gd name="connsiteX1" fmla="*/ 2246811 w 2246811"/>
              <a:gd name="connsiteY1" fmla="*/ 0 h 6858000"/>
              <a:gd name="connsiteX2" fmla="*/ 2246811 w 2246811"/>
              <a:gd name="connsiteY2" fmla="*/ 6858000 h 6858000"/>
              <a:gd name="connsiteX3" fmla="*/ 0 w 2246811"/>
              <a:gd name="connsiteY3" fmla="*/ 6858000 h 6858000"/>
              <a:gd name="connsiteX4" fmla="*/ 0 w 2246811"/>
              <a:gd name="connsiteY4" fmla="*/ 0 h 6858000"/>
              <a:gd name="connsiteX0" fmla="*/ 0 w 2246811"/>
              <a:gd name="connsiteY0" fmla="*/ 0 h 6858000"/>
              <a:gd name="connsiteX1" fmla="*/ 2246811 w 2246811"/>
              <a:gd name="connsiteY1" fmla="*/ 0 h 6858000"/>
              <a:gd name="connsiteX2" fmla="*/ 2246811 w 2246811"/>
              <a:gd name="connsiteY2" fmla="*/ 6858000 h 6858000"/>
              <a:gd name="connsiteX3" fmla="*/ 627017 w 2246811"/>
              <a:gd name="connsiteY3" fmla="*/ 6858000 h 6858000"/>
              <a:gd name="connsiteX4" fmla="*/ 0 w 2246811"/>
              <a:gd name="connsiteY4" fmla="*/ 0 h 6858000"/>
              <a:gd name="connsiteX0" fmla="*/ 0 w 1657542"/>
              <a:gd name="connsiteY0" fmla="*/ 28575 h 6858000"/>
              <a:gd name="connsiteX1" fmla="*/ 1657542 w 1657542"/>
              <a:gd name="connsiteY1" fmla="*/ 0 h 6858000"/>
              <a:gd name="connsiteX2" fmla="*/ 1657542 w 1657542"/>
              <a:gd name="connsiteY2" fmla="*/ 6858000 h 6858000"/>
              <a:gd name="connsiteX3" fmla="*/ 37748 w 1657542"/>
              <a:gd name="connsiteY3" fmla="*/ 6858000 h 6858000"/>
              <a:gd name="connsiteX4" fmla="*/ 0 w 1657542"/>
              <a:gd name="connsiteY4" fmla="*/ 28575 h 6858000"/>
              <a:gd name="connsiteX0" fmla="*/ 717903 w 2375445"/>
              <a:gd name="connsiteY0" fmla="*/ 28575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28575 h 6867525"/>
              <a:gd name="connsiteX0" fmla="*/ 717903 w 2375445"/>
              <a:gd name="connsiteY0" fmla="*/ 0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0 h 6867525"/>
              <a:gd name="connsiteX0" fmla="*/ 717903 w 2375445"/>
              <a:gd name="connsiteY0" fmla="*/ 0 h 6867525"/>
              <a:gd name="connsiteX1" fmla="*/ 2375445 w 2375445"/>
              <a:gd name="connsiteY1" fmla="*/ 0 h 6867525"/>
              <a:gd name="connsiteX2" fmla="*/ 2375445 w 2375445"/>
              <a:gd name="connsiteY2" fmla="*/ 6858000 h 6867525"/>
              <a:gd name="connsiteX3" fmla="*/ 0 w 2375445"/>
              <a:gd name="connsiteY3" fmla="*/ 6867525 h 6867525"/>
              <a:gd name="connsiteX4" fmla="*/ 717903 w 2375445"/>
              <a:gd name="connsiteY4" fmla="*/ 0 h 6867525"/>
              <a:gd name="connsiteX0" fmla="*/ 472365 w 2375445"/>
              <a:gd name="connsiteY0" fmla="*/ 0 h 6886575"/>
              <a:gd name="connsiteX1" fmla="*/ 2375445 w 2375445"/>
              <a:gd name="connsiteY1" fmla="*/ 19050 h 6886575"/>
              <a:gd name="connsiteX2" fmla="*/ 2375445 w 2375445"/>
              <a:gd name="connsiteY2" fmla="*/ 6877050 h 6886575"/>
              <a:gd name="connsiteX3" fmla="*/ 0 w 2375445"/>
              <a:gd name="connsiteY3" fmla="*/ 6886575 h 6886575"/>
              <a:gd name="connsiteX4" fmla="*/ 472365 w 2375445"/>
              <a:gd name="connsiteY4" fmla="*/ 0 h 6886575"/>
              <a:gd name="connsiteX0" fmla="*/ 474991 w 2375445"/>
              <a:gd name="connsiteY0" fmla="*/ 0 h 6872927"/>
              <a:gd name="connsiteX1" fmla="*/ 2375445 w 2375445"/>
              <a:gd name="connsiteY1" fmla="*/ 5402 h 6872927"/>
              <a:gd name="connsiteX2" fmla="*/ 2375445 w 2375445"/>
              <a:gd name="connsiteY2" fmla="*/ 6863402 h 6872927"/>
              <a:gd name="connsiteX3" fmla="*/ 0 w 2375445"/>
              <a:gd name="connsiteY3" fmla="*/ 6872927 h 6872927"/>
              <a:gd name="connsiteX4" fmla="*/ 474991 w 2375445"/>
              <a:gd name="connsiteY4" fmla="*/ 0 h 6872927"/>
              <a:gd name="connsiteX0" fmla="*/ 217138 w 2117592"/>
              <a:gd name="connsiteY0" fmla="*/ 0 h 6866563"/>
              <a:gd name="connsiteX1" fmla="*/ 2117592 w 2117592"/>
              <a:gd name="connsiteY1" fmla="*/ 5402 h 6866563"/>
              <a:gd name="connsiteX2" fmla="*/ 2117592 w 2117592"/>
              <a:gd name="connsiteY2" fmla="*/ 6863402 h 6866563"/>
              <a:gd name="connsiteX3" fmla="*/ 0 w 2117592"/>
              <a:gd name="connsiteY3" fmla="*/ 6866563 h 6866563"/>
              <a:gd name="connsiteX4" fmla="*/ 217138 w 2117592"/>
              <a:gd name="connsiteY4" fmla="*/ 0 h 686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592" h="6866563">
                <a:moveTo>
                  <a:pt x="217138" y="0"/>
                </a:moveTo>
                <a:lnTo>
                  <a:pt x="2117592" y="5402"/>
                </a:lnTo>
                <a:lnTo>
                  <a:pt x="2117592" y="6863402"/>
                </a:lnTo>
                <a:lnTo>
                  <a:pt x="0" y="6866563"/>
                </a:lnTo>
                <a:lnTo>
                  <a:pt x="217138" y="0"/>
                </a:lnTo>
                <a:close/>
              </a:path>
            </a:pathLst>
          </a:custGeom>
          <a:gradFill>
            <a:gsLst>
              <a:gs pos="45000">
                <a:schemeClr val="accent5"/>
              </a:gs>
              <a:gs pos="0">
                <a:schemeClr val="accent5">
                  <a:alpha val="6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4836667-EBFC-DA24-C4F2-0B23421B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00" y="1173600"/>
            <a:ext cx="4539600" cy="41292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GB" sz="2800" b="1" i="0" baseline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i-FI"/>
              <a:t>Muokkaa ots. perustyyl. napsautt.</a:t>
            </a:r>
            <a:endParaRPr lang="en-GB" dirty="0"/>
          </a:p>
        </p:txBody>
      </p:sp>
      <p:sp>
        <p:nvSpPr>
          <p:cNvPr id="8" name="Dian numeron paikkamerkki 4">
            <a:extLst>
              <a:ext uri="{FF2B5EF4-FFF2-40B4-BE49-F238E27FC236}">
                <a16:creationId xmlns:a16="http://schemas.microsoft.com/office/drawing/2014/main" id="{43632508-3E39-E574-F8A1-9CEE7467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8049" y="6356350"/>
            <a:ext cx="561975" cy="365125"/>
          </a:xfrm>
        </p:spPr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kstin paikkamerkki 4">
            <a:extLst>
              <a:ext uri="{FF2B5EF4-FFF2-40B4-BE49-F238E27FC236}">
                <a16:creationId xmlns:a16="http://schemas.microsoft.com/office/drawing/2014/main" id="{B203B2BF-2C43-085E-64BC-516D0D3D25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92800" y="1173163"/>
            <a:ext cx="5194800" cy="489368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671845"/>
      </p:ext>
    </p:extLst>
  </p:cSld>
  <p:clrMapOvr>
    <a:masterClrMapping/>
  </p:clrMapOvr>
  <p:hf hdr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varipalkki_teksti_sininen" preserve="1" userDrawn="1">
  <p:cSld name="levea_varipalkki_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98823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8" y="1813967"/>
            <a:ext cx="4998825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E83F3351-3664-E6F2-DD7C-91425A80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14701" y="0"/>
            <a:ext cx="6174000" cy="6872927"/>
            <a:chOff x="6014701" y="0"/>
            <a:chExt cx="6174000" cy="6872927"/>
          </a:xfrm>
        </p:grpSpPr>
        <p:sp>
          <p:nvSpPr>
            <p:cNvPr id="9" name="Suorakulmio 8" descr="ogo&#10;&#10;Description automatically generated">
              <a:extLst>
                <a:ext uri="{FF2B5EF4-FFF2-40B4-BE49-F238E27FC236}">
                  <a16:creationId xmlns:a16="http://schemas.microsoft.com/office/drawing/2014/main" id="{9B5879DD-5458-8E90-5B78-B61A4B3E2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14701" y="0"/>
              <a:ext cx="6174000" cy="6872927"/>
            </a:xfrm>
            <a:custGeom>
              <a:avLst/>
              <a:gdLst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0 w 2246811"/>
                <a:gd name="connsiteY3" fmla="*/ 6858000 h 6858000"/>
                <a:gd name="connsiteX4" fmla="*/ 0 w 2246811"/>
                <a:gd name="connsiteY4" fmla="*/ 0 h 6858000"/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627017 w 2246811"/>
                <a:gd name="connsiteY3" fmla="*/ 6858000 h 6858000"/>
                <a:gd name="connsiteX4" fmla="*/ 0 w 2246811"/>
                <a:gd name="connsiteY4" fmla="*/ 0 h 6858000"/>
                <a:gd name="connsiteX0" fmla="*/ 0 w 1657542"/>
                <a:gd name="connsiteY0" fmla="*/ 28575 h 6858000"/>
                <a:gd name="connsiteX1" fmla="*/ 1657542 w 1657542"/>
                <a:gd name="connsiteY1" fmla="*/ 0 h 6858000"/>
                <a:gd name="connsiteX2" fmla="*/ 1657542 w 1657542"/>
                <a:gd name="connsiteY2" fmla="*/ 6858000 h 6858000"/>
                <a:gd name="connsiteX3" fmla="*/ 37748 w 1657542"/>
                <a:gd name="connsiteY3" fmla="*/ 6858000 h 6858000"/>
                <a:gd name="connsiteX4" fmla="*/ 0 w 1657542"/>
                <a:gd name="connsiteY4" fmla="*/ 28575 h 6858000"/>
                <a:gd name="connsiteX0" fmla="*/ 717903 w 2375445"/>
                <a:gd name="connsiteY0" fmla="*/ 28575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28575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472365 w 2375445"/>
                <a:gd name="connsiteY0" fmla="*/ 0 h 6886575"/>
                <a:gd name="connsiteX1" fmla="*/ 2375445 w 2375445"/>
                <a:gd name="connsiteY1" fmla="*/ 19050 h 6886575"/>
                <a:gd name="connsiteX2" fmla="*/ 2375445 w 2375445"/>
                <a:gd name="connsiteY2" fmla="*/ 6877050 h 6886575"/>
                <a:gd name="connsiteX3" fmla="*/ 0 w 2375445"/>
                <a:gd name="connsiteY3" fmla="*/ 6886575 h 6886575"/>
                <a:gd name="connsiteX4" fmla="*/ 472365 w 2375445"/>
                <a:gd name="connsiteY4" fmla="*/ 0 h 6886575"/>
                <a:gd name="connsiteX0" fmla="*/ 474991 w 2375445"/>
                <a:gd name="connsiteY0" fmla="*/ 0 h 6872927"/>
                <a:gd name="connsiteX1" fmla="*/ 2375445 w 2375445"/>
                <a:gd name="connsiteY1" fmla="*/ 5402 h 6872927"/>
                <a:gd name="connsiteX2" fmla="*/ 2375445 w 2375445"/>
                <a:gd name="connsiteY2" fmla="*/ 6863402 h 6872927"/>
                <a:gd name="connsiteX3" fmla="*/ 0 w 2375445"/>
                <a:gd name="connsiteY3" fmla="*/ 6872927 h 6872927"/>
                <a:gd name="connsiteX4" fmla="*/ 474991 w 2375445"/>
                <a:gd name="connsiteY4" fmla="*/ 0 h 687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5445" h="6872927">
                  <a:moveTo>
                    <a:pt x="474991" y="0"/>
                  </a:moveTo>
                  <a:lnTo>
                    <a:pt x="2375445" y="5402"/>
                  </a:lnTo>
                  <a:lnTo>
                    <a:pt x="2375445" y="6863402"/>
                  </a:lnTo>
                  <a:lnTo>
                    <a:pt x="0" y="6872927"/>
                  </a:lnTo>
                  <a:lnTo>
                    <a:pt x="474991" y="0"/>
                  </a:lnTo>
                  <a:close/>
                </a:path>
              </a:pathLst>
            </a:custGeom>
            <a:gradFill>
              <a:gsLst>
                <a:gs pos="2700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  <a:ln>
              <a:gradFill flip="none" rotWithShape="1">
                <a:gsLst>
                  <a:gs pos="27000">
                    <a:schemeClr val="tx2"/>
                  </a:gs>
                  <a:gs pos="100000">
                    <a:schemeClr val="accent1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6BB957A-A95B-0424-ED14-DE7325DA5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462" y="292735"/>
              <a:ext cx="1833562" cy="1571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8576461"/>
      </p:ext>
    </p:extLst>
  </p:cSld>
  <p:clrMapOvr>
    <a:masterClrMapping/>
  </p:clrMapOvr>
  <p:hf hdr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varipalkki_teksti_vihrea" preserve="1" userDrawn="1">
  <p:cSld name="levea_varipalkki_tekst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98823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8" y="1813968"/>
            <a:ext cx="4998825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591FEF7D-CAD8-A887-CD45-EA3B051F0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24226" y="0"/>
            <a:ext cx="6174000" cy="6872927"/>
            <a:chOff x="6024226" y="0"/>
            <a:chExt cx="6174000" cy="6872927"/>
          </a:xfrm>
        </p:grpSpPr>
        <p:sp>
          <p:nvSpPr>
            <p:cNvPr id="9" name="Suorakulmio 8" descr="Logo&#10;&#10;Description automatically generated">
              <a:extLst>
                <a:ext uri="{FF2B5EF4-FFF2-40B4-BE49-F238E27FC236}">
                  <a16:creationId xmlns:a16="http://schemas.microsoft.com/office/drawing/2014/main" id="{9B5879DD-5458-8E90-5B78-B61A4B3E2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24226" y="0"/>
              <a:ext cx="6174000" cy="6872927"/>
            </a:xfrm>
            <a:custGeom>
              <a:avLst/>
              <a:gdLst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0 w 2246811"/>
                <a:gd name="connsiteY3" fmla="*/ 6858000 h 6858000"/>
                <a:gd name="connsiteX4" fmla="*/ 0 w 2246811"/>
                <a:gd name="connsiteY4" fmla="*/ 0 h 6858000"/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627017 w 2246811"/>
                <a:gd name="connsiteY3" fmla="*/ 6858000 h 6858000"/>
                <a:gd name="connsiteX4" fmla="*/ 0 w 2246811"/>
                <a:gd name="connsiteY4" fmla="*/ 0 h 6858000"/>
                <a:gd name="connsiteX0" fmla="*/ 0 w 1657542"/>
                <a:gd name="connsiteY0" fmla="*/ 28575 h 6858000"/>
                <a:gd name="connsiteX1" fmla="*/ 1657542 w 1657542"/>
                <a:gd name="connsiteY1" fmla="*/ 0 h 6858000"/>
                <a:gd name="connsiteX2" fmla="*/ 1657542 w 1657542"/>
                <a:gd name="connsiteY2" fmla="*/ 6858000 h 6858000"/>
                <a:gd name="connsiteX3" fmla="*/ 37748 w 1657542"/>
                <a:gd name="connsiteY3" fmla="*/ 6858000 h 6858000"/>
                <a:gd name="connsiteX4" fmla="*/ 0 w 1657542"/>
                <a:gd name="connsiteY4" fmla="*/ 28575 h 6858000"/>
                <a:gd name="connsiteX0" fmla="*/ 717903 w 2375445"/>
                <a:gd name="connsiteY0" fmla="*/ 28575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28575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472365 w 2375445"/>
                <a:gd name="connsiteY0" fmla="*/ 0 h 6886575"/>
                <a:gd name="connsiteX1" fmla="*/ 2375445 w 2375445"/>
                <a:gd name="connsiteY1" fmla="*/ 19050 h 6886575"/>
                <a:gd name="connsiteX2" fmla="*/ 2375445 w 2375445"/>
                <a:gd name="connsiteY2" fmla="*/ 6877050 h 6886575"/>
                <a:gd name="connsiteX3" fmla="*/ 0 w 2375445"/>
                <a:gd name="connsiteY3" fmla="*/ 6886575 h 6886575"/>
                <a:gd name="connsiteX4" fmla="*/ 472365 w 2375445"/>
                <a:gd name="connsiteY4" fmla="*/ 0 h 6886575"/>
                <a:gd name="connsiteX0" fmla="*/ 474991 w 2375445"/>
                <a:gd name="connsiteY0" fmla="*/ 0 h 6872927"/>
                <a:gd name="connsiteX1" fmla="*/ 2375445 w 2375445"/>
                <a:gd name="connsiteY1" fmla="*/ 5402 h 6872927"/>
                <a:gd name="connsiteX2" fmla="*/ 2375445 w 2375445"/>
                <a:gd name="connsiteY2" fmla="*/ 6863402 h 6872927"/>
                <a:gd name="connsiteX3" fmla="*/ 0 w 2375445"/>
                <a:gd name="connsiteY3" fmla="*/ 6872927 h 6872927"/>
                <a:gd name="connsiteX4" fmla="*/ 474991 w 2375445"/>
                <a:gd name="connsiteY4" fmla="*/ 0 h 687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5445" h="6872927">
                  <a:moveTo>
                    <a:pt x="474991" y="0"/>
                  </a:moveTo>
                  <a:lnTo>
                    <a:pt x="2375445" y="5402"/>
                  </a:lnTo>
                  <a:lnTo>
                    <a:pt x="2375445" y="6863402"/>
                  </a:lnTo>
                  <a:lnTo>
                    <a:pt x="0" y="6872927"/>
                  </a:lnTo>
                  <a:lnTo>
                    <a:pt x="474991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bg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6BB957A-A95B-0424-ED14-DE7325DA5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462" y="292735"/>
              <a:ext cx="1833562" cy="1571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7836350"/>
      </p:ext>
    </p:extLst>
  </p:cSld>
  <p:clrMapOvr>
    <a:masterClrMapping/>
  </p:clrMapOvr>
  <p:hf hdr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varipalkki_teksti_pinkki" preserve="1" userDrawn="1">
  <p:cSld name="levea_varipalkki_tekst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98823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8" y="1813968"/>
            <a:ext cx="4998825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0FF513F4-A0EE-7D01-E70F-9949F2BAC684}"/>
              </a:ext>
            </a:extLst>
          </p:cNvPr>
          <p:cNvGrpSpPr/>
          <p:nvPr userDrawn="1"/>
        </p:nvGrpSpPr>
        <p:grpSpPr>
          <a:xfrm>
            <a:off x="6024226" y="0"/>
            <a:ext cx="6174000" cy="6872927"/>
            <a:chOff x="6024226" y="0"/>
            <a:chExt cx="6174000" cy="6872927"/>
          </a:xfrm>
        </p:grpSpPr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9B5879DD-5458-8E90-5B78-B61A4B3E2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24226" y="0"/>
              <a:ext cx="6174000" cy="6872927"/>
            </a:xfrm>
            <a:custGeom>
              <a:avLst/>
              <a:gdLst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0 w 2246811"/>
                <a:gd name="connsiteY3" fmla="*/ 6858000 h 6858000"/>
                <a:gd name="connsiteX4" fmla="*/ 0 w 2246811"/>
                <a:gd name="connsiteY4" fmla="*/ 0 h 6858000"/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627017 w 2246811"/>
                <a:gd name="connsiteY3" fmla="*/ 6858000 h 6858000"/>
                <a:gd name="connsiteX4" fmla="*/ 0 w 2246811"/>
                <a:gd name="connsiteY4" fmla="*/ 0 h 6858000"/>
                <a:gd name="connsiteX0" fmla="*/ 0 w 1657542"/>
                <a:gd name="connsiteY0" fmla="*/ 28575 h 6858000"/>
                <a:gd name="connsiteX1" fmla="*/ 1657542 w 1657542"/>
                <a:gd name="connsiteY1" fmla="*/ 0 h 6858000"/>
                <a:gd name="connsiteX2" fmla="*/ 1657542 w 1657542"/>
                <a:gd name="connsiteY2" fmla="*/ 6858000 h 6858000"/>
                <a:gd name="connsiteX3" fmla="*/ 37748 w 1657542"/>
                <a:gd name="connsiteY3" fmla="*/ 6858000 h 6858000"/>
                <a:gd name="connsiteX4" fmla="*/ 0 w 1657542"/>
                <a:gd name="connsiteY4" fmla="*/ 28575 h 6858000"/>
                <a:gd name="connsiteX0" fmla="*/ 717903 w 2375445"/>
                <a:gd name="connsiteY0" fmla="*/ 28575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28575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472365 w 2375445"/>
                <a:gd name="connsiteY0" fmla="*/ 0 h 6886575"/>
                <a:gd name="connsiteX1" fmla="*/ 2375445 w 2375445"/>
                <a:gd name="connsiteY1" fmla="*/ 19050 h 6886575"/>
                <a:gd name="connsiteX2" fmla="*/ 2375445 w 2375445"/>
                <a:gd name="connsiteY2" fmla="*/ 6877050 h 6886575"/>
                <a:gd name="connsiteX3" fmla="*/ 0 w 2375445"/>
                <a:gd name="connsiteY3" fmla="*/ 6886575 h 6886575"/>
                <a:gd name="connsiteX4" fmla="*/ 472365 w 2375445"/>
                <a:gd name="connsiteY4" fmla="*/ 0 h 6886575"/>
                <a:gd name="connsiteX0" fmla="*/ 474991 w 2375445"/>
                <a:gd name="connsiteY0" fmla="*/ 0 h 6872927"/>
                <a:gd name="connsiteX1" fmla="*/ 2375445 w 2375445"/>
                <a:gd name="connsiteY1" fmla="*/ 5402 h 6872927"/>
                <a:gd name="connsiteX2" fmla="*/ 2375445 w 2375445"/>
                <a:gd name="connsiteY2" fmla="*/ 6863402 h 6872927"/>
                <a:gd name="connsiteX3" fmla="*/ 0 w 2375445"/>
                <a:gd name="connsiteY3" fmla="*/ 6872927 h 6872927"/>
                <a:gd name="connsiteX4" fmla="*/ 474991 w 2375445"/>
                <a:gd name="connsiteY4" fmla="*/ 0 h 687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5445" h="6872927">
                  <a:moveTo>
                    <a:pt x="474991" y="0"/>
                  </a:moveTo>
                  <a:lnTo>
                    <a:pt x="2375445" y="5402"/>
                  </a:lnTo>
                  <a:lnTo>
                    <a:pt x="2375445" y="6863402"/>
                  </a:lnTo>
                  <a:lnTo>
                    <a:pt x="0" y="6872927"/>
                  </a:lnTo>
                  <a:lnTo>
                    <a:pt x="474991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5">
                    <a:alpha val="63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6BB957A-A95B-0424-ED14-DE7325DA5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462" y="292735"/>
              <a:ext cx="1833562" cy="1571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1605374"/>
      </p:ext>
    </p:extLst>
  </p:cSld>
  <p:clrMapOvr>
    <a:masterClrMapping/>
  </p:clrMapOvr>
  <p:hf hdr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sityksen loppudia">
            <a:extLst>
              <a:ext uri="{FF2B5EF4-FFF2-40B4-BE49-F238E27FC236}">
                <a16:creationId xmlns:a16="http://schemas.microsoft.com/office/drawing/2014/main" id="{8011D531-C477-E90E-BB81-1C49976BFE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737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5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7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21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3" name="eu_lauseke">
            <a:extLst>
              <a:ext uri="{FF2B5EF4-FFF2-40B4-BE49-F238E27FC236}">
                <a16:creationId xmlns:a16="http://schemas.microsoft.com/office/drawing/2014/main" id="{B90E48C0-A1EF-447A-A0BC-2FCF9651E793}"/>
              </a:ext>
            </a:extLst>
          </p:cNvPr>
          <p:cNvSpPr txBox="1">
            <a:spLocks/>
          </p:cNvSpPr>
          <p:nvPr userDrawn="1"/>
        </p:nvSpPr>
        <p:spPr>
          <a:xfrm>
            <a:off x="4823999" y="6129338"/>
            <a:ext cx="4791056" cy="529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06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2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76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221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554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10.6.2021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1" r:id="rId3"/>
    <p:sldLayoutId id="2147483664" r:id="rId4"/>
    <p:sldLayoutId id="2147483665" r:id="rId5"/>
    <p:sldLayoutId id="2147483744" r:id="rId6"/>
    <p:sldLayoutId id="2147483669" r:id="rId7"/>
    <p:sldLayoutId id="2147483724" r:id="rId8"/>
    <p:sldLayoutId id="2147483671" r:id="rId9"/>
    <p:sldLayoutId id="2147483672" r:id="rId10"/>
    <p:sldLayoutId id="2147483673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5" r:id="rId19"/>
    <p:sldLayoutId id="2147483686" r:id="rId20"/>
    <p:sldLayoutId id="2147483743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05" r:id="rId39"/>
    <p:sldLayoutId id="2147483708" r:id="rId40"/>
    <p:sldLayoutId id="2147483745" r:id="rId41"/>
    <p:sldLayoutId id="2147483746" r:id="rId42"/>
    <p:sldLayoutId id="2147483751" r:id="rId4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0350" y="6356350"/>
            <a:ext cx="221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Nelly Maskonen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175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/>
              <a:t>21.2.2024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49" y="6356350"/>
            <a:ext cx="56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62" r:id="rId2"/>
    <p:sldLayoutId id="2147483764" r:id="rId3"/>
    <p:sldLayoutId id="2147483765" r:id="rId4"/>
    <p:sldLayoutId id="2147483763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80" r:id="rId16"/>
    <p:sldLayoutId id="2147483781" r:id="rId17"/>
    <p:sldLayoutId id="2147483782" r:id="rId18"/>
    <p:sldLayoutId id="2147483776" r:id="rId19"/>
    <p:sldLayoutId id="2147483777" r:id="rId20"/>
    <p:sldLayoutId id="2147483778" r:id="rId21"/>
    <p:sldLayoutId id="2147483779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lnSpc>
          <a:spcPct val="120000"/>
        </a:lnSpc>
        <a:spcBef>
          <a:spcPts val="1000"/>
        </a:spcBef>
        <a:buClr>
          <a:srgbClr val="0065AF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lnSpc>
          <a:spcPct val="120000"/>
        </a:lnSpc>
        <a:spcBef>
          <a:spcPts val="500"/>
        </a:spcBef>
        <a:buClr>
          <a:srgbClr val="0065AF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200" indent="-172800" algn="l" defTabSz="914400" rtl="0" eaLnBrk="1" latinLnBrk="0" hangingPunct="1">
        <a:lnSpc>
          <a:spcPct val="120000"/>
        </a:lnSpc>
        <a:spcBef>
          <a:spcPts val="500"/>
        </a:spcBef>
        <a:buClr>
          <a:srgbClr val="0065AF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72800" algn="l" defTabSz="914400" rtl="0" eaLnBrk="1" latinLnBrk="0" hangingPunct="1">
        <a:lnSpc>
          <a:spcPct val="120000"/>
        </a:lnSpc>
        <a:spcBef>
          <a:spcPts val="500"/>
        </a:spcBef>
        <a:buClr>
          <a:srgbClr val="0065AF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72800" algn="l" defTabSz="914400" rtl="0" eaLnBrk="1" latinLnBrk="0" hangingPunct="1">
        <a:lnSpc>
          <a:spcPct val="120000"/>
        </a:lnSpc>
        <a:spcBef>
          <a:spcPts val="500"/>
        </a:spcBef>
        <a:buClr>
          <a:srgbClr val="0065AF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0350" y="6356350"/>
            <a:ext cx="221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Kaisa Reunanen-Krause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175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/>
              <a:t>15.2.2024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49" y="6356350"/>
            <a:ext cx="56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  <p:sldLayoutId id="2147483804" r:id="rId21"/>
    <p:sldLayoutId id="2147483805" r:id="rId22"/>
    <p:sldLayoutId id="2147483806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lnSpc>
          <a:spcPct val="120000"/>
        </a:lnSpc>
        <a:spcBef>
          <a:spcPts val="1000"/>
        </a:spcBef>
        <a:buClr>
          <a:srgbClr val="0065AF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lnSpc>
          <a:spcPct val="120000"/>
        </a:lnSpc>
        <a:spcBef>
          <a:spcPts val="500"/>
        </a:spcBef>
        <a:buClr>
          <a:srgbClr val="0065AF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200" indent="-172800" algn="l" defTabSz="914400" rtl="0" eaLnBrk="1" latinLnBrk="0" hangingPunct="1">
        <a:lnSpc>
          <a:spcPct val="120000"/>
        </a:lnSpc>
        <a:spcBef>
          <a:spcPts val="500"/>
        </a:spcBef>
        <a:buClr>
          <a:srgbClr val="0065AF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72800" algn="l" defTabSz="914400" rtl="0" eaLnBrk="1" latinLnBrk="0" hangingPunct="1">
        <a:lnSpc>
          <a:spcPct val="120000"/>
        </a:lnSpc>
        <a:spcBef>
          <a:spcPts val="500"/>
        </a:spcBef>
        <a:buClr>
          <a:srgbClr val="0065AF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72800" algn="l" defTabSz="914400" rtl="0" eaLnBrk="1" latinLnBrk="0" hangingPunct="1">
        <a:lnSpc>
          <a:spcPct val="120000"/>
        </a:lnSpc>
        <a:spcBef>
          <a:spcPts val="500"/>
        </a:spcBef>
        <a:buClr>
          <a:srgbClr val="0065AF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ohje.velho.vaylapilvi.fi/tievelho/tietorakenne/tietokuvaus-ominaisuustietokuvaukset/" TargetMode="External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hje.velho.vaylapilvi.fi/tievelho/tietorakenne/tietorakennemuutokset/" TargetMode="External"/><Relationship Id="rId7" Type="http://schemas.openxmlformats.org/officeDocument/2006/relationships/hyperlink" Target="https://ohje.velho.vaylapilvi.fi/tievelho/tietorakenne/tietokuvaus-ominaisuustietokuvaukset/" TargetMode="External"/><Relationship Id="rId2" Type="http://schemas.openxmlformats.org/officeDocument/2006/relationships/hyperlink" Target="https://ohje.velho.vaylapilvi.fi/tievelho/koulutukset-ja-tilaisuudet/tievelhon-tietojen-yllapidon-tukiklinikka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ohje.velho.vaylapilvi.fi/wp-content/uploads/2024/05/Mitattu_geometria_ohjeistus_varusteet-1.pdf" TargetMode="External"/><Relationship Id="rId5" Type="http://schemas.openxmlformats.org/officeDocument/2006/relationships/hyperlink" Target="https://ohje.velho.vaylapilvi.fi/tievelho/" TargetMode="External"/><Relationship Id="rId4" Type="http://schemas.openxmlformats.org/officeDocument/2006/relationships/hyperlink" Target="https://vayla.creamailer.fi/email/6613fb9b5ccdc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sinituuli.untamala@sitowise.com" TargetMode="External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ohje.velho.vaylapilvi.fi/tievelho/koulutukset-ja-tilaisuudet/tievelho-vartit/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tiestotuki@vayla.fi" TargetMode="External"/><Relationship Id="rId2" Type="http://schemas.openxmlformats.org/officeDocument/2006/relationships/hyperlink" Target="https://ohje.velho.vaylapilvi.fi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hyperlink" Target="mailto:velhotuki@vayla.f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0" b="15590"/>
          <a:stretch>
            <a:fillRect/>
          </a:stretch>
        </p:blipFill>
        <p:spPr/>
      </p:pic>
      <p:sp>
        <p:nvSpPr>
          <p:cNvPr id="3" name="Otsikko 2"/>
          <p:cNvSpPr>
            <a:spLocks noGrp="1"/>
          </p:cNvSpPr>
          <p:nvPr>
            <p:ph type="ctrTitle"/>
          </p:nvPr>
        </p:nvSpPr>
        <p:spPr>
          <a:xfrm>
            <a:off x="2291341" y="5393047"/>
            <a:ext cx="6568134" cy="621860"/>
          </a:xfrm>
        </p:spPr>
        <p:txBody>
          <a:bodyPr>
            <a:normAutofit/>
          </a:bodyPr>
          <a:lstStyle/>
          <a:p>
            <a:r>
              <a:rPr lang="fi-FI" sz="3600" dirty="0"/>
              <a:t>Tievelhovartti </a:t>
            </a:r>
            <a:r>
              <a:rPr lang="fi-FI" sz="3100" dirty="0"/>
              <a:t>(04.06.2024)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/>
              <a:t>Ilkka Aaltonen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 dirty="0"/>
              <a:t>04.06.2024</a:t>
            </a:r>
          </a:p>
        </p:txBody>
      </p:sp>
    </p:spTree>
    <p:extLst>
      <p:ext uri="{BB962C8B-B14F-4D97-AF65-F5344CB8AC3E}">
        <p14:creationId xmlns:p14="http://schemas.microsoft.com/office/powerpoint/2010/main" val="18464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217D81-D574-FA01-DC1E-FD581914A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34050" cy="1325563"/>
          </a:xfrm>
        </p:spPr>
        <p:txBody>
          <a:bodyPr/>
          <a:lstStyle/>
          <a:p>
            <a:r>
              <a:rPr lang="fi-FI" dirty="0"/>
              <a:t>Uudistuksen taustalla palaute käyttäjiltä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71CB4AB-6C0E-2837-DFD5-1EDB0E74A2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Löydätkö ohjesivulta apua? </a:t>
            </a:r>
          </a:p>
          <a:p>
            <a:pPr lvl="1"/>
            <a:r>
              <a:rPr lang="fi-FI" dirty="0"/>
              <a:t>30% useimmin, 70% harvemmin</a:t>
            </a:r>
          </a:p>
          <a:p>
            <a:r>
              <a:rPr lang="fi-FI" dirty="0"/>
              <a:t>Ohjesivujen navigointi hankalaa. Voisiko navigaatiota parantaa niin, että jokaisen alasivun sisältö on selvä?</a:t>
            </a:r>
          </a:p>
          <a:p>
            <a:r>
              <a:rPr lang="fi-FI" dirty="0"/>
              <a:t>Sisältöä sivulla on paljon: olennaisten asioiden löytäminen on vaikeaa.</a:t>
            </a:r>
          </a:p>
          <a:p>
            <a:r>
              <a:rPr lang="fi-FI" dirty="0"/>
              <a:t>Rakenne epäselvä: saman teeman asiaa on eri paikoissa. </a:t>
            </a:r>
          </a:p>
          <a:p>
            <a:r>
              <a:rPr lang="fi-FI" dirty="0"/>
              <a:t>Tarve ajantasaisesta tiedosta ohjesivuille</a:t>
            </a:r>
          </a:p>
          <a:p>
            <a:r>
              <a:rPr lang="fi-FI" dirty="0"/>
              <a:t>Tietokuvaukset ohjesivulle, mielellään PDF. </a:t>
            </a:r>
          </a:p>
          <a:p>
            <a:r>
              <a:rPr lang="fi-FI" dirty="0"/>
              <a:t>Tarve havainnollistukselle siitä, mihin kaikkialle Tievelhon tieto valuu </a:t>
            </a:r>
          </a:p>
          <a:p>
            <a:endParaRPr lang="fi-FI" dirty="0"/>
          </a:p>
        </p:txBody>
      </p:sp>
      <p:pic>
        <p:nvPicPr>
          <p:cNvPr id="7" name="Picture Placeholder 6" descr="A hand holding a screen with icons&#10;&#10;Description automatically generated">
            <a:extLst>
              <a:ext uri="{FF2B5EF4-FFF2-40B4-BE49-F238E27FC236}">
                <a16:creationId xmlns:a16="http://schemas.microsoft.com/office/drawing/2014/main" id="{7B9828CA-3928-BF23-4C82-C8B92944E56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0" r="30270"/>
          <a:stretch>
            <a:fillRect/>
          </a:stretch>
        </p:blipFill>
        <p:spPr/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CC87E5C-29EE-BBF9-2085-694C38A8C3C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6DD9-42B1-D7DD-68C4-D5280D06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Tievelhon ohjesivujen kehittäminen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EA025-2D6E-178B-C971-B78FD53AA1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5A5C9-EA98-8032-4598-5B28E3A946C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CD650F-0A85-6E0F-DCF5-E04F026AC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38" y="1685925"/>
            <a:ext cx="10208212" cy="5035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BF1F1A-BAE8-397B-C287-73F8BBE4BF95}"/>
              </a:ext>
            </a:extLst>
          </p:cNvPr>
          <p:cNvSpPr/>
          <p:nvPr/>
        </p:nvSpPr>
        <p:spPr>
          <a:xfrm>
            <a:off x="2933700" y="2819400"/>
            <a:ext cx="2200275" cy="3448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2583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8B1A9-5CC3-914D-B520-2E614988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Ominaisuustietokuvaukset, päivittyvä PDF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9B577-EFB7-F746-6E35-C71F0A1763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>
                <a:solidFill>
                  <a:srgbClr val="00AFC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https://ohje.velho.vaylapilvi.fi/tievelho/tietorakenne/tietokuvaus-ominaisuustietokuvaukset/</a:t>
            </a:r>
            <a:endParaRPr lang="fi-FI" dirty="0">
              <a:solidFill>
                <a:srgbClr val="00AFCB"/>
              </a:solidFill>
            </a:endParaRP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BCDF5-680D-9E38-D469-7A16466027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8A083B-0B8E-CB0F-C25D-B0D6BD1B6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1" y="2759731"/>
            <a:ext cx="9633684" cy="30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30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1A015E-F06A-6262-D8A3-07737990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Tievelhon ohjesivujen kehittäminen: tavoitteet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2DBA6B5-1E2D-DBF3-3991-2F8A43439C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23493"/>
            <a:ext cx="8029576" cy="4160112"/>
          </a:xfrm>
        </p:spPr>
        <p:txBody>
          <a:bodyPr/>
          <a:lstStyle/>
          <a:p>
            <a:r>
              <a:rPr lang="fi-FI" dirty="0"/>
              <a:t>Tievelhon käyttäjiä toimivasti palveleva ohjesivusto, josta on helppo löytää tietoa.</a:t>
            </a:r>
          </a:p>
          <a:p>
            <a:r>
              <a:rPr lang="fi-FI" dirty="0"/>
              <a:t>Selkeästi teemoitetut kokonaisuudet</a:t>
            </a:r>
          </a:p>
          <a:p>
            <a:r>
              <a:rPr lang="fi-FI" dirty="0"/>
              <a:t>Selkeät ohjeet Tievelhon uusille ja vanhoille käyttäjille</a:t>
            </a:r>
          </a:p>
          <a:p>
            <a:r>
              <a:rPr lang="fi-FI" dirty="0"/>
              <a:t>Looginen navigointi, jotta sivuilla liikkuminen on helppoa ja vaivatonta.</a:t>
            </a:r>
          </a:p>
          <a:p>
            <a:r>
              <a:rPr lang="fi-FI" dirty="0"/>
              <a:t>Sisältöjä kehitetään ja uudistetaan jatkuvasti, palautetta voi antaa: sinituuli.untamala@sitowise.com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FE2057E-F5CC-8940-D0D2-74E456EBE51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73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ridge over a river&#10;&#10;Description automatically generated">
            <a:extLst>
              <a:ext uri="{FF2B5EF4-FFF2-40B4-BE49-F238E27FC236}">
                <a16:creationId xmlns:a16="http://schemas.microsoft.com/office/drawing/2014/main" id="{ED77AAE7-8106-E1F3-4667-719F3CC6634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FE757-8186-7426-8B1D-4C37E2451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Case: käyttöliittymän etusivu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1398A-AC9E-2F04-2E68-30EA04B0DFA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fi-FI" dirty="0"/>
              <a:t>Palautteen hyödyntäminen kehitystyössä</a:t>
            </a:r>
          </a:p>
        </p:txBody>
      </p:sp>
    </p:spTree>
    <p:extLst>
      <p:ext uri="{BB962C8B-B14F-4D97-AF65-F5344CB8AC3E}">
        <p14:creationId xmlns:p14="http://schemas.microsoft.com/office/powerpoint/2010/main" val="18703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F85366-50A5-78FE-4FD5-2524EDDF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797725" cy="1325563"/>
          </a:xfrm>
        </p:spPr>
        <p:txBody>
          <a:bodyPr/>
          <a:lstStyle/>
          <a:p>
            <a:r>
              <a:rPr lang="fi-FI" dirty="0"/>
              <a:t>Palautteen hyödyntäminen Velhon kehitystyössä, </a:t>
            </a:r>
            <a:r>
              <a:rPr lang="fi-FI" dirty="0">
                <a:solidFill>
                  <a:schemeClr val="tx2"/>
                </a:solidFill>
              </a:rPr>
              <a:t>case: etusivu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329A647-D271-0568-BE55-7977E958C0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2103335"/>
            <a:ext cx="8930835" cy="4160112"/>
          </a:xfrm>
        </p:spPr>
        <p:txBody>
          <a:bodyPr>
            <a:normAutofit/>
          </a:bodyPr>
          <a:lstStyle/>
          <a:p>
            <a:r>
              <a:rPr lang="fi-FI" sz="1800" dirty="0"/>
              <a:t>Tunnistettiin tarve Projekti- ja Tievelhon uudelle yhteiselle etusivulle</a:t>
            </a:r>
          </a:p>
          <a:p>
            <a:r>
              <a:rPr lang="fi-FI" sz="1800" dirty="0"/>
              <a:t>Muodostettiin erilaisten käyttäjätarpeiden/toiveiden pohjalta kolme alustavaa vaihtoehtoa: 1) ”yksinkertainen” 2) ”kartta+aluehaku” 3) ”analytiikka”</a:t>
            </a:r>
          </a:p>
          <a:p>
            <a:r>
              <a:rPr lang="fi-FI" sz="1800" dirty="0"/>
              <a:t>Esiteltiin vaihtoehtoja käyttäjille Tievelhon käyttöliittymäkehityspalaverissa ja järjestettiin käyttäjille Webropol-äänestys/kysely (15 vastaajaa)</a:t>
            </a:r>
          </a:p>
          <a:p>
            <a:r>
              <a:rPr lang="fi-FI" sz="1800" dirty="0"/>
              <a:t>Palautteen perusteella valittiin toteutukseen VE ”yksinkertainen”, lisättiin sivulle ajankohtaiset-osio (uusimmat uutiset) ja siirrettiin yhteystiedot yläpalkkiin.</a:t>
            </a:r>
          </a:p>
          <a:p>
            <a:r>
              <a:rPr lang="fi-FI" sz="1800" dirty="0"/>
              <a:t>Vaiheistettiin toteutus </a:t>
            </a:r>
            <a:r>
              <a:rPr lang="fi-FI" sz="1800" dirty="0">
                <a:sym typeface="Wingdings" panose="05000000000000000000" pitchFamily="2" charset="2"/>
              </a:rPr>
              <a:t> toteutetaan</a:t>
            </a:r>
            <a:endParaRPr lang="fi-FI" sz="1800" dirty="0"/>
          </a:p>
          <a:p>
            <a:pPr marL="0" indent="0">
              <a:buNone/>
            </a:pPr>
            <a:r>
              <a:rPr lang="fi-FI" dirty="0"/>
              <a:t>	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9074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teksti, kuvakaappaus, ohjelmisto, Verkkosivusto&#10;&#10;Kuvaus luotu automaattisesti">
            <a:extLst>
              <a:ext uri="{FF2B5EF4-FFF2-40B4-BE49-F238E27FC236}">
                <a16:creationId xmlns:a16="http://schemas.microsoft.com/office/drawing/2014/main" id="{73620959-539F-0B8F-CF7D-E261023B1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1" y="138058"/>
            <a:ext cx="10501921" cy="658188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</p:pic>
      <p:sp>
        <p:nvSpPr>
          <p:cNvPr id="13" name="Suorakulmio: Yksi kulma pyöristetty 12">
            <a:extLst>
              <a:ext uri="{FF2B5EF4-FFF2-40B4-BE49-F238E27FC236}">
                <a16:creationId xmlns:a16="http://schemas.microsoft.com/office/drawing/2014/main" id="{56D8365E-C0F5-A7E8-5E27-2E2E693DFC88}"/>
              </a:ext>
            </a:extLst>
          </p:cNvPr>
          <p:cNvSpPr/>
          <p:nvPr/>
        </p:nvSpPr>
        <p:spPr>
          <a:xfrm>
            <a:off x="0" y="5920451"/>
            <a:ext cx="5029200" cy="937549"/>
          </a:xfrm>
          <a:prstGeom prst="round1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8016EE3E-3AE5-F7C8-DCF3-3B570C1AF2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83A3F31A-C8AE-74C0-B2A4-845C6925A7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81586643-AC23-9C77-F356-B27F09C35EFD}"/>
              </a:ext>
            </a:extLst>
          </p:cNvPr>
          <p:cNvSpPr txBox="1"/>
          <p:nvPr/>
        </p:nvSpPr>
        <p:spPr>
          <a:xfrm>
            <a:off x="758141" y="6127615"/>
            <a:ext cx="3815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chemeClr val="bg1"/>
                </a:solidFill>
              </a:rPr>
              <a:t>VE ”Yksinkertainen”</a:t>
            </a:r>
          </a:p>
        </p:txBody>
      </p:sp>
    </p:spTree>
    <p:extLst>
      <p:ext uri="{BB962C8B-B14F-4D97-AF65-F5344CB8AC3E}">
        <p14:creationId xmlns:p14="http://schemas.microsoft.com/office/powerpoint/2010/main" val="1785340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kartta, kuvakaappaus, diagrammi&#10;&#10;Kuvaus luotu automaattisesti">
            <a:extLst>
              <a:ext uri="{FF2B5EF4-FFF2-40B4-BE49-F238E27FC236}">
                <a16:creationId xmlns:a16="http://schemas.microsoft.com/office/drawing/2014/main" id="{A7F46779-5056-F0F9-462D-AD80E218D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5" y="185195"/>
            <a:ext cx="11435228" cy="64461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uorakulmio: Yksi kulma pyöristetty 2">
            <a:extLst>
              <a:ext uri="{FF2B5EF4-FFF2-40B4-BE49-F238E27FC236}">
                <a16:creationId xmlns:a16="http://schemas.microsoft.com/office/drawing/2014/main" id="{D9FB1DAA-F113-A8D2-385E-ABC3519F56CE}"/>
              </a:ext>
            </a:extLst>
          </p:cNvPr>
          <p:cNvSpPr/>
          <p:nvPr/>
        </p:nvSpPr>
        <p:spPr>
          <a:xfrm>
            <a:off x="0" y="5920451"/>
            <a:ext cx="5029200" cy="937549"/>
          </a:xfrm>
          <a:prstGeom prst="round1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F1DCF2C-92EA-0A05-E741-2746DDCCD6F7}"/>
              </a:ext>
            </a:extLst>
          </p:cNvPr>
          <p:cNvSpPr txBox="1"/>
          <p:nvPr/>
        </p:nvSpPr>
        <p:spPr>
          <a:xfrm>
            <a:off x="163576" y="6108149"/>
            <a:ext cx="470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chemeClr val="bg1"/>
                </a:solidFill>
              </a:rPr>
              <a:t>VE ”Kartta ja aluehaku”</a:t>
            </a:r>
          </a:p>
        </p:txBody>
      </p:sp>
    </p:spTree>
    <p:extLst>
      <p:ext uri="{BB962C8B-B14F-4D97-AF65-F5344CB8AC3E}">
        <p14:creationId xmlns:p14="http://schemas.microsoft.com/office/powerpoint/2010/main" val="1364965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, elektroniikka, kuvakaappaus, Verkkosivusto&#10;&#10;Kuvaus luotu automaattisesti">
            <a:extLst>
              <a:ext uri="{FF2B5EF4-FFF2-40B4-BE49-F238E27FC236}">
                <a16:creationId xmlns:a16="http://schemas.microsoft.com/office/drawing/2014/main" id="{3194EAE2-AC4C-DAFD-15A4-BFBFDEBF55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"/>
          <a:stretch/>
        </p:blipFill>
        <p:spPr>
          <a:xfrm>
            <a:off x="1891762" y="68293"/>
            <a:ext cx="8077897" cy="66334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Suorakulmio: Yksi kulma pyöristetty 10">
            <a:extLst>
              <a:ext uri="{FF2B5EF4-FFF2-40B4-BE49-F238E27FC236}">
                <a16:creationId xmlns:a16="http://schemas.microsoft.com/office/drawing/2014/main" id="{BCEDE498-8337-C1BF-10C6-47B59188027D}"/>
              </a:ext>
            </a:extLst>
          </p:cNvPr>
          <p:cNvSpPr/>
          <p:nvPr/>
        </p:nvSpPr>
        <p:spPr>
          <a:xfrm>
            <a:off x="0" y="5920451"/>
            <a:ext cx="5029200" cy="937549"/>
          </a:xfrm>
          <a:prstGeom prst="round1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EAFCE99E-5935-5A98-9621-1DE995391508}"/>
              </a:ext>
            </a:extLst>
          </p:cNvPr>
          <p:cNvSpPr txBox="1"/>
          <p:nvPr/>
        </p:nvSpPr>
        <p:spPr>
          <a:xfrm>
            <a:off x="978062" y="6127615"/>
            <a:ext cx="3282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chemeClr val="bg1"/>
                </a:solidFill>
              </a:rPr>
              <a:t>VE ”Analytiikka”</a:t>
            </a:r>
          </a:p>
        </p:txBody>
      </p:sp>
    </p:spTree>
    <p:extLst>
      <p:ext uri="{BB962C8B-B14F-4D97-AF65-F5344CB8AC3E}">
        <p14:creationId xmlns:p14="http://schemas.microsoft.com/office/powerpoint/2010/main" val="1788411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8CAA7C01-54CC-CEFF-B97E-6F4BEF4EF462}"/>
              </a:ext>
            </a:extLst>
          </p:cNvPr>
          <p:cNvGraphicFramePr>
            <a:graphicFrameLocks/>
          </p:cNvGraphicFramePr>
          <p:nvPr/>
        </p:nvGraphicFramePr>
        <p:xfrm>
          <a:off x="6400809" y="1229557"/>
          <a:ext cx="5852988" cy="4279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kstiruutu 9">
            <a:extLst>
              <a:ext uri="{FF2B5EF4-FFF2-40B4-BE49-F238E27FC236}">
                <a16:creationId xmlns:a16="http://schemas.microsoft.com/office/drawing/2014/main" id="{4D6D029D-1E54-7751-76A0-D820411D491E}"/>
              </a:ext>
            </a:extLst>
          </p:cNvPr>
          <p:cNvSpPr txBox="1"/>
          <p:nvPr/>
        </p:nvSpPr>
        <p:spPr>
          <a:xfrm>
            <a:off x="712309" y="2155171"/>
            <a:ext cx="67678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dirty="0"/>
              <a:t>”Mielestäni paras sisääntulosivu Velhoon. Projektivelhon ja Tievelhon puolet sekä häiriötiedotteet selkeimmin havaittavissa. Seuraavassa vaiheessa voisi avautua kartta. Vaikutti minun silmään selkeimmältä.”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41F289DE-B123-6028-3D98-39ADE94E006B}"/>
              </a:ext>
            </a:extLst>
          </p:cNvPr>
          <p:cNvSpPr txBox="1"/>
          <p:nvPr/>
        </p:nvSpPr>
        <p:spPr>
          <a:xfrm>
            <a:off x="702489" y="3422522"/>
            <a:ext cx="63407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dirty="0"/>
              <a:t>”Ei tarpeetonta tietoa, mutta on tarpeellista tietoa. Etusivulta näkee heti mistä löytyvät ohjeet ja mistä mennään Tievelhoon ja mistä Projektivelhoon.”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F11A2CE1-1920-072B-A4EB-3DA15C56F123}"/>
              </a:ext>
            </a:extLst>
          </p:cNvPr>
          <p:cNvSpPr txBox="1"/>
          <p:nvPr/>
        </p:nvSpPr>
        <p:spPr>
          <a:xfrm>
            <a:off x="667857" y="3030806"/>
            <a:ext cx="6134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dirty="0"/>
              <a:t>”Selkeä ja informatiivinen”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21107C7-523C-94AF-2D35-69754D9B2A4F}"/>
              </a:ext>
            </a:extLst>
          </p:cNvPr>
          <p:cNvSpPr txBox="1"/>
          <p:nvPr/>
        </p:nvSpPr>
        <p:spPr>
          <a:xfrm>
            <a:off x="702489" y="4306681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dirty="0"/>
              <a:t>”Mielestäni vaihtoehto 1 on selkeä ja siinä on aikalailla kaikki olennaiset asiat esillä. Itse lisäisin kuitenkin häiriötiedotteiden lisäksi/rinnalle myös "Velhon päivitykset ja uudet ominaisuudet”</a:t>
            </a:r>
          </a:p>
        </p:txBody>
      </p:sp>
      <p:sp>
        <p:nvSpPr>
          <p:cNvPr id="20" name="Tekstin paikkamerkki 2">
            <a:extLst>
              <a:ext uri="{FF2B5EF4-FFF2-40B4-BE49-F238E27FC236}">
                <a16:creationId xmlns:a16="http://schemas.microsoft.com/office/drawing/2014/main" id="{D5EB9C59-BE6F-0313-17FD-A9B4BC51B00A}"/>
              </a:ext>
            </a:extLst>
          </p:cNvPr>
          <p:cNvSpPr txBox="1">
            <a:spLocks/>
          </p:cNvSpPr>
          <p:nvPr/>
        </p:nvSpPr>
        <p:spPr>
          <a:xfrm>
            <a:off x="712309" y="1490362"/>
            <a:ext cx="8738287" cy="4466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84400" indent="-2844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0065AF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44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0065AF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7200" indent="-1728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0065AF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728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0065AF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728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0065AF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i-FI" sz="2400" b="1" dirty="0">
                <a:solidFill>
                  <a:schemeClr val="tx2"/>
                </a:solidFill>
              </a:rPr>
              <a:t>Yksinkertaista etusivua äänesti lähes ¾ vastaajista</a:t>
            </a:r>
          </a:p>
        </p:txBody>
      </p:sp>
    </p:spTree>
    <p:extLst>
      <p:ext uri="{BB962C8B-B14F-4D97-AF65-F5344CB8AC3E}">
        <p14:creationId xmlns:p14="http://schemas.microsoft.com/office/powerpoint/2010/main" val="426307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B2A925E6-9935-B05B-DF95-809EF546AF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1" b="8681"/>
          <a:stretch>
            <a:fillRect/>
          </a:stretch>
        </p:blipFill>
        <p:spPr/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520147-F4BD-A64F-12FA-A8FBD6F4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Agenda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7C7D44AF-CA13-B13B-12E3-5091AF578A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Ajankohtaiset kuulumiset</a:t>
            </a:r>
          </a:p>
          <a:p>
            <a:r>
              <a:rPr lang="fi-FI" dirty="0"/>
              <a:t>Palautteen hyödyntäminen Velhon kehitystyössä (Velhon viestintä)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BADA76D-61D3-7B0C-1C92-1712D18A541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21425"/>
            <a:ext cx="2476500" cy="365125"/>
          </a:xfrm>
        </p:spPr>
        <p:txBody>
          <a:bodyPr/>
          <a:lstStyle/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061F8A-7F47-BDDC-1BE5-E4EB05925F8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21425"/>
            <a:ext cx="1651000" cy="365125"/>
          </a:xfrm>
        </p:spPr>
        <p:txBody>
          <a:bodyPr/>
          <a:lstStyle/>
          <a:p>
            <a:r>
              <a:rPr lang="fi-FI"/>
              <a:t>10.6.2021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70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A6DD2D9D-D113-9E5C-D2C7-470CFBA86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88"/>
          <a:stretch/>
        </p:blipFill>
        <p:spPr>
          <a:xfrm>
            <a:off x="2386422" y="537715"/>
            <a:ext cx="9480186" cy="5999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DCC14939-A5A0-955E-37C5-5942CD31C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31" y="449527"/>
            <a:ext cx="11105857" cy="6088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Nuoli: Oikea 7">
            <a:extLst>
              <a:ext uri="{FF2B5EF4-FFF2-40B4-BE49-F238E27FC236}">
                <a16:creationId xmlns:a16="http://schemas.microsoft.com/office/drawing/2014/main" id="{0F32765F-D6BB-6922-596B-C880F2CD188C}"/>
              </a:ext>
            </a:extLst>
          </p:cNvPr>
          <p:cNvSpPr/>
          <p:nvPr/>
        </p:nvSpPr>
        <p:spPr>
          <a:xfrm>
            <a:off x="31066" y="2226222"/>
            <a:ext cx="1632098" cy="1626647"/>
          </a:xfrm>
          <a:prstGeom prst="rightArrow">
            <a:avLst>
              <a:gd name="adj1" fmla="val 51036"/>
              <a:gd name="adj2" fmla="val 45424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E077C57-7872-4ABB-A400-51CA17A6F56D}"/>
              </a:ext>
            </a:extLst>
          </p:cNvPr>
          <p:cNvSpPr txBox="1"/>
          <p:nvPr/>
        </p:nvSpPr>
        <p:spPr>
          <a:xfrm>
            <a:off x="31066" y="2777935"/>
            <a:ext cx="1562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Toteutukseen menevä etusivu</a:t>
            </a:r>
          </a:p>
        </p:txBody>
      </p:sp>
    </p:spTree>
    <p:extLst>
      <p:ext uri="{BB962C8B-B14F-4D97-AF65-F5344CB8AC3E}">
        <p14:creationId xmlns:p14="http://schemas.microsoft.com/office/powerpoint/2010/main" val="2011503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ridge over a body of water&#10;&#10;Description automatically generated">
            <a:extLst>
              <a:ext uri="{FF2B5EF4-FFF2-40B4-BE49-F238E27FC236}">
                <a16:creationId xmlns:a16="http://schemas.microsoft.com/office/drawing/2014/main" id="{C0EBAC49-62FA-BD7C-3F95-4B13CCA3A1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1248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56EAF-A4F7-53CC-543C-977BAD698D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Case: ohjeiden ja koulutusten kartoittaminen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AC506-9CC7-D95D-C7A0-E5D32BD1B79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fi-FI" dirty="0"/>
              <a:t>Palautteen hyödyntäminen kehitystyössä</a:t>
            </a:r>
          </a:p>
        </p:txBody>
      </p:sp>
    </p:spTree>
    <p:extLst>
      <p:ext uri="{BB962C8B-B14F-4D97-AF65-F5344CB8AC3E}">
        <p14:creationId xmlns:p14="http://schemas.microsoft.com/office/powerpoint/2010/main" val="4065299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B3236-5A99-98D4-BC0A-26046BC90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Taustatekijät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41754-09AE-7BF0-96B0-A369E25C74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Tunnistettu, </a:t>
            </a:r>
            <a:r>
              <a:rPr lang="fi-FI"/>
              <a:t>että tiedon hakeminen </a:t>
            </a:r>
            <a:r>
              <a:rPr lang="fi-FI" dirty="0"/>
              <a:t>on vaikeaa</a:t>
            </a:r>
          </a:p>
          <a:p>
            <a:r>
              <a:rPr lang="fi-FI" dirty="0"/>
              <a:t>Palautekyselyllä haluttiin kartoittaa käyttötapauksia, joihin tiedon hakemisen haasteet liittyvät</a:t>
            </a:r>
          </a:p>
          <a:p>
            <a:r>
              <a:rPr lang="fi-FI" dirty="0"/>
              <a:t>Palautekysely toteutettiin yhteistyössä Väyläviraston muiden tietojärjestelmien ja -palveluiden kanssa. </a:t>
            </a:r>
          </a:p>
          <a:p>
            <a:pPr lvl="1"/>
            <a:endParaRPr lang="fi-FI" dirty="0"/>
          </a:p>
        </p:txBody>
      </p:sp>
      <p:pic>
        <p:nvPicPr>
          <p:cNvPr id="8" name="Picture Placeholder 7" descr="A hand holding a screen with icons&#10;&#10;Description automatically generated">
            <a:extLst>
              <a:ext uri="{FF2B5EF4-FFF2-40B4-BE49-F238E27FC236}">
                <a16:creationId xmlns:a16="http://schemas.microsoft.com/office/drawing/2014/main" id="{A0464DD2-84D2-F8FA-3674-FD5856F1A14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r="15651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6BAFA-F29A-9FF4-8677-AA76433ACE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27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84D0-2E15-C149-4163-0593C8F17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Minkä järjestelmän käytössä tarvitset apua?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2A89A-9220-7E03-96CA-6568856EE4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Vastaajia 34</a:t>
            </a:r>
          </a:p>
          <a:p>
            <a:r>
              <a:rPr lang="fi-FI" dirty="0"/>
              <a:t>Vastaajista: </a:t>
            </a:r>
          </a:p>
          <a:p>
            <a:pPr lvl="1"/>
            <a:r>
              <a:rPr lang="fi-FI" dirty="0"/>
              <a:t>ELY-keskusten asiantuntijoita 25</a:t>
            </a:r>
          </a:p>
          <a:p>
            <a:pPr lvl="1"/>
            <a:r>
              <a:rPr lang="fi-FI" dirty="0"/>
              <a:t>Väyläviraston asiantuntijoita 6</a:t>
            </a:r>
          </a:p>
          <a:p>
            <a:pPr lvl="1"/>
            <a:r>
              <a:rPr lang="fi-FI" dirty="0"/>
              <a:t>Muu 3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5752E-EDD0-6EFA-76F0-10C63C9C35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9EC78-BD05-AE90-4AC9-685CE249C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501" y="1813968"/>
            <a:ext cx="7504826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01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62FB2-D4AC-6DDE-FDD1-3AEA7FD92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Millaista koulutusta toivotaan?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2397D-4E99-FF8F-1F8B-0A518C39A1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76015F4-D011-6B1F-544D-311E6717C7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1814513"/>
            <a:ext cx="8029575" cy="4159250"/>
          </a:xfrm>
        </p:spPr>
        <p:txBody>
          <a:bodyPr>
            <a:normAutofit lnSpcReduction="10000"/>
          </a:bodyPr>
          <a:lstStyle/>
          <a:p>
            <a:r>
              <a:rPr lang="fi-FI" dirty="0"/>
              <a:t>Mikä on mieluisin tapa saada koulutusta?</a:t>
            </a:r>
          </a:p>
          <a:p>
            <a:pPr lvl="1"/>
            <a:r>
              <a:rPr lang="fi-FI" dirty="0" err="1"/>
              <a:t>Teams</a:t>
            </a:r>
            <a:r>
              <a:rPr lang="fi-FI" dirty="0"/>
              <a:t> (29)</a:t>
            </a:r>
          </a:p>
          <a:p>
            <a:pPr lvl="1"/>
            <a:r>
              <a:rPr lang="fi-FI" dirty="0"/>
              <a:t>Ohjevideo (14)</a:t>
            </a:r>
          </a:p>
          <a:p>
            <a:pPr lvl="1"/>
            <a:r>
              <a:rPr lang="fi-FI" dirty="0"/>
              <a:t>Kirjallinen </a:t>
            </a:r>
            <a:r>
              <a:rPr lang="fi-FI" dirty="0" err="1"/>
              <a:t>step-by-step</a:t>
            </a:r>
            <a:r>
              <a:rPr lang="fi-FI" dirty="0"/>
              <a:t> –ohje (11) </a:t>
            </a:r>
          </a:p>
          <a:p>
            <a:endParaRPr lang="fi-FI" dirty="0"/>
          </a:p>
          <a:p>
            <a:r>
              <a:rPr lang="fi-FI" dirty="0"/>
              <a:t>Miten toivoisit, että muutoksista (esim. uusista toiminnallisuuksista, uusista aineistoista, tietorakennemuutokset, luokittelumuutokset jne.) viestitään?</a:t>
            </a:r>
          </a:p>
          <a:p>
            <a:pPr lvl="1"/>
            <a:r>
              <a:rPr lang="fi-FI" dirty="0"/>
              <a:t> Uutiskirje ajankohtaisista muutoksista säännöllisin väliajoin (18)</a:t>
            </a:r>
          </a:p>
          <a:p>
            <a:pPr lvl="1"/>
            <a:r>
              <a:rPr lang="fi-FI" dirty="0"/>
              <a:t>Infosivusto, jossa muutosloki ja tulevat muutokset (17)</a:t>
            </a:r>
          </a:p>
          <a:p>
            <a:pPr lvl="1"/>
            <a:r>
              <a:rPr lang="fi-FI" dirty="0"/>
              <a:t>Säännöllisesti nostoina infotilaisuuksissa (12)</a:t>
            </a:r>
          </a:p>
          <a:p>
            <a:pPr marL="457200" lvl="1" indent="0">
              <a:buNone/>
            </a:pPr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3820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12D45-4E2C-E982-166B-A63A0608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Kuvaile ongelmaa, jossa tarvitset apua (1)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A1CCF-9A41-6183-E990-151E6B9E03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600" dirty="0"/>
              <a:t>Tievelhon </a:t>
            </a:r>
            <a:r>
              <a:rPr lang="fi-FI" sz="2600" dirty="0">
                <a:highlight>
                  <a:srgbClr val="FFFF00"/>
                </a:highlight>
              </a:rPr>
              <a:t>perushaut </a:t>
            </a:r>
            <a:r>
              <a:rPr lang="fi-FI" sz="2600" dirty="0"/>
              <a:t>ja analytiikkapalvelujen mahdollisuudet.</a:t>
            </a:r>
          </a:p>
          <a:p>
            <a:r>
              <a:rPr lang="fi-FI" sz="2600" dirty="0"/>
              <a:t>Tievelhosta pitäisi jokaisen </a:t>
            </a:r>
            <a:r>
              <a:rPr lang="fi-FI" sz="2600" dirty="0" err="1"/>
              <a:t>elyläisen</a:t>
            </a:r>
            <a:r>
              <a:rPr lang="fi-FI" sz="2600" dirty="0"/>
              <a:t> </a:t>
            </a:r>
            <a:r>
              <a:rPr lang="fi-FI" sz="2600" dirty="0">
                <a:highlight>
                  <a:srgbClr val="FFFF00"/>
                </a:highlight>
              </a:rPr>
              <a:t>osata hakea ja etsiä itse tietoa/saada haettua erilaisia tietokantoja/</a:t>
            </a:r>
            <a:r>
              <a:rPr lang="fi-FI" sz="2600" dirty="0" err="1">
                <a:highlight>
                  <a:srgbClr val="FFFF00"/>
                </a:highlight>
              </a:rPr>
              <a:t>exceleitä</a:t>
            </a:r>
            <a:r>
              <a:rPr lang="fi-FI" sz="2600" dirty="0"/>
              <a:t> omiin tarpeisiin</a:t>
            </a:r>
            <a:endParaRPr lang="fi-FI" sz="2600" dirty="0">
              <a:highlight>
                <a:srgbClr val="FFFF00"/>
              </a:highlight>
            </a:endParaRPr>
          </a:p>
          <a:p>
            <a:r>
              <a:rPr lang="fi-FI" sz="2600" dirty="0">
                <a:highlight>
                  <a:srgbClr val="FFFF00"/>
                </a:highlight>
              </a:rPr>
              <a:t>Tietokantahaku </a:t>
            </a:r>
            <a:r>
              <a:rPr lang="fi-FI" sz="2600" dirty="0" err="1">
                <a:highlight>
                  <a:srgbClr val="FFFF00"/>
                </a:highlight>
              </a:rPr>
              <a:t>ELYjen</a:t>
            </a:r>
            <a:r>
              <a:rPr lang="fi-FI" sz="2600" dirty="0">
                <a:highlight>
                  <a:srgbClr val="FFFF00"/>
                </a:highlight>
              </a:rPr>
              <a:t> rajojen mukaan</a:t>
            </a:r>
          </a:p>
          <a:p>
            <a:r>
              <a:rPr lang="fi-FI" sz="2600" dirty="0"/>
              <a:t>Koko ohjelman käyttäminen on vaikeaa</a:t>
            </a:r>
          </a:p>
          <a:p>
            <a:r>
              <a:rPr lang="fi-FI" sz="2600" dirty="0"/>
              <a:t>Laitteiden ja varusteiden haku eri kriteereillä on hankalaa, Tietoluokkien yhteenvedot ja sijaintitiedot</a:t>
            </a:r>
          </a:p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57F99-4574-F84D-6790-8DB6723A659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81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289BD-92CF-C4C9-3DA9-3F4D1ECC3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Kuvaile ongelmaa, jossa tarvitset apua (2)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698CF-398A-BB09-33B4-72BE6909B5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400" dirty="0"/>
              <a:t>Ongelmana lähinnä se, että </a:t>
            </a:r>
            <a:r>
              <a:rPr lang="fi-FI" sz="2400" dirty="0">
                <a:highlight>
                  <a:srgbClr val="FFFF00"/>
                </a:highlight>
              </a:rPr>
              <a:t>tietoa joutuu hakemaan </a:t>
            </a:r>
            <a:r>
              <a:rPr lang="fi-FI" sz="2400" dirty="0"/>
              <a:t>monesta paikasta ja aina ei heti hoksaa, että tuoltahan tämän olisi saanut helpommin.</a:t>
            </a:r>
          </a:p>
          <a:p>
            <a:r>
              <a:rPr lang="fi-FI" sz="2400" dirty="0">
                <a:highlight>
                  <a:srgbClr val="FFFF00"/>
                </a:highlight>
              </a:rPr>
              <a:t>Tietojen etsiminen </a:t>
            </a:r>
            <a:r>
              <a:rPr lang="fi-FI" sz="2400" dirty="0"/>
              <a:t>Velhosta (entiset tierekisterin tietolajit tietyssä tieosoitteessa/osoitevälillä)</a:t>
            </a:r>
          </a:p>
          <a:p>
            <a:r>
              <a:rPr lang="fi-FI" sz="2400" dirty="0"/>
              <a:t>Ongelmia Velhon </a:t>
            </a:r>
            <a:r>
              <a:rPr lang="fi-FI" sz="2400" dirty="0">
                <a:highlight>
                  <a:srgbClr val="FFFF00"/>
                </a:highlight>
              </a:rPr>
              <a:t>"Sisältää sanat" ja "Tekstikysely" -hakutoimintojen </a:t>
            </a:r>
            <a:r>
              <a:rPr lang="fi-FI" sz="2400" dirty="0"/>
              <a:t>käyttämisessä. </a:t>
            </a:r>
          </a:p>
          <a:p>
            <a:r>
              <a:rPr lang="fi-FI" sz="2400" dirty="0"/>
              <a:t>Harjan käyttö urakan seurannassa, raporttien hyödyntäminen työmaakokouksissa, työmäärien ja materiaalien kirjaus Harjaan, kulujen kirjaus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7ADDF-C4EF-D0E8-80F2-F5E52F892B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65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526C-394C-9BD7-BE12-321D93D4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Kuvaile ongelmaa, jossa tarvitset apua (3)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D59C5-97FD-BE0B-7B35-5245EDC8E6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25000" lnSpcReduction="20000"/>
          </a:bodyPr>
          <a:lstStyle/>
          <a:p>
            <a:r>
              <a:rPr lang="fi-FI" sz="8000" dirty="0"/>
              <a:t>Usean järjestelmän välinen hyppely.</a:t>
            </a:r>
          </a:p>
          <a:p>
            <a:r>
              <a:rPr lang="fi-FI" sz="8000" dirty="0">
                <a:highlight>
                  <a:srgbClr val="FFFF00"/>
                </a:highlight>
              </a:rPr>
              <a:t>tiedon etsiminen on hankalaa Suomen Väylistä</a:t>
            </a:r>
            <a:r>
              <a:rPr lang="fi-FI" sz="8000" dirty="0"/>
              <a:t>. Tarvitsisi ihan peruskoulutuksen, mitä kaikkea löytyy Suomen Väylistä ja mistä. Miten haetaan sijaintia sekä miten saa tehtyä julkaisukelpoisia karttoja?</a:t>
            </a:r>
          </a:p>
          <a:p>
            <a:r>
              <a:rPr lang="fi-FI" sz="8000" dirty="0"/>
              <a:t>Tiedot pitäisi pystyä saamaan ulos vähintään tieosittain pilkottuna (esimerkiksi KVL-tiedot saattavat olla monen tieosan mittaisia).</a:t>
            </a:r>
          </a:p>
          <a:p>
            <a:r>
              <a:rPr lang="fi-FI" sz="8000" dirty="0"/>
              <a:t>Eri </a:t>
            </a:r>
            <a:r>
              <a:rPr lang="fi-FI" sz="8000" dirty="0">
                <a:highlight>
                  <a:srgbClr val="FFFF00"/>
                </a:highlight>
              </a:rPr>
              <a:t>aineistojen haku</a:t>
            </a:r>
          </a:p>
          <a:p>
            <a:r>
              <a:rPr lang="fi-FI" sz="8000" dirty="0"/>
              <a:t> </a:t>
            </a:r>
            <a:r>
              <a:rPr lang="fi-FI" sz="8000" dirty="0">
                <a:highlight>
                  <a:srgbClr val="FFFF00"/>
                </a:highlight>
              </a:rPr>
              <a:t>Mitä tietoa löytyy mistäkin </a:t>
            </a:r>
            <a:r>
              <a:rPr lang="fi-FI" sz="8000" dirty="0"/>
              <a:t>(ennen "kaikki" löytyi tierekisteristä, nyt tieto pirstaloitunut; monta järjestelmää)</a:t>
            </a:r>
          </a:p>
          <a:p>
            <a:r>
              <a:rPr lang="fi-FI" sz="8000" dirty="0"/>
              <a:t>Tarve </a:t>
            </a:r>
            <a:r>
              <a:rPr lang="fi-FI" sz="8000" dirty="0">
                <a:highlight>
                  <a:srgbClr val="FFFF00"/>
                </a:highlight>
              </a:rPr>
              <a:t>Tievelhon hakutoimintokoulutukselle</a:t>
            </a:r>
            <a:r>
              <a:rPr lang="fi-FI" sz="8000" dirty="0"/>
              <a:t>, esim. onnettomuudet niin hitaasti että pysyy perässä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91737-8813-8771-84B2-8E4F0348CAE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58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C4C8-17D0-5308-0051-5108530A6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Kuvaile ongelmaa, jossa tarvitset apua (4)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32933-BEB8-8A39-4A9C-256CEA2994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i-FI" sz="3300" dirty="0"/>
              <a:t>Yleensä </a:t>
            </a:r>
            <a:r>
              <a:rPr lang="fi-FI" sz="3300" dirty="0">
                <a:highlight>
                  <a:srgbClr val="FFFF00"/>
                </a:highlight>
              </a:rPr>
              <a:t>tiedon löytäminen</a:t>
            </a:r>
            <a:r>
              <a:rPr lang="fi-FI" sz="3300" dirty="0"/>
              <a:t>. Mitä tietoja eri järjestelmistä löytyy. Tiedonhaun opas.</a:t>
            </a:r>
          </a:p>
          <a:p>
            <a:r>
              <a:rPr lang="fi-FI" sz="3300" dirty="0"/>
              <a:t>Tievelhossa </a:t>
            </a:r>
            <a:r>
              <a:rPr lang="fi-FI" sz="3300" dirty="0">
                <a:highlight>
                  <a:srgbClr val="FFFF00"/>
                </a:highlight>
              </a:rPr>
              <a:t>useampaa kohdeluokkaa koskevien tietojen haku </a:t>
            </a:r>
            <a:r>
              <a:rPr lang="fi-FI" sz="3300" dirty="0"/>
              <a:t>yhdellä kertaa. Perusongelmana edelleen tarvittavien tietojen hakeminen monesta eri tietolähteestä</a:t>
            </a:r>
          </a:p>
          <a:p>
            <a:r>
              <a:rPr lang="fi-FI" sz="3300" dirty="0"/>
              <a:t>Tievelhosta on kaikki </a:t>
            </a:r>
            <a:r>
              <a:rPr lang="fi-FI" sz="3300" dirty="0">
                <a:highlight>
                  <a:srgbClr val="FFFF00"/>
                </a:highlight>
              </a:rPr>
              <a:t>tiedonhaku </a:t>
            </a:r>
            <a:r>
              <a:rPr lang="fi-FI" sz="3300" dirty="0"/>
              <a:t>on ongelmallista.</a:t>
            </a:r>
          </a:p>
          <a:p>
            <a:r>
              <a:rPr lang="fi-FI" sz="3300" dirty="0"/>
              <a:t>Tievelhon hakua tulisi saada yksinkertaisemmaksi. Jos esimerkiksi haluaisin saada selville kaikki tietyllä tieosoitevälillä sijaitsevat rummut, niiden paikat ja kunnon.</a:t>
            </a:r>
          </a:p>
          <a:p>
            <a:r>
              <a:rPr lang="fi-FI" sz="3300" dirty="0"/>
              <a:t>Tievelhon hakutoiminnallisuudet ovat todella monimutkaiset ja epäkäyttäjäystävälliset. Haluaisin esimerkiksi hakea jonkin tieosuuden yksityistieliittymät.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F3298-F495-96A9-AC9D-30108CC229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01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40235-5D10-F0BC-D2CF-CE7A8B352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seuraavaksi?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FBEB2-2AA3-55EF-F0F4-079399D2AA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fi-FI" dirty="0"/>
              <a:t>Jokainen palaute on käyty huolellisesti läpi. Kiitos kaikille kyselyyn vastanneille! </a:t>
            </a:r>
          </a:p>
          <a:p>
            <a:r>
              <a:rPr lang="fi-FI" dirty="0"/>
              <a:t>Vastauksissa korostuu tiedon haku, järjestelmien monimutkaisuus ja ohjeiden puute.  </a:t>
            </a:r>
          </a:p>
          <a:p>
            <a:r>
              <a:rPr lang="fi-FI" dirty="0"/>
              <a:t>Tiedon haku on tunnistettu ongelmaksi. Tutkimme parhaillaan parhaiten käyttäjiä palvelevia kehittämistoimenpiteitä, jotta voimme tarjota sopivia ohjeita ja koulutuksia</a:t>
            </a:r>
          </a:p>
          <a:p>
            <a:r>
              <a:rPr lang="fi-FI" dirty="0"/>
              <a:t>Tietojen hakua kehitetään yhteistyössä muiden palveluiden ja järjestelmien kanssa</a:t>
            </a:r>
          </a:p>
          <a:p>
            <a:pPr lvl="1"/>
            <a:r>
              <a:rPr lang="fi-FI" dirty="0"/>
              <a:t>Tavoitteena selkeä kokonaiskuva siitä, mistä mitäkin tietoa saa.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36633-3FAB-065D-5528-079DDCA6E65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12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06D4C5-C1A1-451C-9D75-E35FED282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318" y="140867"/>
            <a:ext cx="5367364" cy="393569"/>
          </a:xfrm>
        </p:spPr>
        <p:txBody>
          <a:bodyPr>
            <a:normAutofit fontScale="90000"/>
          </a:bodyPr>
          <a:lstStyle/>
          <a:p>
            <a:pPr algn="l"/>
            <a:r>
              <a:rPr lang="fi-FI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Ajankohtaiset kuulumiset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29AACDF-3AAD-4B63-8455-3A91155F05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07636"/>
            <a:ext cx="12192000" cy="6109497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fi-FI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Viherhoitokuviot uudelleen viennit viety maaliin.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Kevään palvelutasomittaukset Tievelhossa (lukuun ottamatta joitain virheeseen päätyneitä kohteita). 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Kuntotietopaketit </a:t>
            </a:r>
            <a:r>
              <a:rPr lang="fi-FI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YHA:aan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työn alla.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Kuivatusinventointien (2021-2022) kaistavauriot viety Velhoon.</a:t>
            </a: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Varareittikokonaisuus työn alla ja tällä viikolla alkaa aktiivinen tiedon vienti tuotantoon.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Tukiklinikka materiaaleissa lisää dataan liittyvää: 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https://ohje.velho.vaylapilvi.fi/tievelho/koulutukset-ja-tilaisuudet/tievelhon-tietojen-yllapidon-tukiklinikka/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</a:t>
            </a:r>
          </a:p>
          <a:p>
            <a:pPr marL="457200" lvl="1" indent="0">
              <a:buNone/>
            </a:pPr>
            <a:r>
              <a:rPr lang="fi-FI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Tietorakenteet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Muutokset: 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https://ohje.velho.vaylapilvi.fi/tievelho/tietorakenne/tietorakennemuutokset/</a:t>
            </a: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Varusteisiin liittyvät tietorakennemuutokset toteutettu lukuun ottamatta liikennemerkkeihin ja pylväisiin liittyviä muutoksia. Muutokset tulossa pian tuotantoon.</a:t>
            </a:r>
          </a:p>
          <a:p>
            <a:pPr marL="457200" lvl="1" indent="0">
              <a:buNone/>
            </a:pPr>
            <a:r>
              <a:rPr lang="fi-FI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Ohjeet ja viestintä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Uutiskirje julkaistu 29.05.2024: 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https://vayla.creamailer.fi/email/6613fb9b5ccdc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Ohjesivujen rakenteiden uudistus käynnissä (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https://ohje.velho.vaylapilvi.fi/tievelho/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)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Varusteiden geometriamallinnusohjeistus julkaistu ohjesivuilla: 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https://ohje.velho.vaylapilvi.fi/wp-content/uploads/2024/05/Mitattu_geometria_ohjeistus_varusteet-1.pdf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Ominaisuustietokuvaukset päivitetty ohjesivuille: </a:t>
            </a:r>
            <a:r>
              <a:rPr lang="fi-FI" sz="1200" dirty="0">
                <a:hlinkClick r:id="rId7" tooltip="https://ohje.velho.vaylapilvi.fi/tievelho/tietorakenne/tietokuvaus-ominaisuustietokuvaukset/"/>
              </a:rPr>
              <a:t>https://ohje.velho.vaylapilvi.fi/tievelho/tietorakenne/tietokuvaus-ominaisuustietokuvaukset/</a:t>
            </a:r>
            <a:r>
              <a:rPr lang="fi-FI" sz="1200" dirty="0"/>
              <a:t> </a:t>
            </a: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fi-FI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Tekniikkaa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Latauspalvelua siirretään tietokantapohjaiseen ratkaisuun, mittausrekisteri valmis. Data nopeammin käyttäjille, ei enää indeksointia välissä.</a:t>
            </a:r>
          </a:p>
          <a:p>
            <a:pPr marL="457200" lvl="1" indent="0">
              <a:buNone/>
            </a:pPr>
            <a:r>
              <a:rPr lang="fi-FI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Käyttöliittymä</a:t>
            </a:r>
          </a:p>
          <a:p>
            <a:pPr lvl="1"/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Tieosuushaun ensimmäinen versio tuotantoon viikolla 24.</a:t>
            </a:r>
          </a:p>
          <a:p>
            <a:pPr marL="457200" lvl="1" indent="0">
              <a:buNone/>
            </a:pPr>
            <a:endParaRPr lang="fi-FI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8A088F4-BA4E-446E-A519-333A0B57B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695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346289-E052-59A6-B182-AD4296BE0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Ideoita tai palautetta?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B9671C8-75DE-B6D0-DE1C-DA536B41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28712B9-D6FE-1518-AA82-083493EA3D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sinituuli.untamala@sitowise.com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8107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0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286A60-9DB7-64FF-1A8B-37919147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283" y="113456"/>
            <a:ext cx="5688435" cy="577850"/>
          </a:xfrm>
        </p:spPr>
        <p:txBody>
          <a:bodyPr>
            <a:normAutofit fontScale="90000"/>
          </a:bodyPr>
          <a:lstStyle/>
          <a:p>
            <a:r>
              <a:rPr lang="fi-FI" dirty="0"/>
              <a:t>Ajankohtaiset kuulumiset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61C385F-3D26-D365-5286-0C6E41FFD3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780176"/>
            <a:ext cx="10487025" cy="51348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b="1" dirty="0"/>
              <a:t>Muut palvelut</a:t>
            </a:r>
          </a:p>
          <a:p>
            <a:r>
              <a:rPr lang="fi-FI" dirty="0"/>
              <a:t>Suomen väylät: 1.10.2025</a:t>
            </a:r>
          </a:p>
          <a:p>
            <a:pPr marL="0" indent="0">
              <a:buNone/>
            </a:pPr>
            <a:r>
              <a:rPr lang="fi-FI" dirty="0"/>
              <a:t>alkavat hoitourakka-aineistot</a:t>
            </a:r>
          </a:p>
          <a:p>
            <a:pPr marL="0" indent="0">
              <a:buNone/>
            </a:pPr>
            <a:r>
              <a:rPr lang="fi-FI" dirty="0"/>
              <a:t>hyödynnettävissä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 err="1"/>
              <a:t>VäyläMappi</a:t>
            </a:r>
            <a:r>
              <a:rPr lang="fi-FI" dirty="0"/>
              <a:t>: Rajatuilla aineistoilla </a:t>
            </a:r>
          </a:p>
          <a:p>
            <a:pPr marL="0" indent="0">
              <a:buNone/>
            </a:pPr>
            <a:r>
              <a:rPr lang="fi-FI" dirty="0"/>
              <a:t>latausnappi.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260F1FF-164C-5966-3D6F-7D17B9C59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4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F3863E1-B4D5-BC72-4B9A-B7A616CCF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901" y="691306"/>
            <a:ext cx="3019425" cy="340995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EBFBA93-D764-684D-E14B-5DB4E776D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480" y="3244167"/>
            <a:ext cx="4849929" cy="32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70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E5E22-464A-FD2F-0462-27395B7C3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6525"/>
            <a:ext cx="10515600" cy="749300"/>
          </a:xfrm>
        </p:spPr>
        <p:txBody>
          <a:bodyPr>
            <a:normAutofit/>
          </a:bodyPr>
          <a:lstStyle/>
          <a:p>
            <a:pPr algn="ctr"/>
            <a: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  <a:t>Seuraavat Tievelho-vartin teemaosat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1D81-FB4D-FA2F-17B9-D224ECCC90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6774" y="1181100"/>
            <a:ext cx="10487025" cy="4695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--&gt;kesätauko, seuraava Tievelho-vartti 13.08.2024</a:t>
            </a:r>
          </a:p>
          <a:p>
            <a:pPr marL="0" indent="0"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https://ohje.velho.vaylapilvi.fi/tievelho/koulutukset-ja-tilaisuudet/tievelho-vartit/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Syksyn alustavia aiheita: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Uuden tieosuushaun esittely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Tiekamu + dynaaminen verkko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Tilastokeskus ja tietilastot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Projektivelho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Nopeusrajoitusohjeistus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BD76-3D31-FB5A-7667-EC9FC7FA5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90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E5AB38-47E0-422C-9979-8B400F719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430" y="298013"/>
            <a:ext cx="8498747" cy="577850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Käyttäjähallinta, käyttäjätuki ja palaute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15FB06-9963-47CD-A577-52CB59FF8B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191238"/>
            <a:ext cx="10487025" cy="4723788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Velho ohjeet: </a:t>
            </a:r>
            <a:r>
              <a:rPr lang="fi-FI" dirty="0">
                <a:solidFill>
                  <a:srgbClr val="172B4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https://ohje.velho.vaylapilvi.fi/</a:t>
            </a:r>
            <a:endParaRPr lang="fi-FI" dirty="0">
              <a:solidFill>
                <a:srgbClr val="172B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Operointi: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tiestotuki@vayla.fi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Tievelhon osalta kaikki henkilöt, joilla on extranet tunnukset pääsevät käyttämään järjestelmää. Projektivelhon osalta Sami Mäkelällä on käyttäjähallinta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Palautetta voi antaa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velhotuki@vayla.fi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osoitteeseen tai suoraan käyttöliittymästä</a:t>
            </a:r>
          </a:p>
          <a:p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AF5069F-C99B-48EF-8C1C-0ED868F6A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6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DCEE93A-32F3-4E04-8E17-01F2371A7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71" y="3744085"/>
            <a:ext cx="2124371" cy="2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59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1A0C6F-A31C-8334-209D-2C8ECB5D2C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Käyttäjien palaute Tievelhon kehitystyössä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DAB159A-C79D-DE07-5221-862DA4771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471" y="3429000"/>
            <a:ext cx="3931200" cy="986400"/>
          </a:xfrm>
        </p:spPr>
        <p:txBody>
          <a:bodyPr/>
          <a:lstStyle/>
          <a:p>
            <a:r>
              <a:rPr lang="fi-FI" dirty="0"/>
              <a:t>Tievelho-vartti 4.6.2024</a:t>
            </a:r>
          </a:p>
        </p:txBody>
      </p:sp>
      <p:pic>
        <p:nvPicPr>
          <p:cNvPr id="9" name="Picture Placeholder 8" descr="A bridge over water with pink flowers&#10;&#10;Description automatically generated">
            <a:extLst>
              <a:ext uri="{FF2B5EF4-FFF2-40B4-BE49-F238E27FC236}">
                <a16:creationId xmlns:a16="http://schemas.microsoft.com/office/drawing/2014/main" id="{3D71C5EE-373E-0988-B0DC-9E652C6F44B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5" b="17915"/>
          <a:stretch>
            <a:fillRect/>
          </a:stretch>
        </p:blipFill>
        <p:spPr>
          <a:xfrm>
            <a:off x="6037263" y="0"/>
            <a:ext cx="6156325" cy="2633663"/>
          </a:xfrm>
        </p:spPr>
      </p:pic>
      <p:pic>
        <p:nvPicPr>
          <p:cNvPr id="11" name="Picture Placeholder 10" descr="A close-up of a map&#10;&#10;Description automatically generated">
            <a:extLst>
              <a:ext uri="{FF2B5EF4-FFF2-40B4-BE49-F238E27FC236}">
                <a16:creationId xmlns:a16="http://schemas.microsoft.com/office/drawing/2014/main" id="{2FAC6E6F-B935-3525-5707-22D20363F1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b="12758"/>
          <a:stretch>
            <a:fillRect/>
          </a:stretch>
        </p:blipFill>
        <p:spPr/>
      </p:pic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646512B3-7E9F-6F05-609C-0DD4B2976F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38800" y="4481100"/>
            <a:ext cx="2708252" cy="333000"/>
          </a:xfrm>
        </p:spPr>
        <p:txBody>
          <a:bodyPr/>
          <a:lstStyle/>
          <a:p>
            <a:r>
              <a:rPr lang="fi-FI" dirty="0"/>
              <a:t>Sinituuli Untamala, Sitowise</a:t>
            </a:r>
          </a:p>
        </p:txBody>
      </p:sp>
    </p:spTree>
    <p:extLst>
      <p:ext uri="{BB962C8B-B14F-4D97-AF65-F5344CB8AC3E}">
        <p14:creationId xmlns:p14="http://schemas.microsoft.com/office/powerpoint/2010/main" val="1260623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EB3CC-748A-4197-006B-62E2DA476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Kiitos palautteesta!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A1268-2E6F-EE9E-5E56-8A2CCB54E2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Palautetta on kuluneen vuoden aikana kerätty käyttäjiltä ohjesivuihin, koulutukseen ja käyttöliittymään liittyen</a:t>
            </a:r>
          </a:p>
          <a:p>
            <a:r>
              <a:rPr lang="fi-FI" dirty="0"/>
              <a:t>Käyttäjiltä saatu palaute on arvokasta ja auttaa Tievelhon jatkokehityksessä: tavoitteena on toimiva ja helppokäyttöinen järjestelmä.</a:t>
            </a:r>
          </a:p>
          <a:p>
            <a:endParaRPr lang="fi-FI" dirty="0"/>
          </a:p>
        </p:txBody>
      </p:sp>
      <p:pic>
        <p:nvPicPr>
          <p:cNvPr id="7" name="Picture Placeholder 6" descr="A person pointing at a map&#10;&#10;Description automatically generated">
            <a:extLst>
              <a:ext uri="{FF2B5EF4-FFF2-40B4-BE49-F238E27FC236}">
                <a16:creationId xmlns:a16="http://schemas.microsoft.com/office/drawing/2014/main" id="{05CA85C0-4950-7C78-658A-D2B3870F34E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2" r="13742"/>
          <a:stretch>
            <a:fillRect/>
          </a:stretch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7BF5E-E818-E647-C08F-974657B81E4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63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ar driving on a bridge&#10;&#10;Description automatically generated">
            <a:extLst>
              <a:ext uri="{FF2B5EF4-FFF2-40B4-BE49-F238E27FC236}">
                <a16:creationId xmlns:a16="http://schemas.microsoft.com/office/drawing/2014/main" id="{101D90F3-5E4C-1CA1-BC60-38947E8CD3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F2F47-3E19-CD93-3F41-3E14671FF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Case: Tievelhon ohjesivut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D2193-FDFD-2612-5069-FDF1B2E9E7F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fi-FI" dirty="0"/>
              <a:t>Palautteen hyödyntäminen kehitystyössä</a:t>
            </a:r>
          </a:p>
        </p:txBody>
      </p:sp>
    </p:spTree>
    <p:extLst>
      <p:ext uri="{BB962C8B-B14F-4D97-AF65-F5344CB8AC3E}">
        <p14:creationId xmlns:p14="http://schemas.microsoft.com/office/powerpoint/2010/main" val="1255512935"/>
      </p:ext>
    </p:extLst>
  </p:cSld>
  <p:clrMapOvr>
    <a:masterClrMapping/>
  </p:clrMapOvr>
</p:sld>
</file>

<file path=ppt/theme/theme1.xml><?xml version="1.0" encoding="utf-8"?>
<a:theme xmlns:a="http://schemas.openxmlformats.org/drawingml/2006/main" name="vayla">
  <a:themeElements>
    <a:clrScheme name="Uudet_Vayla">
      <a:dk1>
        <a:srgbClr val="000000"/>
      </a:dk1>
      <a:lt1>
        <a:srgbClr val="FFFFFF"/>
      </a:lt1>
      <a:dk2>
        <a:srgbClr val="000000"/>
      </a:dk2>
      <a:lt2>
        <a:srgbClr val="FDFCFF"/>
      </a:lt2>
      <a:accent1>
        <a:srgbClr val="0064AF"/>
      </a:accent1>
      <a:accent2>
        <a:srgbClr val="009BFF"/>
      </a:accent2>
      <a:accent3>
        <a:srgbClr val="4AC2F1"/>
      </a:accent3>
      <a:accent4>
        <a:srgbClr val="228848"/>
      </a:accent4>
      <a:accent5>
        <a:srgbClr val="910AA3"/>
      </a:accent5>
      <a:accent6>
        <a:srgbClr val="C73F00"/>
      </a:accent6>
      <a:hlink>
        <a:srgbClr val="00AFCB"/>
      </a:hlink>
      <a:folHlink>
        <a:srgbClr val="49C2EF"/>
      </a:folHlink>
    </a:clrScheme>
    <a:fontScheme name="Mukautettu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yla_ilmeella_fi.potx" id="{6087FC15-722D-48F6-A6D4-5FEB3B899A2E}" vid="{76B0F94A-6A46-413B-84AA-E57DC17D238D}"/>
    </a:ext>
  </a:extLst>
</a:theme>
</file>

<file path=ppt/theme/theme2.xml><?xml version="1.0" encoding="utf-8"?>
<a:theme xmlns:a="http://schemas.openxmlformats.org/drawingml/2006/main" name="vayla_uusi2023">
  <a:themeElements>
    <a:clrScheme name="Vayla_PP">
      <a:dk1>
        <a:srgbClr val="000000"/>
      </a:dk1>
      <a:lt1>
        <a:srgbClr val="FFFFFF"/>
      </a:lt1>
      <a:dk2>
        <a:srgbClr val="0065AF"/>
      </a:dk2>
      <a:lt2>
        <a:srgbClr val="8DCB6D"/>
      </a:lt2>
      <a:accent1>
        <a:srgbClr val="009BFF"/>
      </a:accent1>
      <a:accent2>
        <a:srgbClr val="00AFCB"/>
      </a:accent2>
      <a:accent3>
        <a:srgbClr val="FF5100"/>
      </a:accent3>
      <a:accent4>
        <a:srgbClr val="228848"/>
      </a:accent4>
      <a:accent5>
        <a:srgbClr val="E50083"/>
      </a:accent5>
      <a:accent6>
        <a:srgbClr val="FFC300"/>
      </a:accent6>
      <a:hlink>
        <a:srgbClr val="00AFCB"/>
      </a:hlink>
      <a:folHlink>
        <a:srgbClr val="49C2EF"/>
      </a:folHlink>
    </a:clrScheme>
    <a:fontScheme name="Mukautettu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yla_ilmeella_fi_uusi.potx" id="{B5F66EB5-9DA6-48ED-B74C-20A6B6757ED6}" vid="{CDBEA311-D282-4E25-B13F-2C781EF0EE21}"/>
    </a:ext>
  </a:extLst>
</a:theme>
</file>

<file path=ppt/theme/theme3.xml><?xml version="1.0" encoding="utf-8"?>
<a:theme xmlns:a="http://schemas.openxmlformats.org/drawingml/2006/main" name="vayla_uusi2023">
  <a:themeElements>
    <a:clrScheme name="Vayla_PP">
      <a:dk1>
        <a:srgbClr val="000000"/>
      </a:dk1>
      <a:lt1>
        <a:srgbClr val="FFFFFF"/>
      </a:lt1>
      <a:dk2>
        <a:srgbClr val="0065AF"/>
      </a:dk2>
      <a:lt2>
        <a:srgbClr val="8DCB6D"/>
      </a:lt2>
      <a:accent1>
        <a:srgbClr val="009BFF"/>
      </a:accent1>
      <a:accent2>
        <a:srgbClr val="00AFCB"/>
      </a:accent2>
      <a:accent3>
        <a:srgbClr val="FF5100"/>
      </a:accent3>
      <a:accent4>
        <a:srgbClr val="228848"/>
      </a:accent4>
      <a:accent5>
        <a:srgbClr val="E50083"/>
      </a:accent5>
      <a:accent6>
        <a:srgbClr val="FFC300"/>
      </a:accent6>
      <a:hlink>
        <a:srgbClr val="00AFCB"/>
      </a:hlink>
      <a:folHlink>
        <a:srgbClr val="49C2EF"/>
      </a:folHlink>
    </a:clrScheme>
    <a:fontScheme name="Mukautettu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yla_ilmeella_fi_uusi.potx" id="{B5F66EB5-9DA6-48ED-B74C-20A6B6757ED6}" vid="{CDBEA311-D282-4E25-B13F-2C781EF0EE21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A1403FF4DAA54CAF93AB773CA09A87" ma:contentTypeVersion="17" ma:contentTypeDescription="Create a new document." ma:contentTypeScope="" ma:versionID="48a35efa9c432721dfc4f70153c3bb23">
  <xsd:schema xmlns:xsd="http://www.w3.org/2001/XMLSchema" xmlns:xs="http://www.w3.org/2001/XMLSchema" xmlns:p="http://schemas.microsoft.com/office/2006/metadata/properties" xmlns:ns1="http://schemas.microsoft.com/sharepoint/v3" xmlns:ns3="492dc24b-f7ee-4c52-8521-8a00f1955f26" xmlns:ns4="3b1b636d-a69c-4b3b-88f1-43ddfd8f4d1b" targetNamespace="http://schemas.microsoft.com/office/2006/metadata/properties" ma:root="true" ma:fieldsID="b5c25683d79f39aeff56cd89b1f4441f" ns1:_="" ns3:_="" ns4:_="">
    <xsd:import namespace="http://schemas.microsoft.com/sharepoint/v3"/>
    <xsd:import namespace="492dc24b-f7ee-4c52-8521-8a00f1955f26"/>
    <xsd:import namespace="3b1b636d-a69c-4b3b-88f1-43ddfd8f4d1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2dc24b-f7ee-4c52-8521-8a00f1955f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b636d-a69c-4b3b-88f1-43ddfd8f4d1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xml_kameleon>
  <ddecree/>
  <dlevelofprotection/>
  <dsecrecy/>
  <dconfidentiality/>
</xml_kameleon>
</file>

<file path=customXml/item4.xml><?xml version="1.0" encoding="utf-8"?>
<livi_kameleon xmlns="" xmlns:xsi="http://www.w3.org/2001/XMLSchema-instance">
  <tyyppi>Esitys</tyyppi>
  <author>Ilkka Aaltonen</author>
  <title>Tievelho_hankinnan kohteen_kucvaus</title>
  <paivays>10.6.2021</paivays>
</livi_kameleon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492dc24b-f7ee-4c52-8521-8a00f1955f26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1D0F685-F65A-456B-AC56-A588D9B131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0B9119-EEBF-4C0C-BC7C-F2AB167C31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92dc24b-f7ee-4c52-8521-8a00f1955f26"/>
    <ds:schemaRef ds:uri="3b1b636d-a69c-4b3b-88f1-43ddfd8f4d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012199-8EC8-45B0-B8CE-C879495E452F}">
  <ds:schemaRefs/>
</ds:datastoreItem>
</file>

<file path=customXml/itemProps4.xml><?xml version="1.0" encoding="utf-8"?>
<ds:datastoreItem xmlns:ds="http://schemas.openxmlformats.org/officeDocument/2006/customXml" ds:itemID="{9AFB0CFF-6F10-477D-BFA9-52D658853CCB}">
  <ds:schemaRefs>
    <ds:schemaRef ds:uri=""/>
  </ds:schemaRefs>
</ds:datastoreItem>
</file>

<file path=customXml/itemProps5.xml><?xml version="1.0" encoding="utf-8"?>
<ds:datastoreItem xmlns:ds="http://schemas.openxmlformats.org/officeDocument/2006/customXml" ds:itemID="{B50DE8AD-3B22-4F0B-9423-E6F4EC0C7837}">
  <ds:schemaRefs>
    <ds:schemaRef ds:uri="492dc24b-f7ee-4c52-8521-8a00f1955f26"/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3b1b636d-a69c-4b3b-88f1-43ddfd8f4d1b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vayla_ilmeella_fi</Template>
  <TotalTime>21728</TotalTime>
  <Words>1342</Words>
  <Application>Microsoft Office PowerPoint</Application>
  <PresentationFormat>Widescreen</PresentationFormat>
  <Paragraphs>177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Exo 2</vt:lpstr>
      <vt:lpstr>Felbridge Pro</vt:lpstr>
      <vt:lpstr>Segoe UI</vt:lpstr>
      <vt:lpstr>Tahoma</vt:lpstr>
      <vt:lpstr>Wingdings</vt:lpstr>
      <vt:lpstr>vayla</vt:lpstr>
      <vt:lpstr>vayla_uusi2023</vt:lpstr>
      <vt:lpstr>vayla_uusi2023</vt:lpstr>
      <vt:lpstr>Tievelhovartti (04.06.2024)</vt:lpstr>
      <vt:lpstr>Agenda</vt:lpstr>
      <vt:lpstr>Ajankohtaiset kuulumiset</vt:lpstr>
      <vt:lpstr>Ajankohtaiset kuulumiset</vt:lpstr>
      <vt:lpstr>Seuraavat Tievelho-vartin teemaosat</vt:lpstr>
      <vt:lpstr>Käyttäjähallinta, käyttäjätuki ja palaute</vt:lpstr>
      <vt:lpstr>Käyttäjien palaute Tievelhon kehitystyössä</vt:lpstr>
      <vt:lpstr>Kiitos palautteesta! </vt:lpstr>
      <vt:lpstr>PowerPoint Presentation</vt:lpstr>
      <vt:lpstr>Uudistuksen taustalla palaute käyttäjiltä </vt:lpstr>
      <vt:lpstr>Tievelhon ohjesivujen kehittäminen</vt:lpstr>
      <vt:lpstr>Ominaisuustietokuvaukset, päivittyvä PDF </vt:lpstr>
      <vt:lpstr>Tievelhon ohjesivujen kehittäminen: tavoitteet</vt:lpstr>
      <vt:lpstr>PowerPoint Presentation</vt:lpstr>
      <vt:lpstr>Palautteen hyödyntäminen Velhon kehitystyössä, case: etusivu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Taustatekijät</vt:lpstr>
      <vt:lpstr>Minkä järjestelmän käytössä tarvitset apua?</vt:lpstr>
      <vt:lpstr>Millaista koulutusta toivotaan? </vt:lpstr>
      <vt:lpstr>Kuvaile ongelmaa, jossa tarvitset apua (1)</vt:lpstr>
      <vt:lpstr>Kuvaile ongelmaa, jossa tarvitset apua (2)</vt:lpstr>
      <vt:lpstr>Kuvaile ongelmaa, jossa tarvitset apua (3) </vt:lpstr>
      <vt:lpstr>Kuvaile ongelmaa, jossa tarvitset apua (4) </vt:lpstr>
      <vt:lpstr>Mitä seuraavaksi? </vt:lpstr>
      <vt:lpstr>Ideoita tai palautetta?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Tievelho_hankinnan kohteen_kucvaus</dc:title>
  <dc:creator>Ilkka Aaltonen</dc:creator>
  <cp:keywords>Esitys</cp:keywords>
  <cp:lastModifiedBy>Sinituuli Untamala</cp:lastModifiedBy>
  <cp:revision>808</cp:revision>
  <dcterms:created xsi:type="dcterms:W3CDTF">2021-06-10T07:52:25Z</dcterms:created>
  <dcterms:modified xsi:type="dcterms:W3CDTF">2024-06-04T12:22:55Z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KameleonVerID">
    <vt:lpwstr>473.983.02.010</vt:lpwstr>
  </property>
  <property fmtid="{D5CDD505-2E9C-101B-9397-08002B2CF9AE}" pid="3" name="dvSaved">
    <vt:lpwstr>1</vt:lpwstr>
  </property>
  <property fmtid="{D5CDD505-2E9C-101B-9397-08002B2CF9AE}" pid="4" name="dvLanguage">
    <vt:lpwstr>1035</vt:lpwstr>
  </property>
  <property fmtid="{D5CDD505-2E9C-101B-9397-08002B2CF9AE}" pid="5" name="dvTemplate">
    <vt:lpwstr>vayla_ilmeella_fi.potx</vt:lpwstr>
  </property>
  <property fmtid="{D5CDD505-2E9C-101B-9397-08002B2CF9AE}" pid="6" name="dvDefinition">
    <vt:lpwstr>702 (dd_default.xml)</vt:lpwstr>
  </property>
  <property fmtid="{D5CDD505-2E9C-101B-9397-08002B2CF9AE}" pid="7" name="dvDefinitionID">
    <vt:lpwstr>702</vt:lpwstr>
  </property>
  <property fmtid="{D5CDD505-2E9C-101B-9397-08002B2CF9AE}" pid="8" name="dvContentFile">
    <vt:lpwstr>dd_default.xml</vt:lpwstr>
  </property>
  <property fmtid="{D5CDD505-2E9C-101B-9397-08002B2CF9AE}" pid="9" name="dvGlobalVerID">
    <vt:lpwstr>473.85.02.232</vt:lpwstr>
  </property>
  <property fmtid="{D5CDD505-2E9C-101B-9397-08002B2CF9AE}" pid="10" name="dvDefinitionVersion">
    <vt:lpwstr>02.002 / 20.12.2018</vt:lpwstr>
  </property>
  <property fmtid="{D5CDD505-2E9C-101B-9397-08002B2CF9AE}" pid="11" name="filename">
    <vt:lpwstr>false</vt:lpwstr>
  </property>
  <property fmtid="{D5CDD505-2E9C-101B-9397-08002B2CF9AE}" pid="12" name="filenameandpath">
    <vt:lpwstr>false</vt:lpwstr>
  </property>
  <property fmtid="{D5CDD505-2E9C-101B-9397-08002B2CF9AE}" pid="13" name="dvPagenumberExist">
    <vt:lpwstr>1</vt:lpwstr>
  </property>
  <property fmtid="{D5CDD505-2E9C-101B-9397-08002B2CF9AE}" pid="14" name="dvAuthorExist">
    <vt:lpwstr>1</vt:lpwstr>
  </property>
  <property fmtid="{D5CDD505-2E9C-101B-9397-08002B2CF9AE}" pid="15" name="dvDateExist">
    <vt:lpwstr>-1</vt:lpwstr>
  </property>
  <property fmtid="{D5CDD505-2E9C-101B-9397-08002B2CF9AE}" pid="16" name="dvCategory">
    <vt:lpwstr>2</vt:lpwstr>
  </property>
  <property fmtid="{D5CDD505-2E9C-101B-9397-08002B2CF9AE}" pid="17" name="dvCategory_2">
    <vt:lpwstr>0</vt:lpwstr>
  </property>
  <property fmtid="{D5CDD505-2E9C-101B-9397-08002B2CF9AE}" pid="18" name="dvSavepath">
    <vt:lpwstr/>
  </property>
  <property fmtid="{D5CDD505-2E9C-101B-9397-08002B2CF9AE}" pid="19" name="dvUsed">
    <vt:lpwstr>1</vt:lpwstr>
  </property>
  <property fmtid="{D5CDD505-2E9C-101B-9397-08002B2CF9AE}" pid="20" name="dvCompany">
    <vt:lpwstr>VAYL</vt:lpwstr>
  </property>
  <property fmtid="{D5CDD505-2E9C-101B-9397-08002B2CF9AE}" pid="21" name="dvSite">
    <vt:lpwstr>Lappeenrannan toimipiste</vt:lpwstr>
  </property>
  <property fmtid="{D5CDD505-2E9C-101B-9397-08002B2CF9AE}" pid="22" name="dvNumbering">
    <vt:lpwstr>0</vt:lpwstr>
  </property>
  <property fmtid="{D5CDD505-2E9C-101B-9397-08002B2CF9AE}" pid="23" name="dvDUname">
    <vt:lpwstr>Ilkka Aaltonen</vt:lpwstr>
  </property>
  <property fmtid="{D5CDD505-2E9C-101B-9397-08002B2CF9AE}" pid="24" name="dvDUFname">
    <vt:lpwstr>Ilkka</vt:lpwstr>
  </property>
  <property fmtid="{D5CDD505-2E9C-101B-9397-08002B2CF9AE}" pid="25" name="dvDULname">
    <vt:lpwstr>Aaltonen</vt:lpwstr>
  </property>
  <property fmtid="{D5CDD505-2E9C-101B-9397-08002B2CF9AE}" pid="26" name="dvDUBusinessarea">
    <vt:lpwstr>Väylien käyttö- ja tieto</vt:lpwstr>
  </property>
  <property fmtid="{D5CDD505-2E9C-101B-9397-08002B2CF9AE}" pid="27" name="dvDUdepartment">
    <vt:lpwstr>Tieto</vt:lpwstr>
  </property>
  <property fmtid="{D5CDD505-2E9C-101B-9397-08002B2CF9AE}" pid="28" name="dvLogoExist">
    <vt:lpwstr>0</vt:lpwstr>
  </property>
  <property fmtid="{D5CDD505-2E9C-101B-9397-08002B2CF9AE}" pid="29" name="dvCurrentlogo">
    <vt:lpwstr>vayla_fi.jpg</vt:lpwstr>
  </property>
  <property fmtid="{D5CDD505-2E9C-101B-9397-08002B2CF9AE}" pid="30" name="dvEULogoExist">
    <vt:lpwstr>0</vt:lpwstr>
  </property>
  <property fmtid="{D5CDD505-2E9C-101B-9397-08002B2CF9AE}" pid="31" name="dvCurrentEUListLogo">
    <vt:lpwstr/>
  </property>
  <property fmtid="{D5CDD505-2E9C-101B-9397-08002B2CF9AE}" pid="32" name="dvCurrentEUlogo">
    <vt:lpwstr/>
  </property>
  <property fmtid="{D5CDD505-2E9C-101B-9397-08002B2CF9AE}" pid="33" name="ddecree">
    <vt:lpwstr/>
  </property>
  <property fmtid="{D5CDD505-2E9C-101B-9397-08002B2CF9AE}" pid="34" name="dlevelofprotection">
    <vt:lpwstr/>
  </property>
  <property fmtid="{D5CDD505-2E9C-101B-9397-08002B2CF9AE}" pid="35" name="dsecrecy">
    <vt:lpwstr/>
  </property>
  <property fmtid="{D5CDD505-2E9C-101B-9397-08002B2CF9AE}" pid="36" name="dconfidentiality">
    <vt:lpwstr/>
  </property>
  <property fmtid="{D5CDD505-2E9C-101B-9397-08002B2CF9AE}" pid="37" name="tyyppi">
    <vt:lpwstr>Esitys</vt:lpwstr>
  </property>
  <property fmtid="{D5CDD505-2E9C-101B-9397-08002B2CF9AE}" pid="38" name="author">
    <vt:lpwstr>Ilkka Aaltonen</vt:lpwstr>
  </property>
  <property fmtid="{D5CDD505-2E9C-101B-9397-08002B2CF9AE}" pid="39" name="title">
    <vt:lpwstr>Tievelho_hankinnan kohteen_kucvaus</vt:lpwstr>
  </property>
  <property fmtid="{D5CDD505-2E9C-101B-9397-08002B2CF9AE}" pid="40" name="paivays">
    <vt:filetime>2021-06-09T21:00:00Z</vt:filetime>
  </property>
  <property fmtid="{D5CDD505-2E9C-101B-9397-08002B2CF9AE}" pid="41" name="ContentTypeId">
    <vt:lpwstr>0x010100CCA1403FF4DAA54CAF93AB773CA09A87</vt:lpwstr>
  </property>
</Properties>
</file>