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3"/>
  </p:notesMasterIdLst>
  <p:sldIdLst>
    <p:sldId id="256" r:id="rId7"/>
    <p:sldId id="315" r:id="rId8"/>
    <p:sldId id="307" r:id="rId9"/>
    <p:sldId id="317" r:id="rId10"/>
    <p:sldId id="306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rakenne/tietorakennemuutokset/" TargetMode="External"/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hje.velho.vaylapilvi.fi/tievelh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mailto:velhotuki@vayla.f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(21.5.2024)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21.5.2024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dirty="0"/>
              <a:t>Tieomaisuuden hallinta Fluent Kunto-järjestelmällä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18" y="140867"/>
            <a:ext cx="5367364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841" y="607636"/>
            <a:ext cx="11378318" cy="60393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Kuivatusinventointien (2021-2022) ojan pohjat ja niihin liittyvät vauriot (tukokset) sekä puutteet (maastossa havaitut mahdollisesti puuttuvat ojat) viety Tievelhoon.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Viherhoitokuviot uudelleenviennit alkamassa viikolla 21 (20.5.2024-), valmis viimeistään 24.05.2024.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Kevään palvelutasomittaukset pääosin Tievelhossa.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marL="457200" lvl="1" indent="0">
              <a:buNone/>
            </a:pPr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Tietorakenteet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https://ohje.velho.vaylapilvi.fi/tievelho/tietorakenne/tietorakennemuutokset/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Varareitti kokonaisuus muuttumassa. Lähtötietojen vientejä testattu ja tuotantoon viennit seuraavien viikkojen aikana.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Varusteisiin liittyviä tietorakennemuutoksia runsaasti, koska ohjeita päivitetty (inventointiohje, </a:t>
            </a:r>
            <a:r>
              <a:rPr lang="fi-FI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mitatun geometrian ohje).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Tulossa uudet kohdeluokat: pumppaamot sekä nopeusrajoitukset.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Tiemerkintöihin liittyvä määrittely työ alkamassa syksyllä 2024. Tavoite, että tiedonhallintakokonaisuus valmis syksyllä 2025.</a:t>
            </a:r>
          </a:p>
          <a:p>
            <a:pPr marL="457200" lvl="1" indent="0">
              <a:buNone/>
            </a:pPr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Ohjeet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Ohjesivujen rakenteiden uudistus käynnissä (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Varusteiden mitatun geometrian tiedonmallinnus ohje kommenttikierros tehty.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Kommenttien perusteella viilaukset ohjeeseen. Julkaistaan ohjesivuilla mahdollisimman nopeasti.</a:t>
            </a:r>
          </a:p>
          <a:p>
            <a:pPr marL="457200" lvl="1" indent="0">
              <a:buNone/>
            </a:pPr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Tekniikkaa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Latauspalvelua siirretään tietokantapohjaiseen ratkaisuun, mittausrekisteri valmis. Data nopeammin käyttäjille, ei enää indeksointia välissä.</a:t>
            </a:r>
          </a:p>
          <a:p>
            <a:pPr marL="457200" lvl="1" indent="0">
              <a:buNone/>
            </a:pPr>
            <a:r>
              <a:rPr lang="fi-FI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Tieosuushaun ensimmäisen version viimeistelyä. Tuotantoon otto toukokuun aikana.</a:t>
            </a: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652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Tievelho-vartin teemaosat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4.6.	-ei teema-aihetta- 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--&gt;kesätauko, seuraava Tievelho-vartti 13.08.2024</a:t>
            </a: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https://ohje.velho.vaylapilvi.fi/tievelho/koulutukset-ja-tilaisuudet/tievelho-vartit/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Syksyn alustavia aiheita: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Uuden tieosuushaun esittely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Tiekamu + dynaaminen verkko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Tilastokeskus ja tietilastot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Projektivelho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Nopeusrajoitusohjeistus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Velho ohjeet: </a:t>
            </a:r>
            <a:r>
              <a:rPr lang="fi-FI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Operointi: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tiestotuki@vayla.fi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Palautetta voi antaa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velhotuki@vayla.fi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osoitteeseen tai suoraan käyttöliittymästä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374408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xml_kameleon>
  <ddecree/>
  <dlevelofprotection/>
  <dsecrecy/>
  <dconfidentiality/>
</xml_kameleon>
</file>

<file path=customXml/item5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8012199-8EC8-45B0-B8CE-C879495E452F}">
  <ds:schemaRefs/>
</ds:datastoreItem>
</file>

<file path=customXml/itemProps5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21132</TotalTime>
  <Words>330</Words>
  <Application>Microsoft Office PowerPoint</Application>
  <PresentationFormat>Laajakuva</PresentationFormat>
  <Paragraphs>45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Tievelhovartti (21.5.2024)</vt:lpstr>
      <vt:lpstr>Agenda</vt:lpstr>
      <vt:lpstr>Ajankohtaiset kuulumiset</vt:lpstr>
      <vt:lpstr>Seuraavat Tievelho-vartin teemaosat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788</cp:revision>
  <dcterms:created xsi:type="dcterms:W3CDTF">2021-06-10T07:52:25Z</dcterms:created>
  <dcterms:modified xsi:type="dcterms:W3CDTF">2024-05-21T08:42:18Z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