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8"/>
  </p:notesMasterIdLst>
  <p:sldIdLst>
    <p:sldId id="256" r:id="rId7"/>
    <p:sldId id="315" r:id="rId8"/>
    <p:sldId id="307" r:id="rId9"/>
    <p:sldId id="318" r:id="rId10"/>
    <p:sldId id="317" r:id="rId11"/>
    <p:sldId id="306" r:id="rId12"/>
    <p:sldId id="319" r:id="rId13"/>
    <p:sldId id="429" r:id="rId14"/>
    <p:sldId id="327" r:id="rId15"/>
    <p:sldId id="322" r:id="rId16"/>
    <p:sldId id="414" r:id="rId17"/>
    <p:sldId id="424" r:id="rId18"/>
    <p:sldId id="431" r:id="rId19"/>
    <p:sldId id="259" r:id="rId20"/>
    <p:sldId id="283" r:id="rId21"/>
    <p:sldId id="284" r:id="rId22"/>
    <p:sldId id="285" r:id="rId23"/>
    <p:sldId id="430" r:id="rId24"/>
    <p:sldId id="428" r:id="rId25"/>
    <p:sldId id="416" r:id="rId26"/>
    <p:sldId id="263"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29571-F544-4666-89E3-7A5B02CF4595}" v="14" dt="2024-05-13T11:55:07.75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743" autoAdjust="0"/>
  </p:normalViewPr>
  <p:slideViewPr>
    <p:cSldViewPr snapToGrid="0">
      <p:cViewPr varScale="1">
        <p:scale>
          <a:sx n="162" d="100"/>
          <a:sy n="162" d="100"/>
        </p:scale>
        <p:origin x="1122" y="1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senius Kaisa" userId="d2e7ad9b-82b7-43ef-add7-5d0e0522df40" providerId="ADAL" clId="{8FC29571-F544-4666-89E3-7A5B02CF4595}"/>
    <pc:docChg chg="undo custSel addSld delSld modSld">
      <pc:chgData name="Pusenius Kaisa" userId="d2e7ad9b-82b7-43ef-add7-5d0e0522df40" providerId="ADAL" clId="{8FC29571-F544-4666-89E3-7A5B02CF4595}" dt="2024-05-13T11:56:27.577" v="1224" actId="1076"/>
      <pc:docMkLst>
        <pc:docMk/>
      </pc:docMkLst>
      <pc:sldChg chg="modSp mod">
        <pc:chgData name="Pusenius Kaisa" userId="d2e7ad9b-82b7-43ef-add7-5d0e0522df40" providerId="ADAL" clId="{8FC29571-F544-4666-89E3-7A5B02CF4595}" dt="2024-05-06T10:56:30.192" v="1205" actId="20577"/>
        <pc:sldMkLst>
          <pc:docMk/>
          <pc:sldMk cId="184642006" sldId="256"/>
        </pc:sldMkLst>
        <pc:spChg chg="mod">
          <ac:chgData name="Pusenius Kaisa" userId="d2e7ad9b-82b7-43ef-add7-5d0e0522df40" providerId="ADAL" clId="{8FC29571-F544-4666-89E3-7A5B02CF4595}" dt="2024-05-03T07:53:52.228" v="2" actId="20577"/>
          <ac:spMkLst>
            <pc:docMk/>
            <pc:sldMk cId="184642006" sldId="256"/>
            <ac:spMk id="3" creationId="{00000000-0000-0000-0000-000000000000}"/>
          </ac:spMkLst>
        </pc:spChg>
        <pc:spChg chg="mod">
          <ac:chgData name="Pusenius Kaisa" userId="d2e7ad9b-82b7-43ef-add7-5d0e0522df40" providerId="ADAL" clId="{8FC29571-F544-4666-89E3-7A5B02CF4595}" dt="2024-05-03T07:54:01.245" v="5" actId="20577"/>
          <ac:spMkLst>
            <pc:docMk/>
            <pc:sldMk cId="184642006" sldId="256"/>
            <ac:spMk id="4" creationId="{00000000-0000-0000-0000-000000000000}"/>
          </ac:spMkLst>
        </pc:spChg>
        <pc:spChg chg="mod">
          <ac:chgData name="Pusenius Kaisa" userId="d2e7ad9b-82b7-43ef-add7-5d0e0522df40" providerId="ADAL" clId="{8FC29571-F544-4666-89E3-7A5B02CF4595}" dt="2024-05-06T10:56:30.192" v="1205" actId="20577"/>
          <ac:spMkLst>
            <pc:docMk/>
            <pc:sldMk cId="184642006" sldId="256"/>
            <ac:spMk id="5" creationId="{00000000-0000-0000-0000-000000000000}"/>
          </ac:spMkLst>
        </pc:spChg>
      </pc:sldChg>
      <pc:sldChg chg="del">
        <pc:chgData name="Pusenius Kaisa" userId="d2e7ad9b-82b7-43ef-add7-5d0e0522df40" providerId="ADAL" clId="{8FC29571-F544-4666-89E3-7A5B02CF4595}" dt="2024-05-03T07:54:41.799" v="25" actId="47"/>
        <pc:sldMkLst>
          <pc:docMk/>
          <pc:sldMk cId="0" sldId="257"/>
        </pc:sldMkLst>
      </pc:sldChg>
      <pc:sldChg chg="del">
        <pc:chgData name="Pusenius Kaisa" userId="d2e7ad9b-82b7-43ef-add7-5d0e0522df40" providerId="ADAL" clId="{8FC29571-F544-4666-89E3-7A5B02CF4595}" dt="2024-05-03T07:54:41.799" v="25" actId="47"/>
        <pc:sldMkLst>
          <pc:docMk/>
          <pc:sldMk cId="0" sldId="258"/>
        </pc:sldMkLst>
      </pc:sldChg>
      <pc:sldChg chg="modSp add mod">
        <pc:chgData name="Pusenius Kaisa" userId="d2e7ad9b-82b7-43ef-add7-5d0e0522df40" providerId="ADAL" clId="{8FC29571-F544-4666-89E3-7A5B02CF4595}" dt="2024-05-13T11:55:40.116" v="1218" actId="1076"/>
        <pc:sldMkLst>
          <pc:docMk/>
          <pc:sldMk cId="1590991109" sldId="259"/>
        </pc:sldMkLst>
        <pc:picChg chg="mod">
          <ac:chgData name="Pusenius Kaisa" userId="d2e7ad9b-82b7-43ef-add7-5d0e0522df40" providerId="ADAL" clId="{8FC29571-F544-4666-89E3-7A5B02CF4595}" dt="2024-05-13T11:55:40.116" v="1218" actId="1076"/>
          <ac:picMkLst>
            <pc:docMk/>
            <pc:sldMk cId="1590991109" sldId="259"/>
            <ac:picMk id="7" creationId="{CE1E4A77-D36B-D452-9091-737D8137B2E8}"/>
          </ac:picMkLst>
        </pc:picChg>
      </pc:sldChg>
      <pc:sldChg chg="del">
        <pc:chgData name="Pusenius Kaisa" userId="d2e7ad9b-82b7-43ef-add7-5d0e0522df40" providerId="ADAL" clId="{8FC29571-F544-4666-89E3-7A5B02CF4595}" dt="2024-05-03T07:54:41.799" v="25" actId="47"/>
        <pc:sldMkLst>
          <pc:docMk/>
          <pc:sldMk cId="3931237882" sldId="272"/>
        </pc:sldMkLst>
      </pc:sldChg>
      <pc:sldChg chg="del">
        <pc:chgData name="Pusenius Kaisa" userId="d2e7ad9b-82b7-43ef-add7-5d0e0522df40" providerId="ADAL" clId="{8FC29571-F544-4666-89E3-7A5B02CF4595}" dt="2024-05-03T07:54:41.799" v="25" actId="47"/>
        <pc:sldMkLst>
          <pc:docMk/>
          <pc:sldMk cId="94736814" sldId="273"/>
        </pc:sldMkLst>
      </pc:sldChg>
      <pc:sldChg chg="del">
        <pc:chgData name="Pusenius Kaisa" userId="d2e7ad9b-82b7-43ef-add7-5d0e0522df40" providerId="ADAL" clId="{8FC29571-F544-4666-89E3-7A5B02CF4595}" dt="2024-05-03T07:54:41.799" v="25" actId="47"/>
        <pc:sldMkLst>
          <pc:docMk/>
          <pc:sldMk cId="2880393477" sldId="276"/>
        </pc:sldMkLst>
      </pc:sldChg>
      <pc:sldChg chg="del">
        <pc:chgData name="Pusenius Kaisa" userId="d2e7ad9b-82b7-43ef-add7-5d0e0522df40" providerId="ADAL" clId="{8FC29571-F544-4666-89E3-7A5B02CF4595}" dt="2024-05-03T07:54:41.799" v="25" actId="47"/>
        <pc:sldMkLst>
          <pc:docMk/>
          <pc:sldMk cId="1666375273" sldId="278"/>
        </pc:sldMkLst>
      </pc:sldChg>
      <pc:sldChg chg="del">
        <pc:chgData name="Pusenius Kaisa" userId="d2e7ad9b-82b7-43ef-add7-5d0e0522df40" providerId="ADAL" clId="{8FC29571-F544-4666-89E3-7A5B02CF4595}" dt="2024-05-03T07:54:41.799" v="25" actId="47"/>
        <pc:sldMkLst>
          <pc:docMk/>
          <pc:sldMk cId="1122355960" sldId="280"/>
        </pc:sldMkLst>
      </pc:sldChg>
      <pc:sldChg chg="del">
        <pc:chgData name="Pusenius Kaisa" userId="d2e7ad9b-82b7-43ef-add7-5d0e0522df40" providerId="ADAL" clId="{8FC29571-F544-4666-89E3-7A5B02CF4595}" dt="2024-05-03T07:54:41.799" v="25" actId="47"/>
        <pc:sldMkLst>
          <pc:docMk/>
          <pc:sldMk cId="1880511722" sldId="281"/>
        </pc:sldMkLst>
      </pc:sldChg>
      <pc:sldChg chg="del">
        <pc:chgData name="Pusenius Kaisa" userId="d2e7ad9b-82b7-43ef-add7-5d0e0522df40" providerId="ADAL" clId="{8FC29571-F544-4666-89E3-7A5B02CF4595}" dt="2024-05-03T07:54:41.799" v="25" actId="47"/>
        <pc:sldMkLst>
          <pc:docMk/>
          <pc:sldMk cId="3334461500" sldId="282"/>
        </pc:sldMkLst>
      </pc:sldChg>
      <pc:sldChg chg="add del">
        <pc:chgData name="Pusenius Kaisa" userId="d2e7ad9b-82b7-43ef-add7-5d0e0522df40" providerId="ADAL" clId="{8FC29571-F544-4666-89E3-7A5B02CF4595}" dt="2024-05-13T11:55:07.743" v="1216"/>
        <pc:sldMkLst>
          <pc:docMk/>
          <pc:sldMk cId="202060147" sldId="283"/>
        </pc:sldMkLst>
      </pc:sldChg>
      <pc:sldChg chg="modSp add del mod">
        <pc:chgData name="Pusenius Kaisa" userId="d2e7ad9b-82b7-43ef-add7-5d0e0522df40" providerId="ADAL" clId="{8FC29571-F544-4666-89E3-7A5B02CF4595}" dt="2024-05-13T11:56:27.577" v="1224" actId="1076"/>
        <pc:sldMkLst>
          <pc:docMk/>
          <pc:sldMk cId="1900730931" sldId="284"/>
        </pc:sldMkLst>
        <pc:graphicFrameChg chg="mod modGraphic">
          <ac:chgData name="Pusenius Kaisa" userId="d2e7ad9b-82b7-43ef-add7-5d0e0522df40" providerId="ADAL" clId="{8FC29571-F544-4666-89E3-7A5B02CF4595}" dt="2024-05-13T11:56:27.577" v="1224" actId="1076"/>
          <ac:graphicFrameMkLst>
            <pc:docMk/>
            <pc:sldMk cId="1900730931" sldId="284"/>
            <ac:graphicFrameMk id="5" creationId="{24411B7B-B9A5-7EB9-9A8B-EBB936E1E21A}"/>
          </ac:graphicFrameMkLst>
        </pc:graphicFrameChg>
      </pc:sldChg>
      <pc:sldChg chg="del">
        <pc:chgData name="Pusenius Kaisa" userId="d2e7ad9b-82b7-43ef-add7-5d0e0522df40" providerId="ADAL" clId="{8FC29571-F544-4666-89E3-7A5B02CF4595}" dt="2024-05-03T07:54:41.799" v="25" actId="47"/>
        <pc:sldMkLst>
          <pc:docMk/>
          <pc:sldMk cId="954639246" sldId="285"/>
        </pc:sldMkLst>
      </pc:sldChg>
      <pc:sldChg chg="add">
        <pc:chgData name="Pusenius Kaisa" userId="d2e7ad9b-82b7-43ef-add7-5d0e0522df40" providerId="ADAL" clId="{8FC29571-F544-4666-89E3-7A5B02CF4595}" dt="2024-05-13T11:55:07.743" v="1216"/>
        <pc:sldMkLst>
          <pc:docMk/>
          <pc:sldMk cId="2392568814" sldId="285"/>
        </pc:sldMkLst>
      </pc:sldChg>
      <pc:sldChg chg="del">
        <pc:chgData name="Pusenius Kaisa" userId="d2e7ad9b-82b7-43ef-add7-5d0e0522df40" providerId="ADAL" clId="{8FC29571-F544-4666-89E3-7A5B02CF4595}" dt="2024-05-03T07:54:41.799" v="25" actId="47"/>
        <pc:sldMkLst>
          <pc:docMk/>
          <pc:sldMk cId="1187228122" sldId="286"/>
        </pc:sldMkLst>
      </pc:sldChg>
      <pc:sldChg chg="del">
        <pc:chgData name="Pusenius Kaisa" userId="d2e7ad9b-82b7-43ef-add7-5d0e0522df40" providerId="ADAL" clId="{8FC29571-F544-4666-89E3-7A5B02CF4595}" dt="2024-05-03T07:54:41.799" v="25" actId="47"/>
        <pc:sldMkLst>
          <pc:docMk/>
          <pc:sldMk cId="1968854660" sldId="287"/>
        </pc:sldMkLst>
      </pc:sldChg>
      <pc:sldChg chg="del">
        <pc:chgData name="Pusenius Kaisa" userId="d2e7ad9b-82b7-43ef-add7-5d0e0522df40" providerId="ADAL" clId="{8FC29571-F544-4666-89E3-7A5B02CF4595}" dt="2024-05-03T07:54:41.799" v="25" actId="47"/>
        <pc:sldMkLst>
          <pc:docMk/>
          <pc:sldMk cId="3424279668" sldId="288"/>
        </pc:sldMkLst>
      </pc:sldChg>
      <pc:sldChg chg="del">
        <pc:chgData name="Pusenius Kaisa" userId="d2e7ad9b-82b7-43ef-add7-5d0e0522df40" providerId="ADAL" clId="{8FC29571-F544-4666-89E3-7A5B02CF4595}" dt="2024-05-03T07:54:41.799" v="25" actId="47"/>
        <pc:sldMkLst>
          <pc:docMk/>
          <pc:sldMk cId="1510566636" sldId="289"/>
        </pc:sldMkLst>
      </pc:sldChg>
      <pc:sldChg chg="del">
        <pc:chgData name="Pusenius Kaisa" userId="d2e7ad9b-82b7-43ef-add7-5d0e0522df40" providerId="ADAL" clId="{8FC29571-F544-4666-89E3-7A5B02CF4595}" dt="2024-05-03T07:54:41.799" v="25" actId="47"/>
        <pc:sldMkLst>
          <pc:docMk/>
          <pc:sldMk cId="133421150" sldId="290"/>
        </pc:sldMkLst>
      </pc:sldChg>
      <pc:sldChg chg="del">
        <pc:chgData name="Pusenius Kaisa" userId="d2e7ad9b-82b7-43ef-add7-5d0e0522df40" providerId="ADAL" clId="{8FC29571-F544-4666-89E3-7A5B02CF4595}" dt="2024-05-03T07:54:41.799" v="25" actId="47"/>
        <pc:sldMkLst>
          <pc:docMk/>
          <pc:sldMk cId="1621057593" sldId="291"/>
        </pc:sldMkLst>
      </pc:sldChg>
      <pc:sldChg chg="modSp mod">
        <pc:chgData name="Pusenius Kaisa" userId="d2e7ad9b-82b7-43ef-add7-5d0e0522df40" providerId="ADAL" clId="{8FC29571-F544-4666-89E3-7A5B02CF4595}" dt="2024-05-06T10:57:06.668" v="1215" actId="20577"/>
        <pc:sldMkLst>
          <pc:docMk/>
          <pc:sldMk cId="2143695597" sldId="307"/>
        </pc:sldMkLst>
        <pc:spChg chg="mod">
          <ac:chgData name="Pusenius Kaisa" userId="d2e7ad9b-82b7-43ef-add7-5d0e0522df40" providerId="ADAL" clId="{8FC29571-F544-4666-89E3-7A5B02CF4595}" dt="2024-05-03T08:14:03.637" v="533" actId="20577"/>
          <ac:spMkLst>
            <pc:docMk/>
            <pc:sldMk cId="2143695597" sldId="307"/>
            <ac:spMk id="2" creationId="{C406D4C5-C1A1-451C-9D75-E35FED2827EB}"/>
          </ac:spMkLst>
        </pc:spChg>
        <pc:spChg chg="mod">
          <ac:chgData name="Pusenius Kaisa" userId="d2e7ad9b-82b7-43ef-add7-5d0e0522df40" providerId="ADAL" clId="{8FC29571-F544-4666-89E3-7A5B02CF4595}" dt="2024-05-06T10:57:06.668" v="1215" actId="20577"/>
          <ac:spMkLst>
            <pc:docMk/>
            <pc:sldMk cId="2143695597" sldId="307"/>
            <ac:spMk id="3" creationId="{829AACDF-3AAD-4B63-8455-3A91155F0553}"/>
          </ac:spMkLst>
        </pc:spChg>
      </pc:sldChg>
      <pc:sldChg chg="modSp mod">
        <pc:chgData name="Pusenius Kaisa" userId="d2e7ad9b-82b7-43ef-add7-5d0e0522df40" providerId="ADAL" clId="{8FC29571-F544-4666-89E3-7A5B02CF4595}" dt="2024-05-03T07:55:09.759" v="38" actId="20577"/>
        <pc:sldMkLst>
          <pc:docMk/>
          <pc:sldMk cId="3035870747" sldId="315"/>
        </pc:sldMkLst>
        <pc:spChg chg="mod">
          <ac:chgData name="Pusenius Kaisa" userId="d2e7ad9b-82b7-43ef-add7-5d0e0522df40" providerId="ADAL" clId="{8FC29571-F544-4666-89E3-7A5B02CF4595}" dt="2024-05-03T07:55:09.759" v="38" actId="20577"/>
          <ac:spMkLst>
            <pc:docMk/>
            <pc:sldMk cId="3035870747" sldId="315"/>
            <ac:spMk id="8" creationId="{7C7D44AF-CA13-B13B-12E3-5091AF578AC8}"/>
          </ac:spMkLst>
        </pc:spChg>
      </pc:sldChg>
      <pc:sldChg chg="addSp delSp modSp mod">
        <pc:chgData name="Pusenius Kaisa" userId="d2e7ad9b-82b7-43ef-add7-5d0e0522df40" providerId="ADAL" clId="{8FC29571-F544-4666-89E3-7A5B02CF4595}" dt="2024-05-03T08:21:03.302" v="969" actId="255"/>
        <pc:sldMkLst>
          <pc:docMk/>
          <pc:sldMk cId="4042490350" sldId="317"/>
        </pc:sldMkLst>
        <pc:spChg chg="mod">
          <ac:chgData name="Pusenius Kaisa" userId="d2e7ad9b-82b7-43ef-add7-5d0e0522df40" providerId="ADAL" clId="{8FC29571-F544-4666-89E3-7A5B02CF4595}" dt="2024-05-03T08:21:03.302" v="969" actId="255"/>
          <ac:spMkLst>
            <pc:docMk/>
            <pc:sldMk cId="4042490350" sldId="317"/>
            <ac:spMk id="3" creationId="{81EB1D81-FB4D-FA2F-17B9-D224ECCC90AB}"/>
          </ac:spMkLst>
        </pc:spChg>
        <pc:spChg chg="add del">
          <ac:chgData name="Pusenius Kaisa" userId="d2e7ad9b-82b7-43ef-add7-5d0e0522df40" providerId="ADAL" clId="{8FC29571-F544-4666-89E3-7A5B02CF4595}" dt="2024-05-03T08:20:08.652" v="948"/>
          <ac:spMkLst>
            <pc:docMk/>
            <pc:sldMk cId="4042490350" sldId="317"/>
            <ac:spMk id="5" creationId="{FBF377D0-FEED-E1BA-50CE-7559AA248221}"/>
          </ac:spMkLst>
        </pc:spChg>
      </pc:sldChg>
      <pc:sldChg chg="del">
        <pc:chgData name="Pusenius Kaisa" userId="d2e7ad9b-82b7-43ef-add7-5d0e0522df40" providerId="ADAL" clId="{8FC29571-F544-4666-89E3-7A5B02CF4595}" dt="2024-05-03T07:54:48.767" v="26" actId="47"/>
        <pc:sldMkLst>
          <pc:docMk/>
          <pc:sldMk cId="1260623383" sldId="318"/>
        </pc:sldMkLst>
      </pc:sldChg>
      <pc:sldChg chg="addSp delSp modSp new mod">
        <pc:chgData name="Pusenius Kaisa" userId="d2e7ad9b-82b7-43ef-add7-5d0e0522df40" providerId="ADAL" clId="{8FC29571-F544-4666-89E3-7A5B02CF4595}" dt="2024-05-06T10:49:39.545" v="1191" actId="1076"/>
        <pc:sldMkLst>
          <pc:docMk/>
          <pc:sldMk cId="4148770370" sldId="318"/>
        </pc:sldMkLst>
        <pc:spChg chg="del">
          <ac:chgData name="Pusenius Kaisa" userId="d2e7ad9b-82b7-43ef-add7-5d0e0522df40" providerId="ADAL" clId="{8FC29571-F544-4666-89E3-7A5B02CF4595}" dt="2024-05-06T10:38:08.686" v="1163" actId="478"/>
          <ac:spMkLst>
            <pc:docMk/>
            <pc:sldMk cId="4148770370" sldId="318"/>
            <ac:spMk id="2" creationId="{7CD0C28C-04E5-034F-5178-5231EE545A39}"/>
          </ac:spMkLst>
        </pc:spChg>
        <pc:spChg chg="del">
          <ac:chgData name="Pusenius Kaisa" userId="d2e7ad9b-82b7-43ef-add7-5d0e0522df40" providerId="ADAL" clId="{8FC29571-F544-4666-89E3-7A5B02CF4595}" dt="2024-05-06T10:37:55.030" v="1161" actId="478"/>
          <ac:spMkLst>
            <pc:docMk/>
            <pc:sldMk cId="4148770370" sldId="318"/>
            <ac:spMk id="3" creationId="{8B3C4DAC-7389-5322-4DDB-014944359BF8}"/>
          </ac:spMkLst>
        </pc:spChg>
        <pc:spChg chg="add mod">
          <ac:chgData name="Pusenius Kaisa" userId="d2e7ad9b-82b7-43ef-add7-5d0e0522df40" providerId="ADAL" clId="{8FC29571-F544-4666-89E3-7A5B02CF4595}" dt="2024-05-06T10:49:39.049" v="1190" actId="1076"/>
          <ac:spMkLst>
            <pc:docMk/>
            <pc:sldMk cId="4148770370" sldId="318"/>
            <ac:spMk id="7" creationId="{4D5BD81E-8B38-D900-0EAC-69B67E6DBF91}"/>
          </ac:spMkLst>
        </pc:spChg>
        <pc:graphicFrameChg chg="add mod">
          <ac:chgData name="Pusenius Kaisa" userId="d2e7ad9b-82b7-43ef-add7-5d0e0522df40" providerId="ADAL" clId="{8FC29571-F544-4666-89E3-7A5B02CF4595}" dt="2024-05-06T10:49:28.584" v="1189" actId="1076"/>
          <ac:graphicFrameMkLst>
            <pc:docMk/>
            <pc:sldMk cId="4148770370" sldId="318"/>
            <ac:graphicFrameMk id="8" creationId="{2177BF6F-D229-613E-9441-A5DFF8D04ECA}"/>
          </ac:graphicFrameMkLst>
        </pc:graphicFrameChg>
        <pc:picChg chg="add mod">
          <ac:chgData name="Pusenius Kaisa" userId="d2e7ad9b-82b7-43ef-add7-5d0e0522df40" providerId="ADAL" clId="{8FC29571-F544-4666-89E3-7A5B02CF4595}" dt="2024-05-06T10:49:39.545" v="1191" actId="1076"/>
          <ac:picMkLst>
            <pc:docMk/>
            <pc:sldMk cId="4148770370" sldId="318"/>
            <ac:picMk id="6" creationId="{011E63EA-93F3-DCA0-9E39-82B2E7A2A50C}"/>
          </ac:picMkLst>
        </pc:picChg>
      </pc:sldChg>
      <pc:sldChg chg="del">
        <pc:chgData name="Pusenius Kaisa" userId="d2e7ad9b-82b7-43ef-add7-5d0e0522df40" providerId="ADAL" clId="{8FC29571-F544-4666-89E3-7A5B02CF4595}" dt="2024-05-03T07:54:41.799" v="25" actId="47"/>
        <pc:sldMkLst>
          <pc:docMk/>
          <pc:sldMk cId="0" sldId="319"/>
        </pc:sldMkLst>
      </pc:sldChg>
      <pc:sldChg chg="add">
        <pc:chgData name="Pusenius Kaisa" userId="d2e7ad9b-82b7-43ef-add7-5d0e0522df40" providerId="ADAL" clId="{8FC29571-F544-4666-89E3-7A5B02CF4595}" dt="2024-05-13T11:55:07.743" v="1216"/>
        <pc:sldMkLst>
          <pc:docMk/>
          <pc:sldMk cId="1260623383" sldId="319"/>
        </pc:sldMkLst>
      </pc:sldChg>
      <pc:sldChg chg="del">
        <pc:chgData name="Pusenius Kaisa" userId="d2e7ad9b-82b7-43ef-add7-5d0e0522df40" providerId="ADAL" clId="{8FC29571-F544-4666-89E3-7A5B02CF4595}" dt="2024-05-03T07:54:41.799" v="25" actId="47"/>
        <pc:sldMkLst>
          <pc:docMk/>
          <pc:sldMk cId="1393085306" sldId="320"/>
        </pc:sldMkLst>
      </pc:sldChg>
      <pc:sldChg chg="del">
        <pc:chgData name="Pusenius Kaisa" userId="d2e7ad9b-82b7-43ef-add7-5d0e0522df40" providerId="ADAL" clId="{8FC29571-F544-4666-89E3-7A5B02CF4595}" dt="2024-05-03T07:54:41.799" v="25" actId="47"/>
        <pc:sldMkLst>
          <pc:docMk/>
          <pc:sldMk cId="3932469014" sldId="321"/>
        </pc:sldMkLst>
      </pc:sldChg>
      <pc:sldChg chg="add">
        <pc:chgData name="Pusenius Kaisa" userId="d2e7ad9b-82b7-43ef-add7-5d0e0522df40" providerId="ADAL" clId="{8FC29571-F544-4666-89E3-7A5B02CF4595}" dt="2024-05-13T11:55:07.743" v="1216"/>
        <pc:sldMkLst>
          <pc:docMk/>
          <pc:sldMk cId="1990087333" sldId="322"/>
        </pc:sldMkLst>
      </pc:sldChg>
      <pc:sldChg chg="del">
        <pc:chgData name="Pusenius Kaisa" userId="d2e7ad9b-82b7-43ef-add7-5d0e0522df40" providerId="ADAL" clId="{8FC29571-F544-4666-89E3-7A5B02CF4595}" dt="2024-05-03T07:54:41.799" v="25" actId="47"/>
        <pc:sldMkLst>
          <pc:docMk/>
          <pc:sldMk cId="3108951093" sldId="322"/>
        </pc:sldMkLst>
      </pc:sldChg>
      <pc:sldChg chg="del">
        <pc:chgData name="Pusenius Kaisa" userId="d2e7ad9b-82b7-43ef-add7-5d0e0522df40" providerId="ADAL" clId="{8FC29571-F544-4666-89E3-7A5B02CF4595}" dt="2024-05-03T07:54:41.799" v="25" actId="47"/>
        <pc:sldMkLst>
          <pc:docMk/>
          <pc:sldMk cId="3583887513" sldId="323"/>
        </pc:sldMkLst>
      </pc:sldChg>
      <pc:sldChg chg="del">
        <pc:chgData name="Pusenius Kaisa" userId="d2e7ad9b-82b7-43ef-add7-5d0e0522df40" providerId="ADAL" clId="{8FC29571-F544-4666-89E3-7A5B02CF4595}" dt="2024-05-03T07:54:41.799" v="25" actId="47"/>
        <pc:sldMkLst>
          <pc:docMk/>
          <pc:sldMk cId="2903238640" sldId="324"/>
        </pc:sldMkLst>
      </pc:sldChg>
      <pc:sldChg chg="del">
        <pc:chgData name="Pusenius Kaisa" userId="d2e7ad9b-82b7-43ef-add7-5d0e0522df40" providerId="ADAL" clId="{8FC29571-F544-4666-89E3-7A5B02CF4595}" dt="2024-05-03T07:54:41.799" v="25" actId="47"/>
        <pc:sldMkLst>
          <pc:docMk/>
          <pc:sldMk cId="2039539455" sldId="325"/>
        </pc:sldMkLst>
      </pc:sldChg>
      <pc:sldChg chg="del">
        <pc:chgData name="Pusenius Kaisa" userId="d2e7ad9b-82b7-43ef-add7-5d0e0522df40" providerId="ADAL" clId="{8FC29571-F544-4666-89E3-7A5B02CF4595}" dt="2024-05-03T07:54:41.799" v="25" actId="47"/>
        <pc:sldMkLst>
          <pc:docMk/>
          <pc:sldMk cId="3202405011" sldId="326"/>
        </pc:sldMkLst>
      </pc:sldChg>
      <pc:sldChg chg="add">
        <pc:chgData name="Pusenius Kaisa" userId="d2e7ad9b-82b7-43ef-add7-5d0e0522df40" providerId="ADAL" clId="{8FC29571-F544-4666-89E3-7A5B02CF4595}" dt="2024-05-13T11:55:07.743" v="1216"/>
        <pc:sldMkLst>
          <pc:docMk/>
          <pc:sldMk cId="3474167296" sldId="327"/>
        </pc:sldMkLst>
      </pc:sldChg>
      <pc:sldChg chg="modSp add mod">
        <pc:chgData name="Pusenius Kaisa" userId="d2e7ad9b-82b7-43ef-add7-5d0e0522df40" providerId="ADAL" clId="{8FC29571-F544-4666-89E3-7A5B02CF4595}" dt="2024-05-13T11:55:07.822" v="1217" actId="27636"/>
        <pc:sldMkLst>
          <pc:docMk/>
          <pc:sldMk cId="734503597" sldId="414"/>
        </pc:sldMkLst>
        <pc:spChg chg="mod">
          <ac:chgData name="Pusenius Kaisa" userId="d2e7ad9b-82b7-43ef-add7-5d0e0522df40" providerId="ADAL" clId="{8FC29571-F544-4666-89E3-7A5B02CF4595}" dt="2024-05-13T11:55:07.822" v="1217" actId="27636"/>
          <ac:spMkLst>
            <pc:docMk/>
            <pc:sldMk cId="734503597" sldId="414"/>
            <ac:spMk id="8" creationId="{9B41558E-A3AB-1DEE-E399-3F462E264D45}"/>
          </ac:spMkLst>
        </pc:spChg>
      </pc:sldChg>
      <pc:sldChg chg="add">
        <pc:chgData name="Pusenius Kaisa" userId="d2e7ad9b-82b7-43ef-add7-5d0e0522df40" providerId="ADAL" clId="{8FC29571-F544-4666-89E3-7A5B02CF4595}" dt="2024-05-13T11:55:07.743" v="1216"/>
        <pc:sldMkLst>
          <pc:docMk/>
          <pc:sldMk cId="293782975" sldId="416"/>
        </pc:sldMkLst>
      </pc:sldChg>
      <pc:sldChg chg="add">
        <pc:chgData name="Pusenius Kaisa" userId="d2e7ad9b-82b7-43ef-add7-5d0e0522df40" providerId="ADAL" clId="{8FC29571-F544-4666-89E3-7A5B02CF4595}" dt="2024-05-13T11:55:07.743" v="1216"/>
        <pc:sldMkLst>
          <pc:docMk/>
          <pc:sldMk cId="2521900753" sldId="424"/>
        </pc:sldMkLst>
      </pc:sldChg>
      <pc:sldChg chg="add">
        <pc:chgData name="Pusenius Kaisa" userId="d2e7ad9b-82b7-43ef-add7-5d0e0522df40" providerId="ADAL" clId="{8FC29571-F544-4666-89E3-7A5B02CF4595}" dt="2024-05-13T11:55:07.743" v="1216"/>
        <pc:sldMkLst>
          <pc:docMk/>
          <pc:sldMk cId="1722890535" sldId="428"/>
        </pc:sldMkLst>
      </pc:sldChg>
      <pc:sldChg chg="add">
        <pc:chgData name="Pusenius Kaisa" userId="d2e7ad9b-82b7-43ef-add7-5d0e0522df40" providerId="ADAL" clId="{8FC29571-F544-4666-89E3-7A5B02CF4595}" dt="2024-05-13T11:55:07.743" v="1216"/>
        <pc:sldMkLst>
          <pc:docMk/>
          <pc:sldMk cId="3792078132" sldId="429"/>
        </pc:sldMkLst>
      </pc:sldChg>
      <pc:sldChg chg="add">
        <pc:chgData name="Pusenius Kaisa" userId="d2e7ad9b-82b7-43ef-add7-5d0e0522df40" providerId="ADAL" clId="{8FC29571-F544-4666-89E3-7A5B02CF4595}" dt="2024-05-13T11:55:07.743" v="1216"/>
        <pc:sldMkLst>
          <pc:docMk/>
          <pc:sldMk cId="2948823087" sldId="430"/>
        </pc:sldMkLst>
      </pc:sldChg>
      <pc:sldChg chg="add">
        <pc:chgData name="Pusenius Kaisa" userId="d2e7ad9b-82b7-43ef-add7-5d0e0522df40" providerId="ADAL" clId="{8FC29571-F544-4666-89E3-7A5B02CF4595}" dt="2024-05-13T11:55:07.743" v="1216"/>
        <pc:sldMkLst>
          <pc:docMk/>
          <pc:sldMk cId="1114900425" sldId="431"/>
        </pc:sldMkLst>
      </pc:sldChg>
      <pc:sldMasterChg chg="delSldLayout">
        <pc:chgData name="Pusenius Kaisa" userId="d2e7ad9b-82b7-43ef-add7-5d0e0522df40" providerId="ADAL" clId="{8FC29571-F544-4666-89E3-7A5B02CF4595}" dt="2024-05-03T07:54:48.767" v="26" actId="47"/>
        <pc:sldMasterMkLst>
          <pc:docMk/>
          <pc:sldMasterMk cId="1390004058" sldId="2147483660"/>
        </pc:sldMasterMkLst>
        <pc:sldLayoutChg chg="del">
          <pc:chgData name="Pusenius Kaisa" userId="d2e7ad9b-82b7-43ef-add7-5d0e0522df40" providerId="ADAL" clId="{8FC29571-F544-4666-89E3-7A5B02CF4595}" dt="2024-05-03T07:54:48.767" v="26" actId="47"/>
          <pc:sldLayoutMkLst>
            <pc:docMk/>
            <pc:sldMasterMk cId="1390004058" sldId="2147483660"/>
            <pc:sldLayoutMk cId="246496117" sldId="2147483747"/>
          </pc:sldLayoutMkLst>
        </pc:sldLayoutChg>
        <pc:sldLayoutChg chg="del">
          <pc:chgData name="Pusenius Kaisa" userId="d2e7ad9b-82b7-43ef-add7-5d0e0522df40" providerId="ADAL" clId="{8FC29571-F544-4666-89E3-7A5B02CF4595}" dt="2024-05-03T07:54:41.799" v="25" actId="47"/>
          <pc:sldLayoutMkLst>
            <pc:docMk/>
            <pc:sldMasterMk cId="1390004058" sldId="2147483660"/>
            <pc:sldLayoutMk cId="2832227792" sldId="2147483748"/>
          </pc:sldLayoutMkLst>
        </pc:sldLayoutChg>
        <pc:sldLayoutChg chg="del">
          <pc:chgData name="Pusenius Kaisa" userId="d2e7ad9b-82b7-43ef-add7-5d0e0522df40" providerId="ADAL" clId="{8FC29571-F544-4666-89E3-7A5B02CF4595}" dt="2024-05-03T07:54:41.799" v="25" actId="47"/>
          <pc:sldLayoutMkLst>
            <pc:docMk/>
            <pc:sldMasterMk cId="1390004058" sldId="2147483660"/>
            <pc:sldLayoutMk cId="1519371788" sldId="2147483749"/>
          </pc:sldLayoutMkLst>
        </pc:sldLayoutChg>
        <pc:sldLayoutChg chg="del">
          <pc:chgData name="Pusenius Kaisa" userId="d2e7ad9b-82b7-43ef-add7-5d0e0522df40" providerId="ADAL" clId="{8FC29571-F544-4666-89E3-7A5B02CF4595}" dt="2024-05-03T07:54:41.799" v="25" actId="47"/>
          <pc:sldLayoutMkLst>
            <pc:docMk/>
            <pc:sldMasterMk cId="1390004058" sldId="2147483660"/>
            <pc:sldLayoutMk cId="717795481" sldId="2147483750"/>
          </pc:sldLayoutMkLst>
        </pc:sldLayoutChg>
        <pc:sldLayoutChg chg="del">
          <pc:chgData name="Pusenius Kaisa" userId="d2e7ad9b-82b7-43ef-add7-5d0e0522df40" providerId="ADAL" clId="{8FC29571-F544-4666-89E3-7A5B02CF4595}" dt="2024-05-03T07:54:41.799" v="25" actId="47"/>
          <pc:sldLayoutMkLst>
            <pc:docMk/>
            <pc:sldMasterMk cId="1390004058" sldId="2147483660"/>
            <pc:sldLayoutMk cId="2754334798" sldId="2147483752"/>
          </pc:sldLayoutMkLst>
        </pc:sldLayoutChg>
        <pc:sldLayoutChg chg="del">
          <pc:chgData name="Pusenius Kaisa" userId="d2e7ad9b-82b7-43ef-add7-5d0e0522df40" providerId="ADAL" clId="{8FC29571-F544-4666-89E3-7A5B02CF4595}" dt="2024-05-03T07:54:41.799" v="25" actId="47"/>
          <pc:sldLayoutMkLst>
            <pc:docMk/>
            <pc:sldMasterMk cId="1390004058" sldId="2147483660"/>
            <pc:sldLayoutMk cId="1859048787" sldId="2147483753"/>
          </pc:sldLayoutMkLst>
        </pc:sldLayoutChg>
        <pc:sldLayoutChg chg="del">
          <pc:chgData name="Pusenius Kaisa" userId="d2e7ad9b-82b7-43ef-add7-5d0e0522df40" providerId="ADAL" clId="{8FC29571-F544-4666-89E3-7A5B02CF4595}" dt="2024-05-03T07:54:41.799" v="25" actId="47"/>
          <pc:sldLayoutMkLst>
            <pc:docMk/>
            <pc:sldMasterMk cId="1390004058" sldId="2147483660"/>
            <pc:sldLayoutMk cId="3319087046" sldId="214748375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1B1DB-7679-4800-B6F9-7EF901746680}" type="doc">
      <dgm:prSet loTypeId="urn:microsoft.com/office/officeart/2005/8/layout/hierarchy6" loCatId="hierarchy" qsTypeId="urn:microsoft.com/office/officeart/2005/8/quickstyle/simple1" qsCatId="simple" csTypeId="urn:microsoft.com/office/officeart/2005/8/colors/accent2_2" csCatId="accent2" phldr="1"/>
      <dgm:spPr/>
      <dgm:t>
        <a:bodyPr/>
        <a:lstStyle/>
        <a:p>
          <a:endParaRPr lang="fi-FI"/>
        </a:p>
      </dgm:t>
    </dgm:pt>
    <dgm:pt modelId="{EACB1978-C335-405C-901D-168006AF6CD9}">
      <dgm:prSet phldrT="[Teksti]"/>
      <dgm:spPr/>
      <dgm:t>
        <a:bodyPr/>
        <a:lstStyle/>
        <a:p>
          <a:r>
            <a:rPr lang="fi-FI" dirty="0"/>
            <a:t>Julkinen tieto</a:t>
          </a:r>
        </a:p>
      </dgm:t>
    </dgm:pt>
    <dgm:pt modelId="{6A6AE8A7-5B5D-484E-BFA1-800DFE4B999C}" type="parTrans" cxnId="{0635A0CC-1543-47E0-A6F5-09B92F1B2032}">
      <dgm:prSet/>
      <dgm:spPr/>
      <dgm:t>
        <a:bodyPr/>
        <a:lstStyle/>
        <a:p>
          <a:endParaRPr lang="fi-FI"/>
        </a:p>
      </dgm:t>
    </dgm:pt>
    <dgm:pt modelId="{416AB685-5A6C-4B49-96DF-BCF9431F55F8}" type="sibTrans" cxnId="{0635A0CC-1543-47E0-A6F5-09B92F1B2032}">
      <dgm:prSet/>
      <dgm:spPr/>
      <dgm:t>
        <a:bodyPr/>
        <a:lstStyle/>
        <a:p>
          <a:endParaRPr lang="fi-FI"/>
        </a:p>
      </dgm:t>
    </dgm:pt>
    <dgm:pt modelId="{14381C84-BEB8-4233-BA5C-844D427D27ED}">
      <dgm:prSet phldrT="[Teksti]"/>
      <dgm:spPr/>
      <dgm:t>
        <a:bodyPr/>
        <a:lstStyle/>
        <a:p>
          <a:r>
            <a:rPr lang="fi-FI" dirty="0"/>
            <a:t>Avoin data</a:t>
          </a:r>
        </a:p>
      </dgm:t>
    </dgm:pt>
    <dgm:pt modelId="{83FDCA55-9AC9-45D5-9BD4-4BDBE27F962F}" type="parTrans" cxnId="{EF1ABA4D-55C1-4C72-837C-9ED37E3A6F30}">
      <dgm:prSet/>
      <dgm:spPr/>
      <dgm:t>
        <a:bodyPr/>
        <a:lstStyle/>
        <a:p>
          <a:endParaRPr lang="fi-FI"/>
        </a:p>
      </dgm:t>
    </dgm:pt>
    <dgm:pt modelId="{98104028-5ED1-4007-A860-2A745EC2F619}" type="sibTrans" cxnId="{EF1ABA4D-55C1-4C72-837C-9ED37E3A6F30}">
      <dgm:prSet/>
      <dgm:spPr/>
      <dgm:t>
        <a:bodyPr/>
        <a:lstStyle/>
        <a:p>
          <a:endParaRPr lang="fi-FI"/>
        </a:p>
      </dgm:t>
    </dgm:pt>
    <dgm:pt modelId="{040C3433-BA4B-4A62-9BD7-9E586D332CB0}">
      <dgm:prSet phldrT="[Teksti]"/>
      <dgm:spPr/>
      <dgm:t>
        <a:bodyPr/>
        <a:lstStyle/>
        <a:p>
          <a:r>
            <a:rPr lang="fi-FI" dirty="0"/>
            <a:t>Ei avointa dataa, perusteluina esim. vapaa sanakenttä, henkilötieto tai muu riskitekijä</a:t>
          </a:r>
        </a:p>
      </dgm:t>
    </dgm:pt>
    <dgm:pt modelId="{6D695080-EE8E-4AF4-8205-5C73950FC70C}" type="parTrans" cxnId="{2A58C3B9-41DE-4541-B9E0-2BE654332F80}">
      <dgm:prSet/>
      <dgm:spPr/>
      <dgm:t>
        <a:bodyPr/>
        <a:lstStyle/>
        <a:p>
          <a:endParaRPr lang="fi-FI"/>
        </a:p>
      </dgm:t>
    </dgm:pt>
    <dgm:pt modelId="{87B38EF4-8B59-4B68-8485-B54096F60C2C}" type="sibTrans" cxnId="{2A58C3B9-41DE-4541-B9E0-2BE654332F80}">
      <dgm:prSet/>
      <dgm:spPr/>
      <dgm:t>
        <a:bodyPr/>
        <a:lstStyle/>
        <a:p>
          <a:endParaRPr lang="fi-FI"/>
        </a:p>
      </dgm:t>
    </dgm:pt>
    <dgm:pt modelId="{3B7A7908-9612-4B30-B1A7-80B687C231F1}">
      <dgm:prSet phldrT="[Teksti]"/>
      <dgm:spPr/>
      <dgm:t>
        <a:bodyPr/>
        <a:lstStyle/>
        <a:p>
          <a:r>
            <a:rPr lang="fi-FI" dirty="0"/>
            <a:t>Salassa pidettävä tieto</a:t>
          </a:r>
        </a:p>
      </dgm:t>
    </dgm:pt>
    <dgm:pt modelId="{2615C2C1-D727-48E6-B313-5B707467E2D0}" type="parTrans" cxnId="{9EFF3EBD-DE82-4363-9FD0-FB575AA3A909}">
      <dgm:prSet/>
      <dgm:spPr/>
      <dgm:t>
        <a:bodyPr/>
        <a:lstStyle/>
        <a:p>
          <a:endParaRPr lang="fi-FI"/>
        </a:p>
      </dgm:t>
    </dgm:pt>
    <dgm:pt modelId="{61626899-4D9F-40E8-A7CF-8B36A777FD1C}" type="sibTrans" cxnId="{9EFF3EBD-DE82-4363-9FD0-FB575AA3A909}">
      <dgm:prSet/>
      <dgm:spPr/>
      <dgm:t>
        <a:bodyPr/>
        <a:lstStyle/>
        <a:p>
          <a:endParaRPr lang="fi-FI"/>
        </a:p>
      </dgm:t>
    </dgm:pt>
    <dgm:pt modelId="{6873B329-449A-4D5B-8E1D-C15A7B0FFF1C}">
      <dgm:prSet phldrT="[Teksti]"/>
      <dgm:spPr/>
      <dgm:t>
        <a:bodyPr/>
        <a:lstStyle/>
        <a:p>
          <a:r>
            <a:rPr lang="fi-FI" dirty="0"/>
            <a:t>Salassa</a:t>
          </a:r>
          <a:r>
            <a:rPr lang="fi-FI" baseline="0" dirty="0"/>
            <a:t> pidettävä tieto </a:t>
          </a:r>
          <a:r>
            <a:rPr lang="fi-FI" baseline="0" dirty="0" err="1"/>
            <a:t>JulkL</a:t>
          </a:r>
          <a:r>
            <a:rPr lang="fi-FI" baseline="0" dirty="0"/>
            <a:t> 24.1 § mukaan</a:t>
          </a:r>
          <a:endParaRPr lang="fi-FI" dirty="0"/>
        </a:p>
      </dgm:t>
    </dgm:pt>
    <dgm:pt modelId="{ADB25D31-AA5F-44D5-87C5-6223132F7550}" type="parTrans" cxnId="{6EB3661E-A23F-4F5B-ADB4-4469EFBC63DB}">
      <dgm:prSet/>
      <dgm:spPr/>
      <dgm:t>
        <a:bodyPr/>
        <a:lstStyle/>
        <a:p>
          <a:endParaRPr lang="fi-FI"/>
        </a:p>
      </dgm:t>
    </dgm:pt>
    <dgm:pt modelId="{F8E700AC-993D-46F2-B6F3-B77A9D308A8D}" type="sibTrans" cxnId="{6EB3661E-A23F-4F5B-ADB4-4469EFBC63DB}">
      <dgm:prSet/>
      <dgm:spPr/>
      <dgm:t>
        <a:bodyPr/>
        <a:lstStyle/>
        <a:p>
          <a:endParaRPr lang="fi-FI"/>
        </a:p>
      </dgm:t>
    </dgm:pt>
    <dgm:pt modelId="{586C7A78-A28C-4A49-9824-F8A9E632F62D}">
      <dgm:prSet phldrT="[Teksti]"/>
      <dgm:spPr/>
      <dgm:t>
        <a:bodyPr/>
        <a:lstStyle/>
        <a:p>
          <a:r>
            <a:rPr lang="fi-FI" dirty="0"/>
            <a:t>Aineisto, asiakirja, dokumentti, tietoaineisto, tietolaji, omaisuuslaji, data</a:t>
          </a:r>
        </a:p>
      </dgm:t>
    </dgm:pt>
    <dgm:pt modelId="{10DF7C2B-B103-474C-9860-A38CA61D41A2}" type="parTrans" cxnId="{6AA14B3B-0D5E-4C8E-928F-C5587BFF9934}">
      <dgm:prSet/>
      <dgm:spPr/>
      <dgm:t>
        <a:bodyPr/>
        <a:lstStyle/>
        <a:p>
          <a:endParaRPr lang="fi-FI"/>
        </a:p>
      </dgm:t>
    </dgm:pt>
    <dgm:pt modelId="{A2AC3A83-81E3-469F-A9BF-CD6FAB4B9B2F}" type="sibTrans" cxnId="{6AA14B3B-0D5E-4C8E-928F-C5587BFF9934}">
      <dgm:prSet/>
      <dgm:spPr/>
      <dgm:t>
        <a:bodyPr/>
        <a:lstStyle/>
        <a:p>
          <a:endParaRPr lang="fi-FI"/>
        </a:p>
      </dgm:t>
    </dgm:pt>
    <dgm:pt modelId="{333D83B8-D832-4A5A-AE69-6E92FB686215}">
      <dgm:prSet phldrT="[Teksti]" custT="1"/>
      <dgm:spPr/>
      <dgm:t>
        <a:bodyPr/>
        <a:lstStyle/>
        <a:p>
          <a:r>
            <a:rPr lang="fi-FI" sz="1800" dirty="0"/>
            <a:t>Tietoaineisto</a:t>
          </a:r>
        </a:p>
      </dgm:t>
    </dgm:pt>
    <dgm:pt modelId="{E4FAA246-6F3A-40C0-B4D8-696711403B86}" type="parTrans" cxnId="{6850DEB8-DDFA-421B-B434-9F373D1F0AEB}">
      <dgm:prSet/>
      <dgm:spPr/>
      <dgm:t>
        <a:bodyPr/>
        <a:lstStyle/>
        <a:p>
          <a:endParaRPr lang="fi-FI"/>
        </a:p>
      </dgm:t>
    </dgm:pt>
    <dgm:pt modelId="{39E42461-A172-4ED5-B497-BC773DAD70B4}" type="sibTrans" cxnId="{6850DEB8-DDFA-421B-B434-9F373D1F0AEB}">
      <dgm:prSet/>
      <dgm:spPr/>
      <dgm:t>
        <a:bodyPr/>
        <a:lstStyle/>
        <a:p>
          <a:endParaRPr lang="fi-FI"/>
        </a:p>
      </dgm:t>
    </dgm:pt>
    <dgm:pt modelId="{8041B568-8BCF-462E-B399-A324AD1809CC}">
      <dgm:prSet phldrT="[Teksti]" custT="1"/>
      <dgm:spPr/>
      <dgm:t>
        <a:bodyPr/>
        <a:lstStyle/>
        <a:p>
          <a:r>
            <a:rPr lang="fi-FI" sz="1800" dirty="0"/>
            <a:t>Jako</a:t>
          </a:r>
          <a:r>
            <a:rPr lang="fi-FI" sz="1800" baseline="0" dirty="0"/>
            <a:t> julkiseen ja salassa pidettävään tietoon</a:t>
          </a:r>
          <a:endParaRPr lang="fi-FI" sz="1800" dirty="0"/>
        </a:p>
      </dgm:t>
    </dgm:pt>
    <dgm:pt modelId="{3B9DCD08-E74D-41FC-B10C-2C1ADAAD365C}" type="parTrans" cxnId="{31ED7AD9-EF3B-4491-B6B0-B1CDEB5B082F}">
      <dgm:prSet/>
      <dgm:spPr/>
      <dgm:t>
        <a:bodyPr/>
        <a:lstStyle/>
        <a:p>
          <a:endParaRPr lang="fi-FI"/>
        </a:p>
      </dgm:t>
    </dgm:pt>
    <dgm:pt modelId="{5849B386-B56A-4C2D-8791-971BEEFCB83F}" type="sibTrans" cxnId="{31ED7AD9-EF3B-4491-B6B0-B1CDEB5B082F}">
      <dgm:prSet/>
      <dgm:spPr/>
      <dgm:t>
        <a:bodyPr/>
        <a:lstStyle/>
        <a:p>
          <a:endParaRPr lang="fi-FI"/>
        </a:p>
      </dgm:t>
    </dgm:pt>
    <dgm:pt modelId="{F3BF9D06-D1C2-4E6D-99C0-4C47DC6D8355}">
      <dgm:prSet phldrT="[Teksti]"/>
      <dgm:spPr/>
      <dgm:t>
        <a:bodyPr/>
        <a:lstStyle/>
        <a:p>
          <a:r>
            <a:rPr lang="fi-FI" dirty="0"/>
            <a:t>Salassa pidettävä turvaluokiteltu tieto (</a:t>
          </a:r>
          <a:r>
            <a:rPr lang="fi-FI" dirty="0" err="1"/>
            <a:t>JulkL</a:t>
          </a:r>
          <a:r>
            <a:rPr lang="fi-FI" dirty="0"/>
            <a:t> 24.1 § kohdat 2, 5 ja 7-11)</a:t>
          </a:r>
        </a:p>
      </dgm:t>
    </dgm:pt>
    <dgm:pt modelId="{19C1F72E-8027-4218-B5E2-8F47BB44A6DA}" type="parTrans" cxnId="{83B6D32E-8053-4BC8-B8B2-00011DF68A0D}">
      <dgm:prSet/>
      <dgm:spPr/>
      <dgm:t>
        <a:bodyPr/>
        <a:lstStyle/>
        <a:p>
          <a:endParaRPr lang="fi-FI"/>
        </a:p>
      </dgm:t>
    </dgm:pt>
    <dgm:pt modelId="{E103DC5F-88D6-4F32-9587-00F4DC118798}" type="sibTrans" cxnId="{83B6D32E-8053-4BC8-B8B2-00011DF68A0D}">
      <dgm:prSet/>
      <dgm:spPr/>
      <dgm:t>
        <a:bodyPr/>
        <a:lstStyle/>
        <a:p>
          <a:endParaRPr lang="fi-FI"/>
        </a:p>
      </dgm:t>
    </dgm:pt>
    <dgm:pt modelId="{F8274A8E-D02E-405E-B251-93B1BEFF7538}">
      <dgm:prSet phldrT="[Teksti]" custT="1"/>
      <dgm:spPr/>
      <dgm:t>
        <a:bodyPr/>
        <a:lstStyle/>
        <a:p>
          <a:r>
            <a:rPr lang="fi-FI" sz="1800" dirty="0"/>
            <a:t>Tiedon käsittelyyn vaikuttavat julkisuusluokitukset</a:t>
          </a:r>
        </a:p>
      </dgm:t>
    </dgm:pt>
    <dgm:pt modelId="{4E176AD6-0DB6-4CD6-B578-414007864464}" type="sibTrans" cxnId="{80F52F4C-4612-40BF-8953-E25BDF335A0E}">
      <dgm:prSet/>
      <dgm:spPr/>
      <dgm:t>
        <a:bodyPr/>
        <a:lstStyle/>
        <a:p>
          <a:endParaRPr lang="fi-FI"/>
        </a:p>
      </dgm:t>
    </dgm:pt>
    <dgm:pt modelId="{C7051CEE-41FC-4A64-80A0-E9AF75E2405E}" type="parTrans" cxnId="{80F52F4C-4612-40BF-8953-E25BDF335A0E}">
      <dgm:prSet/>
      <dgm:spPr/>
      <dgm:t>
        <a:bodyPr/>
        <a:lstStyle/>
        <a:p>
          <a:endParaRPr lang="fi-FI"/>
        </a:p>
      </dgm:t>
    </dgm:pt>
    <dgm:pt modelId="{D3124BD7-9A03-44A0-9821-6FED10A2A98D}">
      <dgm:prSet phldrT="[Teksti]" custT="1">
        <dgm:style>
          <a:lnRef idx="2">
            <a:schemeClr val="accent1">
              <a:shade val="50000"/>
            </a:schemeClr>
          </a:lnRef>
          <a:fillRef idx="1">
            <a:schemeClr val="accent1"/>
          </a:fillRef>
          <a:effectRef idx="0">
            <a:schemeClr val="accent1"/>
          </a:effectRef>
          <a:fontRef idx="minor">
            <a:schemeClr val="lt1"/>
          </a:fontRef>
        </dgm:style>
      </dgm:prSet>
      <dgm:spPr>
        <a:noFill/>
        <a:ln w="3175">
          <a:prstDash val="lgDash"/>
        </a:ln>
      </dgm:spPr>
      <dgm:t>
        <a:bodyPr rtlCol="0" anchor="ctr"/>
        <a:lstStyle/>
        <a:p>
          <a:pPr marL="0" algn="ctr" defTabSz="914400" rtl="0" eaLnBrk="1" latinLnBrk="0" hangingPunct="1"/>
          <a:r>
            <a:rPr lang="fi-FI" sz="1800" kern="1200" dirty="0">
              <a:solidFill>
                <a:schemeClr val="tx2"/>
              </a:solidFill>
              <a:latin typeface="+mn-lt"/>
              <a:ea typeface="+mn-ea"/>
              <a:cs typeface="+mn-cs"/>
            </a:rPr>
            <a:t>Tietopalvelut</a:t>
          </a:r>
        </a:p>
      </dgm:t>
    </dgm:pt>
    <dgm:pt modelId="{8A286C0B-5846-49FF-B36C-B2AD75DE60CE}" type="parTrans" cxnId="{C3163BD2-70AE-4611-BA5B-B869EC65E568}">
      <dgm:prSet/>
      <dgm:spPr/>
      <dgm:t>
        <a:bodyPr/>
        <a:lstStyle/>
        <a:p>
          <a:endParaRPr lang="fi-FI"/>
        </a:p>
      </dgm:t>
    </dgm:pt>
    <dgm:pt modelId="{82820E5A-73CD-4EB9-8A12-60F4FC36A044}" type="sibTrans" cxnId="{C3163BD2-70AE-4611-BA5B-B869EC65E568}">
      <dgm:prSet/>
      <dgm:spPr/>
      <dgm:t>
        <a:bodyPr/>
        <a:lstStyle/>
        <a:p>
          <a:endParaRPr lang="fi-FI"/>
        </a:p>
      </dgm:t>
    </dgm:pt>
    <dgm:pt modelId="{4CA78423-CB47-4C1B-BE1F-A1D494B2D54C}" type="pres">
      <dgm:prSet presAssocID="{1C91B1DB-7679-4800-B6F9-7EF901746680}" presName="mainComposite" presStyleCnt="0">
        <dgm:presLayoutVars>
          <dgm:chPref val="1"/>
          <dgm:dir/>
          <dgm:animOne val="branch"/>
          <dgm:animLvl val="lvl"/>
          <dgm:resizeHandles val="exact"/>
        </dgm:presLayoutVars>
      </dgm:prSet>
      <dgm:spPr/>
    </dgm:pt>
    <dgm:pt modelId="{468E8117-01CF-435F-B995-0844233FBEC8}" type="pres">
      <dgm:prSet presAssocID="{1C91B1DB-7679-4800-B6F9-7EF901746680}" presName="hierFlow" presStyleCnt="0"/>
      <dgm:spPr/>
    </dgm:pt>
    <dgm:pt modelId="{BAE3537A-6378-4298-BBB3-308F6EE01B84}" type="pres">
      <dgm:prSet presAssocID="{1C91B1DB-7679-4800-B6F9-7EF901746680}" presName="firstBuf" presStyleCnt="0"/>
      <dgm:spPr/>
    </dgm:pt>
    <dgm:pt modelId="{72997ECF-FADD-4D70-9398-90C5BF26ABAE}" type="pres">
      <dgm:prSet presAssocID="{1C91B1DB-7679-4800-B6F9-7EF901746680}" presName="hierChild1" presStyleCnt="0">
        <dgm:presLayoutVars>
          <dgm:chPref val="1"/>
          <dgm:animOne val="branch"/>
          <dgm:animLvl val="lvl"/>
        </dgm:presLayoutVars>
      </dgm:prSet>
      <dgm:spPr/>
    </dgm:pt>
    <dgm:pt modelId="{EFD2F061-4EEE-48D6-9B84-7A60440CC3EB}" type="pres">
      <dgm:prSet presAssocID="{586C7A78-A28C-4A49-9824-F8A9E632F62D}" presName="Name14" presStyleCnt="0"/>
      <dgm:spPr/>
    </dgm:pt>
    <dgm:pt modelId="{ACE0AF04-8A60-48B0-9245-7474E2E20024}" type="pres">
      <dgm:prSet presAssocID="{586C7A78-A28C-4A49-9824-F8A9E632F62D}" presName="level1Shape" presStyleLbl="node0" presStyleIdx="0" presStyleCnt="1">
        <dgm:presLayoutVars>
          <dgm:chPref val="3"/>
        </dgm:presLayoutVars>
      </dgm:prSet>
      <dgm:spPr/>
    </dgm:pt>
    <dgm:pt modelId="{36659C6C-2063-4C56-B77B-A4626637A771}" type="pres">
      <dgm:prSet presAssocID="{586C7A78-A28C-4A49-9824-F8A9E632F62D}" presName="hierChild2" presStyleCnt="0"/>
      <dgm:spPr/>
    </dgm:pt>
    <dgm:pt modelId="{A5C224B9-B4AB-432F-A98D-B459CFD4FEFB}" type="pres">
      <dgm:prSet presAssocID="{6A6AE8A7-5B5D-484E-BFA1-800DFE4B999C}" presName="Name19" presStyleLbl="parChTrans1D2" presStyleIdx="0" presStyleCnt="2"/>
      <dgm:spPr/>
    </dgm:pt>
    <dgm:pt modelId="{69E1481D-CC01-453F-99C7-8FE4A9DE44FC}" type="pres">
      <dgm:prSet presAssocID="{EACB1978-C335-405C-901D-168006AF6CD9}" presName="Name21" presStyleCnt="0"/>
      <dgm:spPr/>
    </dgm:pt>
    <dgm:pt modelId="{AD69DE88-B6CB-4F8D-BE58-048AD36BBA2D}" type="pres">
      <dgm:prSet presAssocID="{EACB1978-C335-405C-901D-168006AF6CD9}" presName="level2Shape" presStyleLbl="node2" presStyleIdx="0" presStyleCnt="2"/>
      <dgm:spPr/>
    </dgm:pt>
    <dgm:pt modelId="{3B6282C3-652C-4D3F-93BA-6675323CB172}" type="pres">
      <dgm:prSet presAssocID="{EACB1978-C335-405C-901D-168006AF6CD9}" presName="hierChild3" presStyleCnt="0"/>
      <dgm:spPr/>
    </dgm:pt>
    <dgm:pt modelId="{342DD5EB-0CC2-4161-B67B-17EA8D63C86A}" type="pres">
      <dgm:prSet presAssocID="{83FDCA55-9AC9-45D5-9BD4-4BDBE27F962F}" presName="Name19" presStyleLbl="parChTrans1D3" presStyleIdx="0" presStyleCnt="4"/>
      <dgm:spPr/>
    </dgm:pt>
    <dgm:pt modelId="{3DAADD5D-5844-4EBA-A429-7214D5BDC1BB}" type="pres">
      <dgm:prSet presAssocID="{14381C84-BEB8-4233-BA5C-844D427D27ED}" presName="Name21" presStyleCnt="0"/>
      <dgm:spPr/>
    </dgm:pt>
    <dgm:pt modelId="{4215C3A3-4575-46A0-9E90-9ED47FA0FE59}" type="pres">
      <dgm:prSet presAssocID="{14381C84-BEB8-4233-BA5C-844D427D27ED}" presName="level2Shape" presStyleLbl="node3" presStyleIdx="0" presStyleCnt="4"/>
      <dgm:spPr/>
    </dgm:pt>
    <dgm:pt modelId="{09D0B9E0-7B47-48C4-A246-5066972E940E}" type="pres">
      <dgm:prSet presAssocID="{14381C84-BEB8-4233-BA5C-844D427D27ED}" presName="hierChild3" presStyleCnt="0"/>
      <dgm:spPr/>
    </dgm:pt>
    <dgm:pt modelId="{BE0BC0B8-5131-41F1-83EA-464809DD0AAE}" type="pres">
      <dgm:prSet presAssocID="{6D695080-EE8E-4AF4-8205-5C73950FC70C}" presName="Name19" presStyleLbl="parChTrans1D3" presStyleIdx="1" presStyleCnt="4"/>
      <dgm:spPr/>
    </dgm:pt>
    <dgm:pt modelId="{B69AFC0F-B1B1-4513-876E-B2CBE5BC17E1}" type="pres">
      <dgm:prSet presAssocID="{040C3433-BA4B-4A62-9BD7-9E586D332CB0}" presName="Name21" presStyleCnt="0"/>
      <dgm:spPr/>
    </dgm:pt>
    <dgm:pt modelId="{44313EEC-B01A-42AB-8809-236FA1588F3B}" type="pres">
      <dgm:prSet presAssocID="{040C3433-BA4B-4A62-9BD7-9E586D332CB0}" presName="level2Shape" presStyleLbl="node3" presStyleIdx="1" presStyleCnt="4"/>
      <dgm:spPr/>
    </dgm:pt>
    <dgm:pt modelId="{421F467E-17CA-4266-92F8-37F06C0D1179}" type="pres">
      <dgm:prSet presAssocID="{040C3433-BA4B-4A62-9BD7-9E586D332CB0}" presName="hierChild3" presStyleCnt="0"/>
      <dgm:spPr/>
    </dgm:pt>
    <dgm:pt modelId="{8ACB9D7E-7EF6-454F-ABC2-7755ED071EAE}" type="pres">
      <dgm:prSet presAssocID="{2615C2C1-D727-48E6-B313-5B707467E2D0}" presName="Name19" presStyleLbl="parChTrans1D2" presStyleIdx="1" presStyleCnt="2"/>
      <dgm:spPr/>
    </dgm:pt>
    <dgm:pt modelId="{C5B74950-3B8E-4052-8528-638B18622288}" type="pres">
      <dgm:prSet presAssocID="{3B7A7908-9612-4B30-B1A7-80B687C231F1}" presName="Name21" presStyleCnt="0"/>
      <dgm:spPr/>
    </dgm:pt>
    <dgm:pt modelId="{1930602C-7C06-4ED7-9ECF-427C3E472D58}" type="pres">
      <dgm:prSet presAssocID="{3B7A7908-9612-4B30-B1A7-80B687C231F1}" presName="level2Shape" presStyleLbl="node2" presStyleIdx="1" presStyleCnt="2"/>
      <dgm:spPr/>
    </dgm:pt>
    <dgm:pt modelId="{0936AEC6-1C36-4DDF-88E0-0E4D70A9A97C}" type="pres">
      <dgm:prSet presAssocID="{3B7A7908-9612-4B30-B1A7-80B687C231F1}" presName="hierChild3" presStyleCnt="0"/>
      <dgm:spPr/>
    </dgm:pt>
    <dgm:pt modelId="{FB63DBC1-1645-4E35-A78C-8A6EB6D9F20A}" type="pres">
      <dgm:prSet presAssocID="{ADB25D31-AA5F-44D5-87C5-6223132F7550}" presName="Name19" presStyleLbl="parChTrans1D3" presStyleIdx="2" presStyleCnt="4"/>
      <dgm:spPr/>
    </dgm:pt>
    <dgm:pt modelId="{5C941EAF-C517-4B43-A9B7-F71E042B2EFF}" type="pres">
      <dgm:prSet presAssocID="{6873B329-449A-4D5B-8E1D-C15A7B0FFF1C}" presName="Name21" presStyleCnt="0"/>
      <dgm:spPr/>
    </dgm:pt>
    <dgm:pt modelId="{B0C2AFB4-8B0F-4551-85A5-387D5FF89E8C}" type="pres">
      <dgm:prSet presAssocID="{6873B329-449A-4D5B-8E1D-C15A7B0FFF1C}" presName="level2Shape" presStyleLbl="node3" presStyleIdx="2" presStyleCnt="4"/>
      <dgm:spPr/>
    </dgm:pt>
    <dgm:pt modelId="{87B85187-83B3-43E4-BA23-9DAFC9B5F676}" type="pres">
      <dgm:prSet presAssocID="{6873B329-449A-4D5B-8E1D-C15A7B0FFF1C}" presName="hierChild3" presStyleCnt="0"/>
      <dgm:spPr/>
    </dgm:pt>
    <dgm:pt modelId="{632FEA97-8F31-40A1-A8D5-C00284F0BF7F}" type="pres">
      <dgm:prSet presAssocID="{19C1F72E-8027-4218-B5E2-8F47BB44A6DA}" presName="Name19" presStyleLbl="parChTrans1D3" presStyleIdx="3" presStyleCnt="4"/>
      <dgm:spPr/>
    </dgm:pt>
    <dgm:pt modelId="{FD5336D1-74DC-421E-B9F9-82E11E186D01}" type="pres">
      <dgm:prSet presAssocID="{F3BF9D06-D1C2-4E6D-99C0-4C47DC6D8355}" presName="Name21" presStyleCnt="0"/>
      <dgm:spPr/>
    </dgm:pt>
    <dgm:pt modelId="{8461A974-1B69-4509-B4E8-BE95576E77B4}" type="pres">
      <dgm:prSet presAssocID="{F3BF9D06-D1C2-4E6D-99C0-4C47DC6D8355}" presName="level2Shape" presStyleLbl="node3" presStyleIdx="3" presStyleCnt="4"/>
      <dgm:spPr/>
    </dgm:pt>
    <dgm:pt modelId="{642D23A6-FB87-4E00-B972-8C33147B2DA7}" type="pres">
      <dgm:prSet presAssocID="{F3BF9D06-D1C2-4E6D-99C0-4C47DC6D8355}" presName="hierChild3" presStyleCnt="0"/>
      <dgm:spPr/>
    </dgm:pt>
    <dgm:pt modelId="{B2D59F7F-5C85-4BC0-AB72-9EFA11765594}" type="pres">
      <dgm:prSet presAssocID="{1C91B1DB-7679-4800-B6F9-7EF901746680}" presName="bgShapesFlow" presStyleCnt="0"/>
      <dgm:spPr/>
    </dgm:pt>
    <dgm:pt modelId="{CB55E85D-E143-4F31-92AC-55F4290A1F15}" type="pres">
      <dgm:prSet presAssocID="{333D83B8-D832-4A5A-AE69-6E92FB686215}" presName="rectComp" presStyleCnt="0"/>
      <dgm:spPr/>
    </dgm:pt>
    <dgm:pt modelId="{23BA0FE3-C551-47FC-B283-5A4EAB9FD516}" type="pres">
      <dgm:prSet presAssocID="{333D83B8-D832-4A5A-AE69-6E92FB686215}" presName="bgRect" presStyleLbl="bgShp" presStyleIdx="0" presStyleCnt="4"/>
      <dgm:spPr/>
    </dgm:pt>
    <dgm:pt modelId="{EDA44E22-367B-409A-BE63-558D71404667}" type="pres">
      <dgm:prSet presAssocID="{333D83B8-D832-4A5A-AE69-6E92FB686215}" presName="bgRectTx" presStyleLbl="bgShp" presStyleIdx="0" presStyleCnt="4">
        <dgm:presLayoutVars>
          <dgm:bulletEnabled val="1"/>
        </dgm:presLayoutVars>
      </dgm:prSet>
      <dgm:spPr/>
    </dgm:pt>
    <dgm:pt modelId="{25E91E18-6602-4133-96C3-39D2D40E6673}" type="pres">
      <dgm:prSet presAssocID="{333D83B8-D832-4A5A-AE69-6E92FB686215}" presName="spComp" presStyleCnt="0"/>
      <dgm:spPr/>
    </dgm:pt>
    <dgm:pt modelId="{EA0CA5A4-64D0-41E1-B224-49F582A0A82D}" type="pres">
      <dgm:prSet presAssocID="{333D83B8-D832-4A5A-AE69-6E92FB686215}" presName="vSp" presStyleCnt="0"/>
      <dgm:spPr/>
    </dgm:pt>
    <dgm:pt modelId="{7DF44271-B5DA-485D-BAE8-C5013582990D}" type="pres">
      <dgm:prSet presAssocID="{8041B568-8BCF-462E-B399-A324AD1809CC}" presName="rectComp" presStyleCnt="0"/>
      <dgm:spPr/>
    </dgm:pt>
    <dgm:pt modelId="{823522B2-7AB4-4265-8D16-127443061F5A}" type="pres">
      <dgm:prSet presAssocID="{8041B568-8BCF-462E-B399-A324AD1809CC}" presName="bgRect" presStyleLbl="bgShp" presStyleIdx="1" presStyleCnt="4"/>
      <dgm:spPr/>
    </dgm:pt>
    <dgm:pt modelId="{4F1D7A58-CC4C-4D40-A630-BAF935F9F7F0}" type="pres">
      <dgm:prSet presAssocID="{8041B568-8BCF-462E-B399-A324AD1809CC}" presName="bgRectTx" presStyleLbl="bgShp" presStyleIdx="1" presStyleCnt="4">
        <dgm:presLayoutVars>
          <dgm:bulletEnabled val="1"/>
        </dgm:presLayoutVars>
      </dgm:prSet>
      <dgm:spPr/>
    </dgm:pt>
    <dgm:pt modelId="{0F66FE7B-1CD1-439C-9929-F67F69DAE46D}" type="pres">
      <dgm:prSet presAssocID="{8041B568-8BCF-462E-B399-A324AD1809CC}" presName="spComp" presStyleCnt="0"/>
      <dgm:spPr/>
    </dgm:pt>
    <dgm:pt modelId="{9CC7BF49-55CF-468A-9412-75D816EDBAB6}" type="pres">
      <dgm:prSet presAssocID="{8041B568-8BCF-462E-B399-A324AD1809CC}" presName="vSp" presStyleCnt="0"/>
      <dgm:spPr/>
    </dgm:pt>
    <dgm:pt modelId="{7F43F3C9-1D23-4C19-BBB3-66024DC1D239}" type="pres">
      <dgm:prSet presAssocID="{F8274A8E-D02E-405E-B251-93B1BEFF7538}" presName="rectComp" presStyleCnt="0"/>
      <dgm:spPr/>
    </dgm:pt>
    <dgm:pt modelId="{C48196A2-C2FB-4349-9C62-CC43DF8AC347}" type="pres">
      <dgm:prSet presAssocID="{F8274A8E-D02E-405E-B251-93B1BEFF7538}" presName="bgRect" presStyleLbl="bgShp" presStyleIdx="2" presStyleCnt="4" custScaleX="100000" custLinFactNeighborX="-26489"/>
      <dgm:spPr/>
    </dgm:pt>
    <dgm:pt modelId="{33948C92-0472-4849-AB67-C37BCEDDD504}" type="pres">
      <dgm:prSet presAssocID="{F8274A8E-D02E-405E-B251-93B1BEFF7538}" presName="bgRectTx" presStyleLbl="bgShp" presStyleIdx="2" presStyleCnt="4">
        <dgm:presLayoutVars>
          <dgm:bulletEnabled val="1"/>
        </dgm:presLayoutVars>
      </dgm:prSet>
      <dgm:spPr/>
    </dgm:pt>
    <dgm:pt modelId="{B83B432A-6091-4883-8BBC-1DED886110AF}" type="pres">
      <dgm:prSet presAssocID="{F8274A8E-D02E-405E-B251-93B1BEFF7538}" presName="spComp" presStyleCnt="0"/>
      <dgm:spPr/>
    </dgm:pt>
    <dgm:pt modelId="{78A6BB6A-1244-4E71-8E79-F9544B4870DE}" type="pres">
      <dgm:prSet presAssocID="{F8274A8E-D02E-405E-B251-93B1BEFF7538}" presName="vSp" presStyleCnt="0"/>
      <dgm:spPr/>
    </dgm:pt>
    <dgm:pt modelId="{EEE2DA44-2722-4734-98EF-DE069B7D7B02}" type="pres">
      <dgm:prSet presAssocID="{D3124BD7-9A03-44A0-9821-6FED10A2A98D}" presName="rectComp" presStyleCnt="0"/>
      <dgm:spPr/>
    </dgm:pt>
    <dgm:pt modelId="{8D3CF18D-3E45-4344-81C8-F4A4F16FDF5F}" type="pres">
      <dgm:prSet presAssocID="{D3124BD7-9A03-44A0-9821-6FED10A2A98D}" presName="bgRect" presStyleLbl="bgShp" presStyleIdx="3" presStyleCnt="4"/>
      <dgm:spPr>
        <a:xfrm>
          <a:off x="0" y="4490209"/>
          <a:ext cx="9859809" cy="1093822"/>
        </a:xfrm>
        <a:prstGeom prst="roundRect">
          <a:avLst>
            <a:gd name="adj" fmla="val 10000"/>
          </a:avLst>
        </a:prstGeom>
      </dgm:spPr>
    </dgm:pt>
    <dgm:pt modelId="{699481D1-C37D-444E-B06E-C370E2A4E1AD}" type="pres">
      <dgm:prSet presAssocID="{D3124BD7-9A03-44A0-9821-6FED10A2A98D}" presName="bgRectTx" presStyleLbl="bgShp" presStyleIdx="3" presStyleCnt="4">
        <dgm:presLayoutVars>
          <dgm:bulletEnabled val="1"/>
        </dgm:presLayoutVars>
      </dgm:prSet>
      <dgm:spPr/>
    </dgm:pt>
  </dgm:ptLst>
  <dgm:cxnLst>
    <dgm:cxn modelId="{B6FA7906-4B94-4163-907D-B44A7CF7EA80}" type="presOf" srcId="{D3124BD7-9A03-44A0-9821-6FED10A2A98D}" destId="{699481D1-C37D-444E-B06E-C370E2A4E1AD}" srcOrd="1" destOrd="0" presId="urn:microsoft.com/office/officeart/2005/8/layout/hierarchy6"/>
    <dgm:cxn modelId="{D7C58809-FBF6-4E61-A309-BCA525EEAA6C}" type="presOf" srcId="{EACB1978-C335-405C-901D-168006AF6CD9}" destId="{AD69DE88-B6CB-4F8D-BE58-048AD36BBA2D}" srcOrd="0" destOrd="0" presId="urn:microsoft.com/office/officeart/2005/8/layout/hierarchy6"/>
    <dgm:cxn modelId="{D0BAFA0B-FE1D-4661-9D7E-0699F33CB3FB}" type="presOf" srcId="{19C1F72E-8027-4218-B5E2-8F47BB44A6DA}" destId="{632FEA97-8F31-40A1-A8D5-C00284F0BF7F}" srcOrd="0" destOrd="0" presId="urn:microsoft.com/office/officeart/2005/8/layout/hierarchy6"/>
    <dgm:cxn modelId="{CE95C912-EEF0-4A38-BD45-254E0F5E9343}" type="presOf" srcId="{586C7A78-A28C-4A49-9824-F8A9E632F62D}" destId="{ACE0AF04-8A60-48B0-9245-7474E2E20024}" srcOrd="0" destOrd="0" presId="urn:microsoft.com/office/officeart/2005/8/layout/hierarchy6"/>
    <dgm:cxn modelId="{6EB3661E-A23F-4F5B-ADB4-4469EFBC63DB}" srcId="{3B7A7908-9612-4B30-B1A7-80B687C231F1}" destId="{6873B329-449A-4D5B-8E1D-C15A7B0FFF1C}" srcOrd="0" destOrd="0" parTransId="{ADB25D31-AA5F-44D5-87C5-6223132F7550}" sibTransId="{F8E700AC-993D-46F2-B6F3-B77A9D308A8D}"/>
    <dgm:cxn modelId="{83B6D32E-8053-4BC8-B8B2-00011DF68A0D}" srcId="{3B7A7908-9612-4B30-B1A7-80B687C231F1}" destId="{F3BF9D06-D1C2-4E6D-99C0-4C47DC6D8355}" srcOrd="1" destOrd="0" parTransId="{19C1F72E-8027-4218-B5E2-8F47BB44A6DA}" sibTransId="{E103DC5F-88D6-4F32-9587-00F4DC118798}"/>
    <dgm:cxn modelId="{0459D832-E3AE-4D19-AA43-320D62F538BB}" type="presOf" srcId="{8041B568-8BCF-462E-B399-A324AD1809CC}" destId="{4F1D7A58-CC4C-4D40-A630-BAF935F9F7F0}" srcOrd="1" destOrd="0" presId="urn:microsoft.com/office/officeart/2005/8/layout/hierarchy6"/>
    <dgm:cxn modelId="{6AA14B3B-0D5E-4C8E-928F-C5587BFF9934}" srcId="{1C91B1DB-7679-4800-B6F9-7EF901746680}" destId="{586C7A78-A28C-4A49-9824-F8A9E632F62D}" srcOrd="0" destOrd="0" parTransId="{10DF7C2B-B103-474C-9860-A38CA61D41A2}" sibTransId="{A2AC3A83-81E3-469F-A9BF-CD6FAB4B9B2F}"/>
    <dgm:cxn modelId="{EE47A75E-F35C-47BE-A2F5-2E4B07AF8130}" type="presOf" srcId="{F3BF9D06-D1C2-4E6D-99C0-4C47DC6D8355}" destId="{8461A974-1B69-4509-B4E8-BE95576E77B4}" srcOrd="0" destOrd="0" presId="urn:microsoft.com/office/officeart/2005/8/layout/hierarchy6"/>
    <dgm:cxn modelId="{409C0964-7AE1-4890-8C67-320E3093231B}" type="presOf" srcId="{333D83B8-D832-4A5A-AE69-6E92FB686215}" destId="{23BA0FE3-C551-47FC-B283-5A4EAB9FD516}" srcOrd="0" destOrd="0" presId="urn:microsoft.com/office/officeart/2005/8/layout/hierarchy6"/>
    <dgm:cxn modelId="{DCC34B45-7797-4707-87FE-2C1F5EA65483}" type="presOf" srcId="{040C3433-BA4B-4A62-9BD7-9E586D332CB0}" destId="{44313EEC-B01A-42AB-8809-236FA1588F3B}" srcOrd="0" destOrd="0" presId="urn:microsoft.com/office/officeart/2005/8/layout/hierarchy6"/>
    <dgm:cxn modelId="{80F52F4C-4612-40BF-8953-E25BDF335A0E}" srcId="{1C91B1DB-7679-4800-B6F9-7EF901746680}" destId="{F8274A8E-D02E-405E-B251-93B1BEFF7538}" srcOrd="3" destOrd="0" parTransId="{C7051CEE-41FC-4A64-80A0-E9AF75E2405E}" sibTransId="{4E176AD6-0DB6-4CD6-B578-414007864464}"/>
    <dgm:cxn modelId="{EF1ABA4D-55C1-4C72-837C-9ED37E3A6F30}" srcId="{EACB1978-C335-405C-901D-168006AF6CD9}" destId="{14381C84-BEB8-4233-BA5C-844D427D27ED}" srcOrd="0" destOrd="0" parTransId="{83FDCA55-9AC9-45D5-9BD4-4BDBE27F962F}" sibTransId="{98104028-5ED1-4007-A860-2A745EC2F619}"/>
    <dgm:cxn modelId="{ACD7FB4D-B179-4FDF-A138-C27D6DA6E8E7}" type="presOf" srcId="{6A6AE8A7-5B5D-484E-BFA1-800DFE4B999C}" destId="{A5C224B9-B4AB-432F-A98D-B459CFD4FEFB}" srcOrd="0" destOrd="0" presId="urn:microsoft.com/office/officeart/2005/8/layout/hierarchy6"/>
    <dgm:cxn modelId="{B09E3854-4D00-4CE7-80F1-B802F6461A1B}" type="presOf" srcId="{83FDCA55-9AC9-45D5-9BD4-4BDBE27F962F}" destId="{342DD5EB-0CC2-4161-B67B-17EA8D63C86A}" srcOrd="0" destOrd="0" presId="urn:microsoft.com/office/officeart/2005/8/layout/hierarchy6"/>
    <dgm:cxn modelId="{E3F00257-350D-4AD7-A7DD-22E3659D7DE1}" type="presOf" srcId="{333D83B8-D832-4A5A-AE69-6E92FB686215}" destId="{EDA44E22-367B-409A-BE63-558D71404667}" srcOrd="1" destOrd="0" presId="urn:microsoft.com/office/officeart/2005/8/layout/hierarchy6"/>
    <dgm:cxn modelId="{5BE5FC78-DC66-4D95-86C7-C048131D0E4B}" type="presOf" srcId="{1C91B1DB-7679-4800-B6F9-7EF901746680}" destId="{4CA78423-CB47-4C1B-BE1F-A1D494B2D54C}" srcOrd="0" destOrd="0" presId="urn:microsoft.com/office/officeart/2005/8/layout/hierarchy6"/>
    <dgm:cxn modelId="{88FC4C82-EEB1-48B0-9AFE-08219DE1647E}" type="presOf" srcId="{6873B329-449A-4D5B-8E1D-C15A7B0FFF1C}" destId="{B0C2AFB4-8B0F-4551-85A5-387D5FF89E8C}" srcOrd="0" destOrd="0" presId="urn:microsoft.com/office/officeart/2005/8/layout/hierarchy6"/>
    <dgm:cxn modelId="{79AA878A-DC39-47A0-9F1B-CE159852CF46}" type="presOf" srcId="{3B7A7908-9612-4B30-B1A7-80B687C231F1}" destId="{1930602C-7C06-4ED7-9ECF-427C3E472D58}" srcOrd="0" destOrd="0" presId="urn:microsoft.com/office/officeart/2005/8/layout/hierarchy6"/>
    <dgm:cxn modelId="{2D2FAD8B-C7D1-455F-BBA6-9AE3365C2042}" type="presOf" srcId="{D3124BD7-9A03-44A0-9821-6FED10A2A98D}" destId="{8D3CF18D-3E45-4344-81C8-F4A4F16FDF5F}" srcOrd="0" destOrd="0" presId="urn:microsoft.com/office/officeart/2005/8/layout/hierarchy6"/>
    <dgm:cxn modelId="{3F58A692-AAEF-4534-A220-A2976A9A898B}" type="presOf" srcId="{2615C2C1-D727-48E6-B313-5B707467E2D0}" destId="{8ACB9D7E-7EF6-454F-ABC2-7755ED071EAE}" srcOrd="0" destOrd="0" presId="urn:microsoft.com/office/officeart/2005/8/layout/hierarchy6"/>
    <dgm:cxn modelId="{3B20F49B-60D4-42A1-AA79-41752EDE24EF}" type="presOf" srcId="{F8274A8E-D02E-405E-B251-93B1BEFF7538}" destId="{33948C92-0472-4849-AB67-C37BCEDDD504}" srcOrd="1" destOrd="0" presId="urn:microsoft.com/office/officeart/2005/8/layout/hierarchy6"/>
    <dgm:cxn modelId="{E706A99C-C746-4671-9BFF-E8743CEB94AB}" type="presOf" srcId="{ADB25D31-AA5F-44D5-87C5-6223132F7550}" destId="{FB63DBC1-1645-4E35-A78C-8A6EB6D9F20A}" srcOrd="0" destOrd="0" presId="urn:microsoft.com/office/officeart/2005/8/layout/hierarchy6"/>
    <dgm:cxn modelId="{02E495A0-468C-41C1-9FB7-7FFA4A745DCB}" type="presOf" srcId="{8041B568-8BCF-462E-B399-A324AD1809CC}" destId="{823522B2-7AB4-4265-8D16-127443061F5A}" srcOrd="0" destOrd="0" presId="urn:microsoft.com/office/officeart/2005/8/layout/hierarchy6"/>
    <dgm:cxn modelId="{7660CAA7-82AC-4DD5-9C10-AFCBCBF16F65}" type="presOf" srcId="{F8274A8E-D02E-405E-B251-93B1BEFF7538}" destId="{C48196A2-C2FB-4349-9C62-CC43DF8AC347}" srcOrd="0" destOrd="0" presId="urn:microsoft.com/office/officeart/2005/8/layout/hierarchy6"/>
    <dgm:cxn modelId="{6850DEB8-DDFA-421B-B434-9F373D1F0AEB}" srcId="{1C91B1DB-7679-4800-B6F9-7EF901746680}" destId="{333D83B8-D832-4A5A-AE69-6E92FB686215}" srcOrd="1" destOrd="0" parTransId="{E4FAA246-6F3A-40C0-B4D8-696711403B86}" sibTransId="{39E42461-A172-4ED5-B497-BC773DAD70B4}"/>
    <dgm:cxn modelId="{2A58C3B9-41DE-4541-B9E0-2BE654332F80}" srcId="{EACB1978-C335-405C-901D-168006AF6CD9}" destId="{040C3433-BA4B-4A62-9BD7-9E586D332CB0}" srcOrd="1" destOrd="0" parTransId="{6D695080-EE8E-4AF4-8205-5C73950FC70C}" sibTransId="{87B38EF4-8B59-4B68-8485-B54096F60C2C}"/>
    <dgm:cxn modelId="{9EFF3EBD-DE82-4363-9FD0-FB575AA3A909}" srcId="{586C7A78-A28C-4A49-9824-F8A9E632F62D}" destId="{3B7A7908-9612-4B30-B1A7-80B687C231F1}" srcOrd="1" destOrd="0" parTransId="{2615C2C1-D727-48E6-B313-5B707467E2D0}" sibTransId="{61626899-4D9F-40E8-A7CF-8B36A777FD1C}"/>
    <dgm:cxn modelId="{9AB416C6-FF55-4874-9802-C05D59563A65}" type="presOf" srcId="{14381C84-BEB8-4233-BA5C-844D427D27ED}" destId="{4215C3A3-4575-46A0-9E90-9ED47FA0FE59}" srcOrd="0" destOrd="0" presId="urn:microsoft.com/office/officeart/2005/8/layout/hierarchy6"/>
    <dgm:cxn modelId="{0635A0CC-1543-47E0-A6F5-09B92F1B2032}" srcId="{586C7A78-A28C-4A49-9824-F8A9E632F62D}" destId="{EACB1978-C335-405C-901D-168006AF6CD9}" srcOrd="0" destOrd="0" parTransId="{6A6AE8A7-5B5D-484E-BFA1-800DFE4B999C}" sibTransId="{416AB685-5A6C-4B49-96DF-BCF9431F55F8}"/>
    <dgm:cxn modelId="{C3163BD2-70AE-4611-BA5B-B869EC65E568}" srcId="{1C91B1DB-7679-4800-B6F9-7EF901746680}" destId="{D3124BD7-9A03-44A0-9821-6FED10A2A98D}" srcOrd="4" destOrd="0" parTransId="{8A286C0B-5846-49FF-B36C-B2AD75DE60CE}" sibTransId="{82820E5A-73CD-4EB9-8A12-60F4FC36A044}"/>
    <dgm:cxn modelId="{31ED7AD9-EF3B-4491-B6B0-B1CDEB5B082F}" srcId="{1C91B1DB-7679-4800-B6F9-7EF901746680}" destId="{8041B568-8BCF-462E-B399-A324AD1809CC}" srcOrd="2" destOrd="0" parTransId="{3B9DCD08-E74D-41FC-B10C-2C1ADAAD365C}" sibTransId="{5849B386-B56A-4C2D-8791-971BEEFCB83F}"/>
    <dgm:cxn modelId="{7CE9D8FB-65BC-49C8-AA8A-7D09CB7F096F}" type="presOf" srcId="{6D695080-EE8E-4AF4-8205-5C73950FC70C}" destId="{BE0BC0B8-5131-41F1-83EA-464809DD0AAE}" srcOrd="0" destOrd="0" presId="urn:microsoft.com/office/officeart/2005/8/layout/hierarchy6"/>
    <dgm:cxn modelId="{C7A5B5B1-6CAA-4F95-87A9-68B84B78F288}" type="presParOf" srcId="{4CA78423-CB47-4C1B-BE1F-A1D494B2D54C}" destId="{468E8117-01CF-435F-B995-0844233FBEC8}" srcOrd="0" destOrd="0" presId="urn:microsoft.com/office/officeart/2005/8/layout/hierarchy6"/>
    <dgm:cxn modelId="{42670FEC-4068-4D51-9E55-D7963AF4FE0D}" type="presParOf" srcId="{468E8117-01CF-435F-B995-0844233FBEC8}" destId="{BAE3537A-6378-4298-BBB3-308F6EE01B84}" srcOrd="0" destOrd="0" presId="urn:microsoft.com/office/officeart/2005/8/layout/hierarchy6"/>
    <dgm:cxn modelId="{C8E01366-E975-4A0D-9348-533398C969EA}" type="presParOf" srcId="{468E8117-01CF-435F-B995-0844233FBEC8}" destId="{72997ECF-FADD-4D70-9398-90C5BF26ABAE}" srcOrd="1" destOrd="0" presId="urn:microsoft.com/office/officeart/2005/8/layout/hierarchy6"/>
    <dgm:cxn modelId="{DD4952CD-B8BF-4F7B-B0F3-61E1CD69DB35}" type="presParOf" srcId="{72997ECF-FADD-4D70-9398-90C5BF26ABAE}" destId="{EFD2F061-4EEE-48D6-9B84-7A60440CC3EB}" srcOrd="0" destOrd="0" presId="urn:microsoft.com/office/officeart/2005/8/layout/hierarchy6"/>
    <dgm:cxn modelId="{E18E6A5B-77FC-4154-A828-A8508EDE8A1E}" type="presParOf" srcId="{EFD2F061-4EEE-48D6-9B84-7A60440CC3EB}" destId="{ACE0AF04-8A60-48B0-9245-7474E2E20024}" srcOrd="0" destOrd="0" presId="urn:microsoft.com/office/officeart/2005/8/layout/hierarchy6"/>
    <dgm:cxn modelId="{F0AAD99B-319B-4559-A1E8-35ED3F251C58}" type="presParOf" srcId="{EFD2F061-4EEE-48D6-9B84-7A60440CC3EB}" destId="{36659C6C-2063-4C56-B77B-A4626637A771}" srcOrd="1" destOrd="0" presId="urn:microsoft.com/office/officeart/2005/8/layout/hierarchy6"/>
    <dgm:cxn modelId="{92A17193-8F4B-42EF-A082-E92E9CB056DC}" type="presParOf" srcId="{36659C6C-2063-4C56-B77B-A4626637A771}" destId="{A5C224B9-B4AB-432F-A98D-B459CFD4FEFB}" srcOrd="0" destOrd="0" presId="urn:microsoft.com/office/officeart/2005/8/layout/hierarchy6"/>
    <dgm:cxn modelId="{F48D55A7-7448-4AB3-B146-3655BD7D0C88}" type="presParOf" srcId="{36659C6C-2063-4C56-B77B-A4626637A771}" destId="{69E1481D-CC01-453F-99C7-8FE4A9DE44FC}" srcOrd="1" destOrd="0" presId="urn:microsoft.com/office/officeart/2005/8/layout/hierarchy6"/>
    <dgm:cxn modelId="{8A68B7EC-F37A-4439-AF94-13DA400E243A}" type="presParOf" srcId="{69E1481D-CC01-453F-99C7-8FE4A9DE44FC}" destId="{AD69DE88-B6CB-4F8D-BE58-048AD36BBA2D}" srcOrd="0" destOrd="0" presId="urn:microsoft.com/office/officeart/2005/8/layout/hierarchy6"/>
    <dgm:cxn modelId="{4294E59D-BBD6-4CC4-A914-7802124C7EE7}" type="presParOf" srcId="{69E1481D-CC01-453F-99C7-8FE4A9DE44FC}" destId="{3B6282C3-652C-4D3F-93BA-6675323CB172}" srcOrd="1" destOrd="0" presId="urn:microsoft.com/office/officeart/2005/8/layout/hierarchy6"/>
    <dgm:cxn modelId="{AB904CC1-003E-4AC0-A96D-2FDDFE8836D8}" type="presParOf" srcId="{3B6282C3-652C-4D3F-93BA-6675323CB172}" destId="{342DD5EB-0CC2-4161-B67B-17EA8D63C86A}" srcOrd="0" destOrd="0" presId="urn:microsoft.com/office/officeart/2005/8/layout/hierarchy6"/>
    <dgm:cxn modelId="{7FCCEA8F-EE9D-466C-93E9-4387847BB4A7}" type="presParOf" srcId="{3B6282C3-652C-4D3F-93BA-6675323CB172}" destId="{3DAADD5D-5844-4EBA-A429-7214D5BDC1BB}" srcOrd="1" destOrd="0" presId="urn:microsoft.com/office/officeart/2005/8/layout/hierarchy6"/>
    <dgm:cxn modelId="{FBAB72D1-6A37-4AC4-A539-197F4357FCA9}" type="presParOf" srcId="{3DAADD5D-5844-4EBA-A429-7214D5BDC1BB}" destId="{4215C3A3-4575-46A0-9E90-9ED47FA0FE59}" srcOrd="0" destOrd="0" presId="urn:microsoft.com/office/officeart/2005/8/layout/hierarchy6"/>
    <dgm:cxn modelId="{83A57579-9F48-42A9-BF66-89CCD7A34B48}" type="presParOf" srcId="{3DAADD5D-5844-4EBA-A429-7214D5BDC1BB}" destId="{09D0B9E0-7B47-48C4-A246-5066972E940E}" srcOrd="1" destOrd="0" presId="urn:microsoft.com/office/officeart/2005/8/layout/hierarchy6"/>
    <dgm:cxn modelId="{C39DF27A-FFDD-42AA-8008-B990FEBFEF39}" type="presParOf" srcId="{3B6282C3-652C-4D3F-93BA-6675323CB172}" destId="{BE0BC0B8-5131-41F1-83EA-464809DD0AAE}" srcOrd="2" destOrd="0" presId="urn:microsoft.com/office/officeart/2005/8/layout/hierarchy6"/>
    <dgm:cxn modelId="{DAA469E0-A609-48C4-9793-B371814FB0F6}" type="presParOf" srcId="{3B6282C3-652C-4D3F-93BA-6675323CB172}" destId="{B69AFC0F-B1B1-4513-876E-B2CBE5BC17E1}" srcOrd="3" destOrd="0" presId="urn:microsoft.com/office/officeart/2005/8/layout/hierarchy6"/>
    <dgm:cxn modelId="{E3FBEC10-066D-4C3A-B6FF-E039868CA0BB}" type="presParOf" srcId="{B69AFC0F-B1B1-4513-876E-B2CBE5BC17E1}" destId="{44313EEC-B01A-42AB-8809-236FA1588F3B}" srcOrd="0" destOrd="0" presId="urn:microsoft.com/office/officeart/2005/8/layout/hierarchy6"/>
    <dgm:cxn modelId="{2C45847A-F8A2-4479-BF2B-0137206F23B5}" type="presParOf" srcId="{B69AFC0F-B1B1-4513-876E-B2CBE5BC17E1}" destId="{421F467E-17CA-4266-92F8-37F06C0D1179}" srcOrd="1" destOrd="0" presId="urn:microsoft.com/office/officeart/2005/8/layout/hierarchy6"/>
    <dgm:cxn modelId="{1E9D0DA2-BE56-4B15-9D99-29234E1139BA}" type="presParOf" srcId="{36659C6C-2063-4C56-B77B-A4626637A771}" destId="{8ACB9D7E-7EF6-454F-ABC2-7755ED071EAE}" srcOrd="2" destOrd="0" presId="urn:microsoft.com/office/officeart/2005/8/layout/hierarchy6"/>
    <dgm:cxn modelId="{618EDC16-3891-4038-BD0A-34B611D3E73F}" type="presParOf" srcId="{36659C6C-2063-4C56-B77B-A4626637A771}" destId="{C5B74950-3B8E-4052-8528-638B18622288}" srcOrd="3" destOrd="0" presId="urn:microsoft.com/office/officeart/2005/8/layout/hierarchy6"/>
    <dgm:cxn modelId="{232A99FF-9251-4560-A60C-853DEE9B119D}" type="presParOf" srcId="{C5B74950-3B8E-4052-8528-638B18622288}" destId="{1930602C-7C06-4ED7-9ECF-427C3E472D58}" srcOrd="0" destOrd="0" presId="urn:microsoft.com/office/officeart/2005/8/layout/hierarchy6"/>
    <dgm:cxn modelId="{FABE0C67-1EC4-4614-9E29-29D0FC097A97}" type="presParOf" srcId="{C5B74950-3B8E-4052-8528-638B18622288}" destId="{0936AEC6-1C36-4DDF-88E0-0E4D70A9A97C}" srcOrd="1" destOrd="0" presId="urn:microsoft.com/office/officeart/2005/8/layout/hierarchy6"/>
    <dgm:cxn modelId="{42F79A07-B248-41EF-BBEF-14CA7C040D54}" type="presParOf" srcId="{0936AEC6-1C36-4DDF-88E0-0E4D70A9A97C}" destId="{FB63DBC1-1645-4E35-A78C-8A6EB6D9F20A}" srcOrd="0" destOrd="0" presId="urn:microsoft.com/office/officeart/2005/8/layout/hierarchy6"/>
    <dgm:cxn modelId="{8C551D5F-C066-4331-B5C4-FE1FEF4884A4}" type="presParOf" srcId="{0936AEC6-1C36-4DDF-88E0-0E4D70A9A97C}" destId="{5C941EAF-C517-4B43-A9B7-F71E042B2EFF}" srcOrd="1" destOrd="0" presId="urn:microsoft.com/office/officeart/2005/8/layout/hierarchy6"/>
    <dgm:cxn modelId="{71012785-CCC2-48B3-AA74-29FE9465092B}" type="presParOf" srcId="{5C941EAF-C517-4B43-A9B7-F71E042B2EFF}" destId="{B0C2AFB4-8B0F-4551-85A5-387D5FF89E8C}" srcOrd="0" destOrd="0" presId="urn:microsoft.com/office/officeart/2005/8/layout/hierarchy6"/>
    <dgm:cxn modelId="{745DC7D8-7FF8-4DD6-8FB7-2D127A5098E6}" type="presParOf" srcId="{5C941EAF-C517-4B43-A9B7-F71E042B2EFF}" destId="{87B85187-83B3-43E4-BA23-9DAFC9B5F676}" srcOrd="1" destOrd="0" presId="urn:microsoft.com/office/officeart/2005/8/layout/hierarchy6"/>
    <dgm:cxn modelId="{F78B2081-3C52-401F-B215-4848768B73CC}" type="presParOf" srcId="{0936AEC6-1C36-4DDF-88E0-0E4D70A9A97C}" destId="{632FEA97-8F31-40A1-A8D5-C00284F0BF7F}" srcOrd="2" destOrd="0" presId="urn:microsoft.com/office/officeart/2005/8/layout/hierarchy6"/>
    <dgm:cxn modelId="{631BB76A-E0F3-450D-A7DB-96B24F9122DF}" type="presParOf" srcId="{0936AEC6-1C36-4DDF-88E0-0E4D70A9A97C}" destId="{FD5336D1-74DC-421E-B9F9-82E11E186D01}" srcOrd="3" destOrd="0" presId="urn:microsoft.com/office/officeart/2005/8/layout/hierarchy6"/>
    <dgm:cxn modelId="{8FEE965C-BEF8-4E6C-B137-C4B226BF57C2}" type="presParOf" srcId="{FD5336D1-74DC-421E-B9F9-82E11E186D01}" destId="{8461A974-1B69-4509-B4E8-BE95576E77B4}" srcOrd="0" destOrd="0" presId="urn:microsoft.com/office/officeart/2005/8/layout/hierarchy6"/>
    <dgm:cxn modelId="{3BB2A753-1EBF-4D10-A8D3-507E0F474560}" type="presParOf" srcId="{FD5336D1-74DC-421E-B9F9-82E11E186D01}" destId="{642D23A6-FB87-4E00-B972-8C33147B2DA7}" srcOrd="1" destOrd="0" presId="urn:microsoft.com/office/officeart/2005/8/layout/hierarchy6"/>
    <dgm:cxn modelId="{B1200583-9ABA-4B6A-AAAC-685EA516FA7D}" type="presParOf" srcId="{4CA78423-CB47-4C1B-BE1F-A1D494B2D54C}" destId="{B2D59F7F-5C85-4BC0-AB72-9EFA11765594}" srcOrd="1" destOrd="0" presId="urn:microsoft.com/office/officeart/2005/8/layout/hierarchy6"/>
    <dgm:cxn modelId="{EEE3B016-1B06-40EF-BC71-C665BAF50EFF}" type="presParOf" srcId="{B2D59F7F-5C85-4BC0-AB72-9EFA11765594}" destId="{CB55E85D-E143-4F31-92AC-55F4290A1F15}" srcOrd="0" destOrd="0" presId="urn:microsoft.com/office/officeart/2005/8/layout/hierarchy6"/>
    <dgm:cxn modelId="{067B220D-45B4-4EFE-A49C-2538702F54F6}" type="presParOf" srcId="{CB55E85D-E143-4F31-92AC-55F4290A1F15}" destId="{23BA0FE3-C551-47FC-B283-5A4EAB9FD516}" srcOrd="0" destOrd="0" presId="urn:microsoft.com/office/officeart/2005/8/layout/hierarchy6"/>
    <dgm:cxn modelId="{031C3618-DC84-4A0B-8AED-EE21E47C93D5}" type="presParOf" srcId="{CB55E85D-E143-4F31-92AC-55F4290A1F15}" destId="{EDA44E22-367B-409A-BE63-558D71404667}" srcOrd="1" destOrd="0" presId="urn:microsoft.com/office/officeart/2005/8/layout/hierarchy6"/>
    <dgm:cxn modelId="{1F080267-5CB5-4099-88E9-D45AFB60CA02}" type="presParOf" srcId="{B2D59F7F-5C85-4BC0-AB72-9EFA11765594}" destId="{25E91E18-6602-4133-96C3-39D2D40E6673}" srcOrd="1" destOrd="0" presId="urn:microsoft.com/office/officeart/2005/8/layout/hierarchy6"/>
    <dgm:cxn modelId="{BCA7947C-5F66-41B0-97D7-95A929EFCF7C}" type="presParOf" srcId="{25E91E18-6602-4133-96C3-39D2D40E6673}" destId="{EA0CA5A4-64D0-41E1-B224-49F582A0A82D}" srcOrd="0" destOrd="0" presId="urn:microsoft.com/office/officeart/2005/8/layout/hierarchy6"/>
    <dgm:cxn modelId="{4333F3EE-CCFD-4AD5-B2FB-D245ECC14C44}" type="presParOf" srcId="{B2D59F7F-5C85-4BC0-AB72-9EFA11765594}" destId="{7DF44271-B5DA-485D-BAE8-C5013582990D}" srcOrd="2" destOrd="0" presId="urn:microsoft.com/office/officeart/2005/8/layout/hierarchy6"/>
    <dgm:cxn modelId="{2FE2D1BA-F185-4826-8647-48A4AA770768}" type="presParOf" srcId="{7DF44271-B5DA-485D-BAE8-C5013582990D}" destId="{823522B2-7AB4-4265-8D16-127443061F5A}" srcOrd="0" destOrd="0" presId="urn:microsoft.com/office/officeart/2005/8/layout/hierarchy6"/>
    <dgm:cxn modelId="{029621F9-3DF3-4FBC-9ADC-CD1B2A1864A4}" type="presParOf" srcId="{7DF44271-B5DA-485D-BAE8-C5013582990D}" destId="{4F1D7A58-CC4C-4D40-A630-BAF935F9F7F0}" srcOrd="1" destOrd="0" presId="urn:microsoft.com/office/officeart/2005/8/layout/hierarchy6"/>
    <dgm:cxn modelId="{43C2431B-FA17-4921-86F7-D5ADAB89AC46}" type="presParOf" srcId="{B2D59F7F-5C85-4BC0-AB72-9EFA11765594}" destId="{0F66FE7B-1CD1-439C-9929-F67F69DAE46D}" srcOrd="3" destOrd="0" presId="urn:microsoft.com/office/officeart/2005/8/layout/hierarchy6"/>
    <dgm:cxn modelId="{13D8D3A7-467C-4D75-B4AF-9E4AD1181465}" type="presParOf" srcId="{0F66FE7B-1CD1-439C-9929-F67F69DAE46D}" destId="{9CC7BF49-55CF-468A-9412-75D816EDBAB6}" srcOrd="0" destOrd="0" presId="urn:microsoft.com/office/officeart/2005/8/layout/hierarchy6"/>
    <dgm:cxn modelId="{CA0476A6-7CBD-4AC9-ACF7-A20067A18C56}" type="presParOf" srcId="{B2D59F7F-5C85-4BC0-AB72-9EFA11765594}" destId="{7F43F3C9-1D23-4C19-BBB3-66024DC1D239}" srcOrd="4" destOrd="0" presId="urn:microsoft.com/office/officeart/2005/8/layout/hierarchy6"/>
    <dgm:cxn modelId="{3179D0C3-569D-4710-8AB0-09E26FB67512}" type="presParOf" srcId="{7F43F3C9-1D23-4C19-BBB3-66024DC1D239}" destId="{C48196A2-C2FB-4349-9C62-CC43DF8AC347}" srcOrd="0" destOrd="0" presId="urn:microsoft.com/office/officeart/2005/8/layout/hierarchy6"/>
    <dgm:cxn modelId="{D98A377C-3EDE-452E-B4BF-9830A060532B}" type="presParOf" srcId="{7F43F3C9-1D23-4C19-BBB3-66024DC1D239}" destId="{33948C92-0472-4849-AB67-C37BCEDDD504}" srcOrd="1" destOrd="0" presId="urn:microsoft.com/office/officeart/2005/8/layout/hierarchy6"/>
    <dgm:cxn modelId="{B736A22A-060D-481C-BDF8-FD49FE987FA7}" type="presParOf" srcId="{B2D59F7F-5C85-4BC0-AB72-9EFA11765594}" destId="{B83B432A-6091-4883-8BBC-1DED886110AF}" srcOrd="5" destOrd="0" presId="urn:microsoft.com/office/officeart/2005/8/layout/hierarchy6"/>
    <dgm:cxn modelId="{2C0E6676-9F2A-43F5-8AFD-80D3866529FD}" type="presParOf" srcId="{B83B432A-6091-4883-8BBC-1DED886110AF}" destId="{78A6BB6A-1244-4E71-8E79-F9544B4870DE}" srcOrd="0" destOrd="0" presId="urn:microsoft.com/office/officeart/2005/8/layout/hierarchy6"/>
    <dgm:cxn modelId="{9FE5733B-B57F-4A76-ACD0-CE82D6526457}" type="presParOf" srcId="{B2D59F7F-5C85-4BC0-AB72-9EFA11765594}" destId="{EEE2DA44-2722-4734-98EF-DE069B7D7B02}" srcOrd="6" destOrd="0" presId="urn:microsoft.com/office/officeart/2005/8/layout/hierarchy6"/>
    <dgm:cxn modelId="{5DD96408-50BF-4312-9B95-546E9F6D3232}" type="presParOf" srcId="{EEE2DA44-2722-4734-98EF-DE069B7D7B02}" destId="{8D3CF18D-3E45-4344-81C8-F4A4F16FDF5F}" srcOrd="0" destOrd="0" presId="urn:microsoft.com/office/officeart/2005/8/layout/hierarchy6"/>
    <dgm:cxn modelId="{F59FBE20-9638-4373-B97C-358EDC0AE1AF}" type="presParOf" srcId="{EEE2DA44-2722-4734-98EF-DE069B7D7B02}" destId="{699481D1-C37D-444E-B06E-C370E2A4E1AD}"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CF18D-3E45-4344-81C8-F4A4F16FDF5F}">
      <dsp:nvSpPr>
        <dsp:cNvPr id="0" name=""/>
        <dsp:cNvSpPr/>
      </dsp:nvSpPr>
      <dsp:spPr>
        <a:xfrm>
          <a:off x="0" y="4490209"/>
          <a:ext cx="9859809" cy="1093822"/>
        </a:xfrm>
        <a:prstGeom prst="roundRect">
          <a:avLst>
            <a:gd name="adj" fmla="val 10000"/>
          </a:avLst>
        </a:prstGeom>
        <a:noFill/>
        <a:ln w="3175" cap="flat" cmpd="sng" algn="ctr">
          <a:solidFill>
            <a:schemeClr val="accent1">
              <a:shade val="50000"/>
            </a:schemeClr>
          </a:solidFill>
          <a:prstDash val="lgDash"/>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i-FI" sz="1800" kern="1200" dirty="0">
              <a:solidFill>
                <a:schemeClr val="tx2"/>
              </a:solidFill>
              <a:latin typeface="+mn-lt"/>
              <a:ea typeface="+mn-ea"/>
              <a:cs typeface="+mn-cs"/>
            </a:rPr>
            <a:t>Tietopalvelut</a:t>
          </a:r>
        </a:p>
      </dsp:txBody>
      <dsp:txXfrm>
        <a:off x="0" y="4490209"/>
        <a:ext cx="2957942" cy="1093822"/>
      </dsp:txXfrm>
    </dsp:sp>
    <dsp:sp modelId="{C48196A2-C2FB-4349-9C62-CC43DF8AC347}">
      <dsp:nvSpPr>
        <dsp:cNvPr id="0" name=""/>
        <dsp:cNvSpPr/>
      </dsp:nvSpPr>
      <dsp:spPr>
        <a:xfrm>
          <a:off x="0" y="3214083"/>
          <a:ext cx="9859809" cy="10938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kern="1200" dirty="0"/>
            <a:t>Tiedon käsittelyyn vaikuttavat julkisuusluokitukset</a:t>
          </a:r>
        </a:p>
      </dsp:txBody>
      <dsp:txXfrm>
        <a:off x="0" y="3214083"/>
        <a:ext cx="2957942" cy="1093822"/>
      </dsp:txXfrm>
    </dsp:sp>
    <dsp:sp modelId="{823522B2-7AB4-4265-8D16-127443061F5A}">
      <dsp:nvSpPr>
        <dsp:cNvPr id="0" name=""/>
        <dsp:cNvSpPr/>
      </dsp:nvSpPr>
      <dsp:spPr>
        <a:xfrm>
          <a:off x="0" y="1937957"/>
          <a:ext cx="9859809" cy="10938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kern="1200" dirty="0"/>
            <a:t>Jako</a:t>
          </a:r>
          <a:r>
            <a:rPr lang="fi-FI" sz="1800" kern="1200" baseline="0" dirty="0"/>
            <a:t> julkiseen ja salassa pidettävään tietoon</a:t>
          </a:r>
          <a:endParaRPr lang="fi-FI" sz="1800" kern="1200" dirty="0"/>
        </a:p>
      </dsp:txBody>
      <dsp:txXfrm>
        <a:off x="0" y="1937957"/>
        <a:ext cx="2957942" cy="1093822"/>
      </dsp:txXfrm>
    </dsp:sp>
    <dsp:sp modelId="{23BA0FE3-C551-47FC-B283-5A4EAB9FD516}">
      <dsp:nvSpPr>
        <dsp:cNvPr id="0" name=""/>
        <dsp:cNvSpPr/>
      </dsp:nvSpPr>
      <dsp:spPr>
        <a:xfrm>
          <a:off x="0" y="661830"/>
          <a:ext cx="9859809" cy="10938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kern="1200" dirty="0"/>
            <a:t>Tietoaineisto</a:t>
          </a:r>
        </a:p>
      </dsp:txBody>
      <dsp:txXfrm>
        <a:off x="0" y="661830"/>
        <a:ext cx="2957942" cy="1093822"/>
      </dsp:txXfrm>
    </dsp:sp>
    <dsp:sp modelId="{ACE0AF04-8A60-48B0-9245-7474E2E20024}">
      <dsp:nvSpPr>
        <dsp:cNvPr id="0" name=""/>
        <dsp:cNvSpPr/>
      </dsp:nvSpPr>
      <dsp:spPr>
        <a:xfrm>
          <a:off x="5626638" y="752982"/>
          <a:ext cx="1367278" cy="911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Aineisto, asiakirja, dokumentti, tietoaineisto, tietolaji, omaisuuslaji, data</a:t>
          </a:r>
        </a:p>
      </dsp:txBody>
      <dsp:txXfrm>
        <a:off x="5653335" y="779679"/>
        <a:ext cx="1313884" cy="858124"/>
      </dsp:txXfrm>
    </dsp:sp>
    <dsp:sp modelId="{A5C224B9-B4AB-432F-A98D-B459CFD4FEFB}">
      <dsp:nvSpPr>
        <dsp:cNvPr id="0" name=""/>
        <dsp:cNvSpPr/>
      </dsp:nvSpPr>
      <dsp:spPr>
        <a:xfrm>
          <a:off x="4532816" y="1664501"/>
          <a:ext cx="1777461" cy="364607"/>
        </a:xfrm>
        <a:custGeom>
          <a:avLst/>
          <a:gdLst/>
          <a:ahLst/>
          <a:cxnLst/>
          <a:rect l="0" t="0" r="0" b="0"/>
          <a:pathLst>
            <a:path>
              <a:moveTo>
                <a:pt x="1777461" y="0"/>
              </a:moveTo>
              <a:lnTo>
                <a:pt x="1777461" y="182303"/>
              </a:lnTo>
              <a:lnTo>
                <a:pt x="0" y="182303"/>
              </a:lnTo>
              <a:lnTo>
                <a:pt x="0" y="36460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69DE88-B6CB-4F8D-BE58-048AD36BBA2D}">
      <dsp:nvSpPr>
        <dsp:cNvPr id="0" name=""/>
        <dsp:cNvSpPr/>
      </dsp:nvSpPr>
      <dsp:spPr>
        <a:xfrm>
          <a:off x="3849176" y="2029108"/>
          <a:ext cx="1367278" cy="911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Julkinen tieto</a:t>
          </a:r>
        </a:p>
      </dsp:txBody>
      <dsp:txXfrm>
        <a:off x="3875873" y="2055805"/>
        <a:ext cx="1313884" cy="858124"/>
      </dsp:txXfrm>
    </dsp:sp>
    <dsp:sp modelId="{342DD5EB-0CC2-4161-B67B-17EA8D63C86A}">
      <dsp:nvSpPr>
        <dsp:cNvPr id="0" name=""/>
        <dsp:cNvSpPr/>
      </dsp:nvSpPr>
      <dsp:spPr>
        <a:xfrm>
          <a:off x="3644085" y="2940627"/>
          <a:ext cx="888730" cy="364607"/>
        </a:xfrm>
        <a:custGeom>
          <a:avLst/>
          <a:gdLst/>
          <a:ahLst/>
          <a:cxnLst/>
          <a:rect l="0" t="0" r="0" b="0"/>
          <a:pathLst>
            <a:path>
              <a:moveTo>
                <a:pt x="888730" y="0"/>
              </a:moveTo>
              <a:lnTo>
                <a:pt x="888730" y="182303"/>
              </a:lnTo>
              <a:lnTo>
                <a:pt x="0" y="182303"/>
              </a:lnTo>
              <a:lnTo>
                <a:pt x="0" y="36460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15C3A3-4575-46A0-9E90-9ED47FA0FE59}">
      <dsp:nvSpPr>
        <dsp:cNvPr id="0" name=""/>
        <dsp:cNvSpPr/>
      </dsp:nvSpPr>
      <dsp:spPr>
        <a:xfrm>
          <a:off x="2960446" y="3305235"/>
          <a:ext cx="1367278" cy="911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Avoin data</a:t>
          </a:r>
        </a:p>
      </dsp:txBody>
      <dsp:txXfrm>
        <a:off x="2987143" y="3331932"/>
        <a:ext cx="1313884" cy="858124"/>
      </dsp:txXfrm>
    </dsp:sp>
    <dsp:sp modelId="{BE0BC0B8-5131-41F1-83EA-464809DD0AAE}">
      <dsp:nvSpPr>
        <dsp:cNvPr id="0" name=""/>
        <dsp:cNvSpPr/>
      </dsp:nvSpPr>
      <dsp:spPr>
        <a:xfrm>
          <a:off x="4532816" y="2940627"/>
          <a:ext cx="888730" cy="364607"/>
        </a:xfrm>
        <a:custGeom>
          <a:avLst/>
          <a:gdLst/>
          <a:ahLst/>
          <a:cxnLst/>
          <a:rect l="0" t="0" r="0" b="0"/>
          <a:pathLst>
            <a:path>
              <a:moveTo>
                <a:pt x="0" y="0"/>
              </a:moveTo>
              <a:lnTo>
                <a:pt x="0" y="182303"/>
              </a:lnTo>
              <a:lnTo>
                <a:pt x="888730" y="182303"/>
              </a:lnTo>
              <a:lnTo>
                <a:pt x="888730" y="36460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313EEC-B01A-42AB-8809-236FA1588F3B}">
      <dsp:nvSpPr>
        <dsp:cNvPr id="0" name=""/>
        <dsp:cNvSpPr/>
      </dsp:nvSpPr>
      <dsp:spPr>
        <a:xfrm>
          <a:off x="4737907" y="3305235"/>
          <a:ext cx="1367278" cy="911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Ei avointa dataa, perusteluina esim. vapaa sanakenttä, henkilötieto tai muu riskitekijä</a:t>
          </a:r>
        </a:p>
      </dsp:txBody>
      <dsp:txXfrm>
        <a:off x="4764604" y="3331932"/>
        <a:ext cx="1313884" cy="858124"/>
      </dsp:txXfrm>
    </dsp:sp>
    <dsp:sp modelId="{8ACB9D7E-7EF6-454F-ABC2-7755ED071EAE}">
      <dsp:nvSpPr>
        <dsp:cNvPr id="0" name=""/>
        <dsp:cNvSpPr/>
      </dsp:nvSpPr>
      <dsp:spPr>
        <a:xfrm>
          <a:off x="6310277" y="1664501"/>
          <a:ext cx="1777461" cy="364607"/>
        </a:xfrm>
        <a:custGeom>
          <a:avLst/>
          <a:gdLst/>
          <a:ahLst/>
          <a:cxnLst/>
          <a:rect l="0" t="0" r="0" b="0"/>
          <a:pathLst>
            <a:path>
              <a:moveTo>
                <a:pt x="0" y="0"/>
              </a:moveTo>
              <a:lnTo>
                <a:pt x="0" y="182303"/>
              </a:lnTo>
              <a:lnTo>
                <a:pt x="1777461" y="182303"/>
              </a:lnTo>
              <a:lnTo>
                <a:pt x="1777461" y="36460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30602C-7C06-4ED7-9ECF-427C3E472D58}">
      <dsp:nvSpPr>
        <dsp:cNvPr id="0" name=""/>
        <dsp:cNvSpPr/>
      </dsp:nvSpPr>
      <dsp:spPr>
        <a:xfrm>
          <a:off x="7404100" y="2029108"/>
          <a:ext cx="1367278" cy="911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Salassa pidettävä tieto</a:t>
          </a:r>
        </a:p>
      </dsp:txBody>
      <dsp:txXfrm>
        <a:off x="7430797" y="2055805"/>
        <a:ext cx="1313884" cy="858124"/>
      </dsp:txXfrm>
    </dsp:sp>
    <dsp:sp modelId="{FB63DBC1-1645-4E35-A78C-8A6EB6D9F20A}">
      <dsp:nvSpPr>
        <dsp:cNvPr id="0" name=""/>
        <dsp:cNvSpPr/>
      </dsp:nvSpPr>
      <dsp:spPr>
        <a:xfrm>
          <a:off x="7199008" y="2940627"/>
          <a:ext cx="888730" cy="364607"/>
        </a:xfrm>
        <a:custGeom>
          <a:avLst/>
          <a:gdLst/>
          <a:ahLst/>
          <a:cxnLst/>
          <a:rect l="0" t="0" r="0" b="0"/>
          <a:pathLst>
            <a:path>
              <a:moveTo>
                <a:pt x="888730" y="0"/>
              </a:moveTo>
              <a:lnTo>
                <a:pt x="888730" y="182303"/>
              </a:lnTo>
              <a:lnTo>
                <a:pt x="0" y="182303"/>
              </a:lnTo>
              <a:lnTo>
                <a:pt x="0" y="36460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C2AFB4-8B0F-4551-85A5-387D5FF89E8C}">
      <dsp:nvSpPr>
        <dsp:cNvPr id="0" name=""/>
        <dsp:cNvSpPr/>
      </dsp:nvSpPr>
      <dsp:spPr>
        <a:xfrm>
          <a:off x="6515369" y="3305235"/>
          <a:ext cx="1367278" cy="911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Salassa</a:t>
          </a:r>
          <a:r>
            <a:rPr lang="fi-FI" sz="1100" kern="1200" baseline="0" dirty="0"/>
            <a:t> pidettävä tieto </a:t>
          </a:r>
          <a:r>
            <a:rPr lang="fi-FI" sz="1100" kern="1200" baseline="0" dirty="0" err="1"/>
            <a:t>JulkL</a:t>
          </a:r>
          <a:r>
            <a:rPr lang="fi-FI" sz="1100" kern="1200" baseline="0" dirty="0"/>
            <a:t> 24.1 § mukaan</a:t>
          </a:r>
          <a:endParaRPr lang="fi-FI" sz="1100" kern="1200" dirty="0"/>
        </a:p>
      </dsp:txBody>
      <dsp:txXfrm>
        <a:off x="6542066" y="3331932"/>
        <a:ext cx="1313884" cy="858124"/>
      </dsp:txXfrm>
    </dsp:sp>
    <dsp:sp modelId="{632FEA97-8F31-40A1-A8D5-C00284F0BF7F}">
      <dsp:nvSpPr>
        <dsp:cNvPr id="0" name=""/>
        <dsp:cNvSpPr/>
      </dsp:nvSpPr>
      <dsp:spPr>
        <a:xfrm>
          <a:off x="8087739" y="2940627"/>
          <a:ext cx="888730" cy="364607"/>
        </a:xfrm>
        <a:custGeom>
          <a:avLst/>
          <a:gdLst/>
          <a:ahLst/>
          <a:cxnLst/>
          <a:rect l="0" t="0" r="0" b="0"/>
          <a:pathLst>
            <a:path>
              <a:moveTo>
                <a:pt x="0" y="0"/>
              </a:moveTo>
              <a:lnTo>
                <a:pt x="0" y="182303"/>
              </a:lnTo>
              <a:lnTo>
                <a:pt x="888730" y="182303"/>
              </a:lnTo>
              <a:lnTo>
                <a:pt x="888730" y="36460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61A974-1B69-4509-B4E8-BE95576E77B4}">
      <dsp:nvSpPr>
        <dsp:cNvPr id="0" name=""/>
        <dsp:cNvSpPr/>
      </dsp:nvSpPr>
      <dsp:spPr>
        <a:xfrm>
          <a:off x="8292831" y="3305235"/>
          <a:ext cx="1367278" cy="911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Salassa pidettävä turvaluokiteltu tieto (</a:t>
          </a:r>
          <a:r>
            <a:rPr lang="fi-FI" sz="1100" kern="1200" dirty="0" err="1"/>
            <a:t>JulkL</a:t>
          </a:r>
          <a:r>
            <a:rPr lang="fi-FI" sz="1100" kern="1200" dirty="0"/>
            <a:t> 24.1 § kohdat 2, 5 ja 7-11)</a:t>
          </a:r>
        </a:p>
      </dsp:txBody>
      <dsp:txXfrm>
        <a:off x="8319528" y="3331932"/>
        <a:ext cx="1313884" cy="8581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13.5.2024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8B9A-264D-4165-A769-848A3FBDC0C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81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dia puolestaan kertoo sen miten tietoaineiston luokittelu vaikuttaa siihen millaisiin tietopalveluihin tieto voidaan sijoittaa. Oikeastaan kuvaa aika samaa asiaa kuin edellisilläkin dioilla eli se on tuo luokittelutieto joka esim. määrää sen laitetaanko tieto kirjautumisen taakse </a:t>
            </a:r>
            <a:r>
              <a:rPr lang="fi-FI" dirty="0" err="1"/>
              <a:t>vaikö</a:t>
            </a:r>
            <a:r>
              <a:rPr lang="fi-FI" dirty="0"/>
              <a:t> ei. Ainoastaan avoimeksi dataksi luokiteltu tieto laitetaan vaikkapa tuonne meidän suomen väylät palveluun kun taas muille luokille on sitten lukuisia omia tietopalveluita, jonka kautta tieto voidaan julkaista.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8B9A-264D-4165-A769-848A3FBDC0C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12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8B9A-264D-4165-A769-848A3FBDC0C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77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0A68C21B-5943-48FD-B1A1-A2224A49E99B}" type="slidenum">
              <a:rPr lang="fi-FI" smtClean="0"/>
              <a:t>14</a:t>
            </a:fld>
            <a:endParaRPr lang="fi-FI"/>
          </a:p>
        </p:txBody>
      </p:sp>
    </p:spTree>
    <p:extLst>
      <p:ext uri="{BB962C8B-B14F-4D97-AF65-F5344CB8AC3E}">
        <p14:creationId xmlns:p14="http://schemas.microsoft.com/office/powerpoint/2010/main" val="2383777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D2D8B9A-264D-4165-A769-848A3FBDC0CD}" type="slidenum">
              <a:rPr lang="fi-FI" smtClean="0"/>
              <a:t>16</a:t>
            </a:fld>
            <a:endParaRPr lang="fi-FI"/>
          </a:p>
        </p:txBody>
      </p:sp>
    </p:spTree>
    <p:extLst>
      <p:ext uri="{BB962C8B-B14F-4D97-AF65-F5344CB8AC3E}">
        <p14:creationId xmlns:p14="http://schemas.microsoft.com/office/powerpoint/2010/main" val="321371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Rajoitetummat raportit</a:t>
            </a:r>
          </a:p>
        </p:txBody>
      </p:sp>
      <p:sp>
        <p:nvSpPr>
          <p:cNvPr id="4" name="Dian numeron paikkamerkki 3"/>
          <p:cNvSpPr>
            <a:spLocks noGrp="1"/>
          </p:cNvSpPr>
          <p:nvPr>
            <p:ph type="sldNum" sz="quarter" idx="5"/>
          </p:nvPr>
        </p:nvSpPr>
        <p:spPr/>
        <p:txBody>
          <a:bodyPr/>
          <a:lstStyle/>
          <a:p>
            <a:fld id="{6D2D8B9A-264D-4165-A769-848A3FBDC0CD}" type="slidenum">
              <a:rPr lang="fi-FI" smtClean="0"/>
              <a:t>17</a:t>
            </a:fld>
            <a:endParaRPr lang="fi-FI"/>
          </a:p>
        </p:txBody>
      </p:sp>
    </p:spTree>
    <p:extLst>
      <p:ext uri="{BB962C8B-B14F-4D97-AF65-F5344CB8AC3E}">
        <p14:creationId xmlns:p14="http://schemas.microsoft.com/office/powerpoint/2010/main" val="1640651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preserve="1" userDrawn="1">
  <p:cSld name="title_slide">
    <p:spTree>
      <p:nvGrpSpPr>
        <p:cNvPr id="1" name=""/>
        <p:cNvGrpSpPr/>
        <p:nvPr/>
      </p:nvGrpSpPr>
      <p:grpSpPr>
        <a:xfrm>
          <a:off x="0" y="0"/>
          <a:ext cx="0" cy="0"/>
          <a:chOff x="0" y="0"/>
          <a:chExt cx="0" cy="0"/>
        </a:xfrm>
      </p:grpSpPr>
      <p:sp>
        <p:nvSpPr>
          <p:cNvPr id="10"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3" name="Picture Placeholder 2"/>
          <p:cNvSpPr>
            <a:spLocks noGrp="1"/>
          </p:cNvSpPr>
          <p:nvPr>
            <p:ph type="pic" sz="quarter" idx="12" hasCustomPrompt="1"/>
          </p:nvPr>
        </p:nvSpPr>
        <p:spPr>
          <a:xfrm>
            <a:off x="0" y="-9939"/>
            <a:ext cx="5277610" cy="4701002"/>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normAutofit/>
          </a:bodyPr>
          <a:lstStyle>
            <a:lvl1pPr marL="0" indent="0" algn="l">
              <a:buNone/>
              <a:defRPr sz="2000" baseline="0"/>
            </a:lvl1pPr>
          </a:lstStyle>
          <a:p>
            <a:r>
              <a:rPr lang="fi-FI" dirty="0"/>
              <a:t>Lisää 1. tämä kuva</a:t>
            </a:r>
            <a:br>
              <a:rPr lang="fi-FI" dirty="0"/>
            </a:br>
            <a:r>
              <a:rPr lang="fi-FI" dirty="0"/>
              <a:t>Kuvagalleriasta</a:t>
            </a:r>
            <a:br>
              <a:rPr lang="fi-FI" dirty="0"/>
            </a:br>
            <a:r>
              <a:rPr lang="fi-FI" dirty="0"/>
              <a:t>tai esim. omista tiedostoista</a:t>
            </a:r>
            <a:endParaRPr lang="en-US" dirty="0"/>
          </a:p>
        </p:txBody>
      </p:sp>
      <p:sp>
        <p:nvSpPr>
          <p:cNvPr id="8" name="Picture Placeholder 2"/>
          <p:cNvSpPr>
            <a:spLocks noGrp="1"/>
          </p:cNvSpPr>
          <p:nvPr>
            <p:ph type="pic" sz="quarter" idx="13" hasCustomPrompt="1"/>
          </p:nvPr>
        </p:nvSpPr>
        <p:spPr>
          <a:xfrm>
            <a:off x="3593725" y="-795"/>
            <a:ext cx="5053400" cy="4691858"/>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r>
              <a:rPr lang="fi-FI" dirty="0"/>
              <a:t>Lisää 2. tämä kuva</a:t>
            </a:r>
            <a:br>
              <a:rPr lang="fi-FI" dirty="0"/>
            </a:br>
            <a:r>
              <a:rPr lang="fi-FI" dirty="0"/>
              <a:t>Kuvagalleriasta</a:t>
            </a:r>
            <a:br>
              <a:rPr lang="fi-FI" dirty="0"/>
            </a:br>
            <a:r>
              <a:rPr lang="fi-FI" dirty="0"/>
              <a:t>tai esim. omista tiedostoista</a:t>
            </a:r>
            <a:endParaRPr lang="en-US" dirty="0"/>
          </a:p>
        </p:txBody>
      </p:sp>
      <p:sp>
        <p:nvSpPr>
          <p:cNvPr id="9" name="Picture Placeholder 2"/>
          <p:cNvSpPr>
            <a:spLocks noGrp="1"/>
          </p:cNvSpPr>
          <p:nvPr>
            <p:ph type="pic" sz="quarter" idx="14" hasCustomPrompt="1"/>
          </p:nvPr>
        </p:nvSpPr>
        <p:spPr>
          <a:xfrm>
            <a:off x="6924312" y="0"/>
            <a:ext cx="5267688" cy="4710146"/>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normAutofit/>
          </a:bodyPr>
          <a:lstStyle>
            <a:lvl1pPr marL="0" indent="0">
              <a:buFontTx/>
              <a:buNone/>
              <a:defRPr sz="2000"/>
            </a:lvl1pPr>
          </a:lstStyle>
          <a:p>
            <a:r>
              <a:rPr lang="fi-FI" dirty="0"/>
              <a:t>Lisää 3. tämä kuva </a:t>
            </a:r>
            <a:br>
              <a:rPr lang="fi-FI" dirty="0"/>
            </a:br>
            <a:r>
              <a:rPr lang="fi-FI" dirty="0"/>
              <a:t>Kuvagalleriasta</a:t>
            </a:r>
            <a:br>
              <a:rPr lang="fi-FI" dirty="0"/>
            </a:br>
            <a:r>
              <a:rPr lang="fi-FI" dirty="0"/>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12" name="Date Placeholder 3"/>
          <p:cNvSpPr>
            <a:spLocks noGrp="1"/>
          </p:cNvSpPr>
          <p:nvPr>
            <p:ph type="dt" sz="half" idx="2"/>
          </p:nvPr>
        </p:nvSpPr>
        <p:spPr>
          <a:xfrm>
            <a:off x="4750017" y="6321116"/>
            <a:ext cx="17431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dirty="0"/>
          </a:p>
        </p:txBody>
      </p:sp>
      <p:sp>
        <p:nvSpPr>
          <p:cNvPr id="18" name="DConfidentiality">
            <a:extLst>
              <a:ext uri="{FF2B5EF4-FFF2-40B4-BE49-F238E27FC236}">
                <a16:creationId xmlns:a16="http://schemas.microsoft.com/office/drawing/2014/main" id="{4B964CBD-1E14-4B75-A614-71999FB674E4}"/>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9" name="DLevelofprotection">
            <a:extLst>
              <a:ext uri="{FF2B5EF4-FFF2-40B4-BE49-F238E27FC236}">
                <a16:creationId xmlns:a16="http://schemas.microsoft.com/office/drawing/2014/main" id="{25917711-D3ED-4E8C-BF82-DCF50F5F2EC2}"/>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Decree">
            <a:extLst>
              <a:ext uri="{FF2B5EF4-FFF2-40B4-BE49-F238E27FC236}">
                <a16:creationId xmlns:a16="http://schemas.microsoft.com/office/drawing/2014/main" id="{F673B93A-115D-4F5C-A79F-A5F384FCDFC7}"/>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2" name="DSecrecy">
            <a:extLst>
              <a:ext uri="{FF2B5EF4-FFF2-40B4-BE49-F238E27FC236}">
                <a16:creationId xmlns:a16="http://schemas.microsoft.com/office/drawing/2014/main" id="{E04FEAB8-01C0-4796-B920-929F3D1A1E32}"/>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15" name="Kuva 14">
            <a:extLst>
              <a:ext uri="{FF2B5EF4-FFF2-40B4-BE49-F238E27FC236}">
                <a16:creationId xmlns:a16="http://schemas.microsoft.com/office/drawing/2014/main" id="{D12AFC57-F9B4-42CA-9516-FFCBF2E4C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7572315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ak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1">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691571"/>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ak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5">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607590"/>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ak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008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70822"/>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ak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510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1322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p:cNvSpPr>
            <a:spLocks noGrp="1"/>
          </p:cNvSpPr>
          <p:nvPr>
            <p:ph type="title"/>
          </p:nvPr>
        </p:nvSpPr>
        <p:spPr>
          <a:xfrm>
            <a:off x="841374" y="-7409"/>
            <a:ext cx="3987800" cy="6737351"/>
          </a:xfrm>
          <a:solidFill>
            <a:schemeClr val="accent3">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4" name="Text Placeholder"/>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895070"/>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0B0CC">
              <a:alpha val="75000"/>
            </a:srgbClr>
          </a:solidFill>
          <a:ln>
            <a:noFill/>
          </a:ln>
        </p:spPr>
        <p:txBody>
          <a:bodyPr lIns="396000" tIns="1188000" rIns="396000" anchor="t" anchorCtr="0">
            <a:normAutofit/>
          </a:bodyPr>
          <a:lstStyle>
            <a:lvl1pPr>
              <a:defRPr sz="3600" b="1" i="0">
                <a:solidFill>
                  <a:schemeClr val="bg1"/>
                </a:solidFill>
                <a:latin typeface="+mn-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096961"/>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2">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562948"/>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1">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21925"/>
      </p:ext>
    </p:extLst>
  </p:cSld>
  <p:clrMapOvr>
    <a:overrideClrMapping bg1="lt1" tx1="dk1" bg2="lt2" tx2="dk2" accent1="accent1" accent2="accent2" accent3="accent3" accent4="accent4" accent5="accent5" accent6="accent6" hlink="hlink" folHlink="folHlink"/>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5">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33012"/>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FF008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016718"/>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1">
    <p:spTree>
      <p:nvGrpSpPr>
        <p:cNvPr id="1" name=""/>
        <p:cNvGrpSpPr/>
        <p:nvPr/>
      </p:nvGrpSpPr>
      <p:grpSpPr>
        <a:xfrm>
          <a:off x="0" y="0"/>
          <a:ext cx="0" cy="0"/>
          <a:chOff x="0" y="0"/>
          <a:chExt cx="0" cy="0"/>
        </a:xfrm>
      </p:grpSpPr>
      <p:sp>
        <p:nvSpPr>
          <p:cNvPr id="7"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10" name="Picture Placeholder 9"/>
          <p:cNvSpPr>
            <a:spLocks noGrp="1"/>
          </p:cNvSpPr>
          <p:nvPr>
            <p:ph type="pic" sz="quarter" idx="12" hasCustomPrompt="1"/>
          </p:nvPr>
        </p:nvSpPr>
        <p:spPr>
          <a:xfrm>
            <a:off x="0" y="-9939"/>
            <a:ext cx="12192000" cy="4720085"/>
          </a:xfrm>
          <a:custGeom>
            <a:avLst/>
            <a:gdLst>
              <a:gd name="connsiteX0" fmla="*/ 12192000 w 12192000"/>
              <a:gd name="connsiteY0" fmla="*/ 9939 h 4720085"/>
              <a:gd name="connsiteX1" fmla="*/ 12174524 w 12192000"/>
              <a:gd name="connsiteY1" fmla="*/ 4720085 h 4720085"/>
              <a:gd name="connsiteX2" fmla="*/ 8798054 w 12192000"/>
              <a:gd name="connsiteY2" fmla="*/ 4720085 h 4720085"/>
              <a:gd name="connsiteX3" fmla="*/ 6924312 w 12192000"/>
              <a:gd name="connsiteY3" fmla="*/ 10734 h 4720085"/>
              <a:gd name="connsiteX4" fmla="*/ 6790081 w 12192000"/>
              <a:gd name="connsiteY4" fmla="*/ 9144 h 4720085"/>
              <a:gd name="connsiteX5" fmla="*/ 8647125 w 12192000"/>
              <a:gd name="connsiteY5" fmla="*/ 4701002 h 4720085"/>
              <a:gd name="connsiteX6" fmla="*/ 3593725 w 12192000"/>
              <a:gd name="connsiteY6" fmla="*/ 4691063 h 4720085"/>
              <a:gd name="connsiteX7" fmla="*/ 5390305 w 12192000"/>
              <a:gd name="connsiteY7" fmla="*/ 9939 h 4720085"/>
              <a:gd name="connsiteX8" fmla="*/ 5277610 w 12192000"/>
              <a:gd name="connsiteY8" fmla="*/ 0 h 4720085"/>
              <a:gd name="connsiteX9" fmla="*/ 3458767 w 12192000"/>
              <a:gd name="connsiteY9" fmla="*/ 4701002 h 4720085"/>
              <a:gd name="connsiteX10" fmla="*/ 0 w 12192000"/>
              <a:gd name="connsiteY10" fmla="*/ 4701002 h 4720085"/>
              <a:gd name="connsiteX11" fmla="*/ 9922 w 12192000"/>
              <a:gd name="connsiteY11" fmla="*/ 9939 h 47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20085">
                <a:moveTo>
                  <a:pt x="12192000" y="9939"/>
                </a:moveTo>
                <a:cubicBezTo>
                  <a:pt x="12186175" y="1579988"/>
                  <a:pt x="12180349" y="3150036"/>
                  <a:pt x="12174524" y="4720085"/>
                </a:cubicBezTo>
                <a:lnTo>
                  <a:pt x="8798054" y="4720085"/>
                </a:lnTo>
                <a:cubicBezTo>
                  <a:pt x="8152137" y="3064957"/>
                  <a:pt x="7570229" y="1610998"/>
                  <a:pt x="6924312" y="10734"/>
                </a:cubicBezTo>
                <a:close/>
                <a:moveTo>
                  <a:pt x="6790081" y="9144"/>
                </a:moveTo>
                <a:lnTo>
                  <a:pt x="8647125" y="4701002"/>
                </a:lnTo>
                <a:lnTo>
                  <a:pt x="3593725" y="4691063"/>
                </a:lnTo>
                <a:cubicBezTo>
                  <a:pt x="4353996" y="2818467"/>
                  <a:pt x="4850285" y="1474235"/>
                  <a:pt x="5390305" y="9939"/>
                </a:cubicBezTo>
                <a:close/>
                <a:moveTo>
                  <a:pt x="5277610" y="0"/>
                </a:moveTo>
                <a:lnTo>
                  <a:pt x="3458767" y="4701002"/>
                </a:lnTo>
                <a:lnTo>
                  <a:pt x="0" y="4701002"/>
                </a:lnTo>
                <a:cubicBezTo>
                  <a:pt x="3307" y="3137314"/>
                  <a:pt x="6615" y="1573627"/>
                  <a:pt x="9922" y="9939"/>
                </a:cubicBezTo>
                <a:close/>
              </a:path>
            </a:pathLst>
          </a:custGeom>
          <a:solidFill>
            <a:schemeClr val="bg1">
              <a:lumMod val="75000"/>
            </a:schemeClr>
          </a:solidFill>
        </p:spPr>
        <p:txBody>
          <a:bodyPr wrap="square" anchor="ctr" anchorCtr="1">
            <a:noAutofit/>
          </a:bodyPr>
          <a:lstStyle>
            <a:lvl1pPr marL="0" indent="0">
              <a:buFontTx/>
              <a:buNone/>
              <a:defRPr/>
            </a:lvl1pPr>
          </a:lstStyle>
          <a:p>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6" name="Rectangle 5"/>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8" name="Date Placeholder 3"/>
          <p:cNvSpPr>
            <a:spLocks noGrp="1"/>
          </p:cNvSpPr>
          <p:nvPr>
            <p:ph type="dt" sz="half" idx="2"/>
          </p:nvPr>
        </p:nvSpPr>
        <p:spPr>
          <a:xfrm>
            <a:off x="4750017" y="6321116"/>
            <a:ext cx="16507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11" name="DConfidentiality">
            <a:extLst>
              <a:ext uri="{FF2B5EF4-FFF2-40B4-BE49-F238E27FC236}">
                <a16:creationId xmlns:a16="http://schemas.microsoft.com/office/drawing/2014/main" id="{EEA14B14-60C4-4BB2-AAE3-DF41B480ACC8}"/>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DLevelofprotection">
            <a:extLst>
              <a:ext uri="{FF2B5EF4-FFF2-40B4-BE49-F238E27FC236}">
                <a16:creationId xmlns:a16="http://schemas.microsoft.com/office/drawing/2014/main" id="{5DD3C21F-DA3E-4BE7-AAC4-310C4E77212E}"/>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3" name="DDecree">
            <a:extLst>
              <a:ext uri="{FF2B5EF4-FFF2-40B4-BE49-F238E27FC236}">
                <a16:creationId xmlns:a16="http://schemas.microsoft.com/office/drawing/2014/main" id="{E78352A8-ED6D-4F6E-BFE7-FD1EC319D79A}"/>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8E73515E-696E-4CE4-8D36-10D1C0A0DD9C}"/>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5" name="Kuva 4" descr="Väyläviraston logo">
            <a:extLst>
              <a:ext uri="{FF2B5EF4-FFF2-40B4-BE49-F238E27FC236}">
                <a16:creationId xmlns:a16="http://schemas.microsoft.com/office/drawing/2014/main" id="{33C3268B-385E-41BC-B0E9-2A8D21E50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2706022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33486" y="0"/>
            <a:ext cx="3987800" cy="6737351"/>
          </a:xfrm>
          <a:solidFill>
            <a:srgbClr val="FF510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277712"/>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v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None/>
              <a:defRPr sz="3600" b="1" i="0">
                <a:solidFill>
                  <a:schemeClr val="bg1"/>
                </a:solidFill>
                <a:latin typeface="+mn-lt"/>
                <a:ea typeface="Tahoma" panose="020B0604030504040204" pitchFamily="34" charset="0"/>
                <a:cs typeface="Tahoma" panose="020B0604030504040204" pitchFamily="34" charset="0"/>
              </a:defRPr>
            </a:lvl1pPr>
            <a:lvl2pPr marL="457200" indent="0">
              <a:buNone/>
              <a:defRPr>
                <a:solidFill>
                  <a:schemeClr val="bg1"/>
                </a:solidFill>
                <a:latin typeface="+mn-lt"/>
                <a:ea typeface="Tahoma" panose="020B0604030504040204" pitchFamily="34" charset="0"/>
                <a:cs typeface="Tahoma" panose="020B0604030504040204" pitchFamily="34" charset="0"/>
              </a:defRPr>
            </a:lvl2pPr>
            <a:lvl3pPr marL="914400" indent="0">
              <a:buNone/>
              <a:defRPr>
                <a:solidFill>
                  <a:schemeClr val="bg1"/>
                </a:solidFill>
                <a:latin typeface="+mn-lt"/>
                <a:ea typeface="Tahoma" panose="020B0604030504040204" pitchFamily="34" charset="0"/>
                <a:cs typeface="Tahoma" panose="020B0604030504040204" pitchFamily="34" charset="0"/>
              </a:defRPr>
            </a:lvl3pPr>
            <a:lvl4pPr marL="1371600" indent="0">
              <a:buNone/>
              <a:defRPr>
                <a:solidFill>
                  <a:schemeClr val="bg1"/>
                </a:solidFill>
                <a:latin typeface="+mn-lt"/>
                <a:ea typeface="Tahoma" panose="020B0604030504040204" pitchFamily="34" charset="0"/>
                <a:cs typeface="Tahoma" panose="020B0604030504040204" pitchFamily="34" charset="0"/>
              </a:defRPr>
            </a:lvl4pPr>
            <a:lvl5pPr marL="1828800" indent="0">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98611"/>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v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71632"/>
      </p:ext>
    </p:extLst>
  </p:cSld>
  <p:clrMapOvr>
    <a:overrideClrMapping bg1="lt1" tx1="dk1" bg2="lt2" tx2="dk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v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01374"/>
      </p:ext>
    </p:extLst>
  </p:cSld>
  <p:clrMapOvr>
    <a:overrideClrMapping bg1="lt1" tx1="dk1" bg2="lt2" tx2="dk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v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055128"/>
      </p:ext>
    </p:extLst>
  </p:cSld>
  <p:clrMapOvr>
    <a:overrideClrMapping bg1="lt1" tx1="dk1" bg2="lt2" tx2="dk2" accent1="accent1" accent2="accent2" accent3="accent3" accent4="accent4" accent5="accent5" accent6="accent6" hlink="hlink" folHlink="folHlink"/>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v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5"/>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D6BE8DE-05CB-44A2-BC08-E6E6BFEDF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496760066"/>
      </p:ext>
    </p:extLst>
  </p:cSld>
  <p:clrMapOvr>
    <a:overrideClrMapping bg1="lt1" tx1="dk1" bg2="lt2" tx2="dk2" accent1="accent1" accent2="accent2" accent3="accent3" accent4="accent4" accent5="accent5" accent6="accent6" hlink="hlink" folHlink="folHlink"/>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vea_palkki_kuva_kelta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37619"/>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vea_palkki_kuva_vihreä">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382886"/>
      </p:ext>
    </p:extLst>
  </p:cSld>
  <p:clrMapOvr>
    <a:overrideClrMapping bg1="lt1" tx1="dk1" bg2="lt2" tx2="dk2" accent1="accent1" accent2="accent2" accent3="accent3" accent4="accent4" accent5="accent5" accent6="accent6" hlink="hlink" folHlink="folHlink"/>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v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688241"/>
      </p:ext>
    </p:extLst>
  </p:cSld>
  <p:clrMapOvr>
    <a:overrideClrMapping bg1="lt1" tx1="dk1" bg2="lt2" tx2="dk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10059"/>
      </p:ext>
    </p:extLst>
  </p:cSld>
  <p:clrMapOvr>
    <a:overrideClrMapping bg1="lt1" tx1="dk1" bg2="lt2" tx2="dk2" accent1="accent1" accent2="accent2" accent3="accent3" accent4="accent4" accent5="accent5" accent6="accent6" hlink="hlink" folHlink="folHlink"/>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10" name="Text Placeholder 27"/>
          <p:cNvSpPr>
            <a:spLocks noGrp="1"/>
          </p:cNvSpPr>
          <p:nvPr>
            <p:ph type="body" sz="quarter" idx="11"/>
          </p:nvPr>
        </p:nvSpPr>
        <p:spPr>
          <a:xfrm>
            <a:off x="623888" y="752474"/>
            <a:ext cx="3919537" cy="4054955"/>
          </a:xfrm>
        </p:spPr>
        <p:txBody>
          <a:bodyPr/>
          <a:lstStyle>
            <a:lvl1pPr marL="0" indent="0">
              <a:buFontTx/>
              <a:buNone/>
              <a:defRPr b="1" i="0">
                <a:latin typeface="+mn-lt"/>
                <a:ea typeface="Tahoma" panose="020B0604030504040204" pitchFamily="34" charset="0"/>
                <a:cs typeface="Tahoma" panose="020B0604030504040204" pitchFamily="34" charset="0"/>
              </a:defRPr>
            </a:lvl1pPr>
            <a:lvl2pPr marL="457200" indent="0">
              <a:buFontTx/>
              <a:buNone/>
              <a:defRPr b="0" i="0">
                <a:latin typeface="+mn-lt"/>
                <a:ea typeface="Tahoma" panose="020B0604030504040204" pitchFamily="34" charset="0"/>
                <a:cs typeface="Tahoma" panose="020B0604030504040204" pitchFamily="34"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a:t>Muokkaa tekstin perustyylejä</a:t>
            </a:r>
          </a:p>
          <a:p>
            <a:pPr lvl="1"/>
            <a:r>
              <a:rPr lang="fi-FI"/>
              <a:t>toinen taso</a:t>
            </a:r>
          </a:p>
        </p:txBody>
      </p:sp>
      <p:sp>
        <p:nvSpPr>
          <p:cNvPr id="11" name="Picture Placeholder 2"/>
          <p:cNvSpPr>
            <a:spLocks noGrp="1"/>
          </p:cNvSpPr>
          <p:nvPr>
            <p:ph type="pic" sz="quarter" idx="12" hasCustomPrompt="1"/>
          </p:nvPr>
        </p:nvSpPr>
        <p:spPr>
          <a:xfrm>
            <a:off x="5433135" y="0"/>
            <a:ext cx="6758866" cy="6737350"/>
          </a:xfrm>
          <a:solidFill>
            <a:schemeClr val="bg1">
              <a:lumMod val="75000"/>
            </a:schemeClr>
          </a:solidFill>
          <a:ln>
            <a:noFill/>
          </a:ln>
        </p:spPr>
        <p:txBody>
          <a:bodyPr anchor="ctr" anchorCtr="1"/>
          <a:lstStyle>
            <a:lvl1pPr marL="0" marR="0" indent="0" algn="l" defTabSz="914400" rtl="0" eaLnBrk="1" fontAlgn="auto" latinLnBrk="0" hangingPunct="1">
              <a:lnSpc>
                <a:spcPct val="90000"/>
              </a:lnSpc>
              <a:spcBef>
                <a:spcPts val="1000"/>
              </a:spcBef>
              <a:spcAft>
                <a:spcPts val="0"/>
              </a:spcAft>
              <a:buClrTx/>
              <a:buSzTx/>
              <a:buFontTx/>
              <a:buNone/>
              <a:tabLst/>
              <a:defRPr>
                <a:ln>
                  <a:noFill/>
                </a:ln>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2" name="Rectangle 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descr="Väyläviraston logo">
            <a:extLst>
              <a:ext uri="{FF2B5EF4-FFF2-40B4-BE49-F238E27FC236}">
                <a16:creationId xmlns:a16="http://schemas.microsoft.com/office/drawing/2014/main" id="{9B1DFFF8-D476-44B3-90F4-D2B5A632F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84036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vea_palkki_v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4" name="Rectangle 13"/>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1625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a_palkki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8849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vea_palkki_k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9323"/>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3455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vea_palkki_t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80898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vea_palkki_lil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0"/>
            <a:ext cx="5155670" cy="6737350"/>
          </a:xfrm>
          <a:solidFill>
            <a:schemeClr val="accent5"/>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9807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vea_palkki_kelt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22191"/>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vea_palkki_vihre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7527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vea_palkki_pinkki">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883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vea_palkki_pun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4980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usta_valkoinen">
    <p:spTree>
      <p:nvGrpSpPr>
        <p:cNvPr id="1" name=""/>
        <p:cNvGrpSpPr/>
        <p:nvPr/>
      </p:nvGrpSpPr>
      <p:grpSpPr>
        <a:xfrm>
          <a:off x="0" y="0"/>
          <a:ext cx="0" cy="0"/>
          <a:chOff x="0" y="0"/>
          <a:chExt cx="0" cy="0"/>
        </a:xfrm>
      </p:grpSpPr>
      <p:pic>
        <p:nvPicPr>
          <p:cNvPr id="6" name="Kuva 5" descr="Väyläviraston logo">
            <a:extLst>
              <a:ext uri="{FF2B5EF4-FFF2-40B4-BE49-F238E27FC236}">
                <a16:creationId xmlns:a16="http://schemas.microsoft.com/office/drawing/2014/main" id="{B3D212B4-2A4C-43AA-9CF7-1BD656D53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0"/>
            <a:ext cx="12192000" cy="6737350"/>
          </a:xfrm>
          <a:prstGeom prst="rect">
            <a:avLst/>
          </a:prstGeom>
        </p:spPr>
      </p:pic>
      <p:sp>
        <p:nvSpPr>
          <p:cNvPr id="5" name="Rectangle 4"/>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lide">
    <p:spTree>
      <p:nvGrpSpPr>
        <p:cNvPr id="1" name=""/>
        <p:cNvGrpSpPr/>
        <p:nvPr/>
      </p:nvGrpSpPr>
      <p:grpSpPr>
        <a:xfrm>
          <a:off x="0" y="0"/>
          <a:ext cx="0" cy="0"/>
          <a:chOff x="0" y="0"/>
          <a:chExt cx="0" cy="0"/>
        </a:xfrm>
      </p:grpSpPr>
      <p:sp>
        <p:nvSpPr>
          <p:cNvPr id="14" name="Picture Placeholder 2"/>
          <p:cNvSpPr>
            <a:spLocks noGrp="1"/>
          </p:cNvSpPr>
          <p:nvPr>
            <p:ph type="pic" sz="quarter" idx="12" hasCustomPrompt="1"/>
          </p:nvPr>
        </p:nvSpPr>
        <p:spPr>
          <a:xfrm>
            <a:off x="12526" y="18720"/>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1.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5" name="Text Placeholder 4"/>
          <p:cNvSpPr>
            <a:spLocks noGrp="1"/>
          </p:cNvSpPr>
          <p:nvPr>
            <p:ph type="body" sz="quarter" idx="16"/>
          </p:nvPr>
        </p:nvSpPr>
        <p:spPr>
          <a:xfrm>
            <a:off x="0" y="374808"/>
            <a:ext cx="5989319" cy="877888"/>
          </a:xfrm>
        </p:spPr>
        <p:txBody>
          <a:bodyPr anchor="ctr" anchorCtr="1"/>
          <a:lstStyle/>
          <a:p>
            <a:pPr lvl="0"/>
            <a:r>
              <a:rPr lang="fi-FI"/>
              <a:t>Muokkaa tekstin perustyylejä</a:t>
            </a:r>
          </a:p>
        </p:txBody>
      </p:sp>
      <p:sp>
        <p:nvSpPr>
          <p:cNvPr id="18" name="Picture Placeholder 2"/>
          <p:cNvSpPr>
            <a:spLocks noGrp="1"/>
          </p:cNvSpPr>
          <p:nvPr>
            <p:ph type="pic" sz="quarter" idx="13" hasCustomPrompt="1"/>
          </p:nvPr>
        </p:nvSpPr>
        <p:spPr>
          <a:xfrm>
            <a:off x="6129862" y="18720"/>
            <a:ext cx="6074664" cy="3299205"/>
          </a:xfrm>
          <a:solidFill>
            <a:schemeClr val="bg1">
              <a:lumMod val="75000"/>
            </a:schemeClr>
          </a:solidFill>
        </p:spPr>
        <p:txBody>
          <a:bodyPr tIns="756000" bIns="468000" anchor="b" anchorCtr="1">
            <a:normAutofit/>
          </a:bodyPr>
          <a:lstStyle>
            <a:lvl1pPr marL="0" indent="0">
              <a:buFontTx/>
              <a:buNone/>
              <a:defRPr sz="2000"/>
            </a:lvl1pPr>
          </a:lstStyle>
          <a:p>
            <a:r>
              <a:rPr lang="fi-FI" dirty="0"/>
              <a:t>Lisää 2.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5" name="Text Placeholder 4"/>
          <p:cNvSpPr>
            <a:spLocks noGrp="1"/>
          </p:cNvSpPr>
          <p:nvPr>
            <p:ph type="body" sz="quarter" idx="17"/>
          </p:nvPr>
        </p:nvSpPr>
        <p:spPr>
          <a:xfrm>
            <a:off x="6117336" y="374808"/>
            <a:ext cx="5989319" cy="877888"/>
          </a:xfrm>
        </p:spPr>
        <p:txBody>
          <a:bodyPr anchor="ctr" anchorCtr="1"/>
          <a:lstStyle/>
          <a:p>
            <a:pPr lvl="0"/>
            <a:r>
              <a:rPr lang="fi-FI"/>
              <a:t>Muokkaa tekstin perustyylejä</a:t>
            </a:r>
          </a:p>
        </p:txBody>
      </p:sp>
      <p:sp>
        <p:nvSpPr>
          <p:cNvPr id="12" name="Picture Placeholder 2"/>
          <p:cNvSpPr>
            <a:spLocks noGrp="1"/>
          </p:cNvSpPr>
          <p:nvPr>
            <p:ph type="pic" sz="quarter" idx="14" hasCustomPrompt="1"/>
          </p:nvPr>
        </p:nvSpPr>
        <p:spPr>
          <a:xfrm>
            <a:off x="12526" y="3425619"/>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3.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6" name="Text Placeholder 4"/>
          <p:cNvSpPr>
            <a:spLocks noGrp="1"/>
          </p:cNvSpPr>
          <p:nvPr>
            <p:ph type="body" sz="quarter" idx="18"/>
          </p:nvPr>
        </p:nvSpPr>
        <p:spPr>
          <a:xfrm>
            <a:off x="0" y="3812953"/>
            <a:ext cx="5989319" cy="877888"/>
          </a:xfrm>
        </p:spPr>
        <p:txBody>
          <a:bodyPr anchor="ctr" anchorCtr="1"/>
          <a:lstStyle/>
          <a:p>
            <a:pPr lvl="0"/>
            <a:r>
              <a:rPr lang="fi-FI"/>
              <a:t>Muokkaa tekstin perustyylejä</a:t>
            </a:r>
          </a:p>
        </p:txBody>
      </p:sp>
      <p:sp>
        <p:nvSpPr>
          <p:cNvPr id="13" name="Picture Placeholder 2"/>
          <p:cNvSpPr>
            <a:spLocks noGrp="1"/>
          </p:cNvSpPr>
          <p:nvPr>
            <p:ph type="pic" sz="quarter" idx="15" hasCustomPrompt="1"/>
          </p:nvPr>
        </p:nvSpPr>
        <p:spPr>
          <a:xfrm>
            <a:off x="6129862" y="3425619"/>
            <a:ext cx="6074664" cy="3299205"/>
          </a:xfrm>
          <a:solidFill>
            <a:schemeClr val="bg1">
              <a:lumMod val="75000"/>
            </a:schemeClr>
          </a:solidFill>
        </p:spPr>
        <p:txBody>
          <a:bodyPr tIns="756000" bIns="468000" anchor="b" anchorCtr="1"/>
          <a:lstStyle>
            <a:lvl1pPr marL="0" indent="0">
              <a:buFontTx/>
              <a:buNone/>
              <a:defRPr sz="2000"/>
            </a:lvl1pPr>
          </a:lstStyle>
          <a:p>
            <a:r>
              <a:rPr lang="fi-FI" dirty="0"/>
              <a:t>Lisää 4.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7" name="Text Placeholder 4"/>
          <p:cNvSpPr>
            <a:spLocks noGrp="1"/>
          </p:cNvSpPr>
          <p:nvPr>
            <p:ph type="body" sz="quarter" idx="19"/>
          </p:nvPr>
        </p:nvSpPr>
        <p:spPr>
          <a:xfrm>
            <a:off x="6117336" y="3812953"/>
            <a:ext cx="5989319" cy="877888"/>
          </a:xfrm>
        </p:spPr>
        <p:txBody>
          <a:bodyPr anchor="ctr" anchorCtr="1"/>
          <a:lstStyle/>
          <a:p>
            <a:pPr lvl="0"/>
            <a:r>
              <a:rPr lang="fi-FI"/>
              <a:t>Muokkaa tekstin perustyylejä</a:t>
            </a:r>
          </a:p>
        </p:txBody>
      </p:sp>
      <p:sp>
        <p:nvSpPr>
          <p:cNvPr id="19" name="Rectangle 18"/>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1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austa_k_sininen">
    <p:spTree>
      <p:nvGrpSpPr>
        <p:cNvPr id="1" name=""/>
        <p:cNvGrpSpPr/>
        <p:nvPr/>
      </p:nvGrpSpPr>
      <p:grpSpPr>
        <a:xfrm>
          <a:off x="0" y="0"/>
          <a:ext cx="0" cy="0"/>
          <a:chOff x="0" y="0"/>
          <a:chExt cx="0" cy="0"/>
        </a:xfrm>
      </p:grpSpPr>
      <p:pic>
        <p:nvPicPr>
          <p:cNvPr id="4" name="Kuva 3" descr="Väyläviraston logo">
            <a:extLst>
              <a:ext uri="{FF2B5EF4-FFF2-40B4-BE49-F238E27FC236}">
                <a16:creationId xmlns:a16="http://schemas.microsoft.com/office/drawing/2014/main" id="{4B3A6A6C-65F3-42AD-AF0D-BCD705177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0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and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1" y="1905000"/>
            <a:ext cx="4947604"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kstin paikkamerkki 3"/>
          <p:cNvSpPr>
            <a:spLocks noGrp="1"/>
          </p:cNvSpPr>
          <p:nvPr>
            <p:ph type="body" sz="quarter" idx="14"/>
          </p:nvPr>
        </p:nvSpPr>
        <p:spPr>
          <a:xfrm>
            <a:off x="5996197" y="1909763"/>
            <a:ext cx="5357602" cy="3997325"/>
          </a:xfrm>
        </p:spPr>
        <p:txBody>
          <a:bodyPr/>
          <a:lstStyle>
            <a:lvl1pPr>
              <a:defRPr sz="24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09054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vayla">
    <p:spTree>
      <p:nvGrpSpPr>
        <p:cNvPr id="1" name=""/>
        <p:cNvGrpSpPr/>
        <p:nvPr/>
      </p:nvGrpSpPr>
      <p:grpSpPr>
        <a:xfrm>
          <a:off x="0" y="0"/>
          <a:ext cx="0" cy="0"/>
          <a:chOff x="0" y="0"/>
          <a:chExt cx="0" cy="0"/>
        </a:xfrm>
      </p:grpSpPr>
      <p:sp>
        <p:nvSpPr>
          <p:cNvPr id="8" name="Dian numeron paikkamerkki 7"/>
          <p:cNvSpPr>
            <a:spLocks noGrp="1"/>
          </p:cNvSpPr>
          <p:nvPr>
            <p:ph type="sldNum" sz="quarter" idx="12"/>
          </p:nvPr>
        </p:nvSpPr>
        <p:spPr/>
        <p:txBody>
          <a:bodyPr/>
          <a:lstStyle>
            <a:lvl1pPr>
              <a:defRPr>
                <a:solidFill>
                  <a:srgbClr val="898989"/>
                </a:solidFill>
              </a:defRPr>
            </a:lvl1p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81090216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9482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tsikkodia" userDrawn="1">
  <p:cSld name="1_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 </a:t>
            </a:r>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15.1.2024</a:t>
            </a:r>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1. kuva kuvagalleriasta, Väylän kuvapankista tai omista tiedostoista</a:t>
            </a:r>
            <a:endParaRPr lang="en-US"/>
          </a:p>
          <a:p>
            <a:endParaRPr lang="fi-FI"/>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2. kuva kuvagalleriasta, Väylän kuvapankista tai omista tiedostoista</a:t>
            </a:r>
            <a:endParaRPr lang="en-US"/>
          </a:p>
          <a:p>
            <a:endParaRPr lang="fi-FI"/>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525761" y="5344806"/>
            <a:ext cx="2761856" cy="450000"/>
          </a:xfrm>
          <a:prstGeom prst="rect">
            <a:avLst/>
          </a:prstGeom>
          <a:noFill/>
        </p:spPr>
        <p:txBody>
          <a:bodyPr wrap="square" rtlCol="0">
            <a:spAutoFit/>
          </a:bodyPr>
          <a:lstStyle/>
          <a:p>
            <a:pPr algn="ctr"/>
            <a:endParaRPr lang="fi-FI" sz="1400" b="1" baseline="3000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a:p>
        </p:txBody>
      </p:sp>
    </p:spTree>
    <p:extLst>
      <p:ext uri="{BB962C8B-B14F-4D97-AF65-F5344CB8AC3E}">
        <p14:creationId xmlns:p14="http://schemas.microsoft.com/office/powerpoint/2010/main" val="2452265726"/>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kstidia"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2326295982"/>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graafi"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165735190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7"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21"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27315989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descr="Väyläviraston logo">
            <a:extLst>
              <a:ext uri="{FF2B5EF4-FFF2-40B4-BE49-F238E27FC236}">
                <a16:creationId xmlns:a16="http://schemas.microsoft.com/office/drawing/2014/main" id="{21EF0740-5842-4D4A-BA64-488A09065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45301669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ak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15875"/>
            <a:ext cx="12192000" cy="6721475"/>
          </a:xfrm>
        </p:spPr>
        <p:txBody>
          <a:bodyPr wrap="none" tIns="1224000" anchor="t" anchorCtr="1"/>
          <a:lstStyle>
            <a:lvl1pPr marL="0" indent="0">
              <a:buFontTx/>
              <a:buNone/>
              <a:defRPr lang="fi-FI" b="0" i="0" smtClean="0">
                <a:effect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p>
        </p:txBody>
      </p:sp>
      <p:sp>
        <p:nvSpPr>
          <p:cNvPr id="9" name="Title 1"/>
          <p:cNvSpPr>
            <a:spLocks noGrp="1"/>
          </p:cNvSpPr>
          <p:nvPr>
            <p:ph type="title"/>
          </p:nvPr>
        </p:nvSpPr>
        <p:spPr>
          <a:xfrm>
            <a:off x="0" y="2076397"/>
            <a:ext cx="12192000" cy="2526600"/>
          </a:xfrm>
          <a:solidFill>
            <a:schemeClr val="accent3">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153872"/>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ak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8" name="Title 1"/>
          <p:cNvSpPr>
            <a:spLocks noGrp="1"/>
          </p:cNvSpPr>
          <p:nvPr>
            <p:ph type="title"/>
          </p:nvPr>
        </p:nvSpPr>
        <p:spPr>
          <a:xfrm>
            <a:off x="0" y="2076397"/>
            <a:ext cx="12192000" cy="2526600"/>
          </a:xfrm>
          <a:solidFill>
            <a:srgbClr val="00B0CC">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0941"/>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ak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2">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17618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838200" y="6356350"/>
            <a:ext cx="22124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4" name="Date Placeholder 3"/>
          <p:cNvSpPr>
            <a:spLocks noGrp="1"/>
          </p:cNvSpPr>
          <p:nvPr>
            <p:ph type="dt" sz="half" idx="2"/>
          </p:nvPr>
        </p:nvSpPr>
        <p:spPr>
          <a:xfrm>
            <a:off x="305541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744" r:id="rId6"/>
    <p:sldLayoutId id="2147483669" r:id="rId7"/>
    <p:sldLayoutId id="2147483724" r:id="rId8"/>
    <p:sldLayoutId id="2147483671" r:id="rId9"/>
    <p:sldLayoutId id="2147483672" r:id="rId10"/>
    <p:sldLayoutId id="2147483673"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 id="2147483743"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05" r:id="rId39"/>
    <p:sldLayoutId id="2147483708" r:id="rId40"/>
    <p:sldLayoutId id="2147483745" r:id="rId41"/>
    <p:sldLayoutId id="2147483746" r:id="rId42"/>
    <p:sldLayoutId id="2147483751" r:id="rId43"/>
    <p:sldLayoutId id="2147483752" r:id="rId44"/>
    <p:sldLayoutId id="2147483753" r:id="rId45"/>
    <p:sldLayoutId id="2147483754" r:id="rId4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vayla.fi/vaylista/aineistot/kartat" TargetMode="External"/><Relationship Id="rId13" Type="http://schemas.openxmlformats.org/officeDocument/2006/relationships/hyperlink" Target="https://paikkatieto.vaylapilvi.fi/suomen-vaylat/theme/2/390536/6825846/6/?lang=fi" TargetMode="External"/><Relationship Id="rId1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hyperlink" Target="https://www.paikkatietohakemisto.fi/geonetwork/srv/fin/catalog.search#/metadata/22935c01-7bc2-471d-af46-da88bac4d61f" TargetMode="External"/><Relationship Id="rId12" Type="http://schemas.openxmlformats.org/officeDocument/2006/relationships/hyperlink" Target="https://paikkatieto.vaylapilvi.fi/suomen-vaylat/theme/fi/7/239527/6711695/6" TargetMode="External"/><Relationship Id="rId17" Type="http://schemas.openxmlformats.org/officeDocument/2006/relationships/image" Target="../media/image31.png"/><Relationship Id="rId2" Type="http://schemas.openxmlformats.org/officeDocument/2006/relationships/image" Target="../media/image27.png"/><Relationship Id="rId16" Type="http://schemas.openxmlformats.org/officeDocument/2006/relationships/image" Target="../media/image30.png"/><Relationship Id="rId1" Type="http://schemas.openxmlformats.org/officeDocument/2006/relationships/slideLayout" Target="../slideLayouts/slideLayout42.xml"/><Relationship Id="rId6" Type="http://schemas.openxmlformats.org/officeDocument/2006/relationships/image" Target="../media/image29.png"/><Relationship Id="rId11" Type="http://schemas.openxmlformats.org/officeDocument/2006/relationships/hyperlink" Target="https://paikkatieto.vaylapilvi.fi/suomen-vaylat/theme/2/390536/6825846/0/?lang=fi" TargetMode="External"/><Relationship Id="rId5" Type="http://schemas.openxmlformats.org/officeDocument/2006/relationships/hyperlink" Target="https://vayla.fi/vaylista/aineistot/avoindata/rajapinnat" TargetMode="External"/><Relationship Id="rId15" Type="http://schemas.openxmlformats.org/officeDocument/2006/relationships/hyperlink" Target="https://paikkatieto.vaylapilvi.fi/suomen-vaylat/theme/2/390536/6825846/3/?lang=fi" TargetMode="External"/><Relationship Id="rId10" Type="http://schemas.openxmlformats.org/officeDocument/2006/relationships/hyperlink" Target="http://www.vayla.fi/avoindata" TargetMode="External"/><Relationship Id="rId19" Type="http://schemas.openxmlformats.org/officeDocument/2006/relationships/image" Target="../media/image33.png"/><Relationship Id="rId4" Type="http://schemas.openxmlformats.org/officeDocument/2006/relationships/hyperlink" Target="https://ava.vaylapilvi.fi/" TargetMode="External"/><Relationship Id="rId9" Type="http://schemas.openxmlformats.org/officeDocument/2006/relationships/hyperlink" Target="https://suomenvaylat.vayla.fi/" TargetMode="External"/><Relationship Id="rId14" Type="http://schemas.openxmlformats.org/officeDocument/2006/relationships/hyperlink" Target="https://paikkatieto.vaylapilvi.fi/suomen-vaylat/theme/2/390536/6825846/7/?lang=fi"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voinapi.vaylapilvi.fi/vaylatiedot/ows?service=wfs&amp;request=getFeature&amp;typenames=tiestotiedot:kaiteet&amp;version=1.1.0&amp;&amp;outputFormat=excel" TargetMode="External"/><Relationship Id="rId2" Type="http://schemas.openxmlformats.org/officeDocument/2006/relationships/hyperlink" Target="https://suomenvaylat.vayla.fi/" TargetMode="External"/><Relationship Id="rId1" Type="http://schemas.openxmlformats.org/officeDocument/2006/relationships/slideLayout" Target="../slideLayouts/slideLayout45.xml"/><Relationship Id="rId5" Type="http://schemas.openxmlformats.org/officeDocument/2006/relationships/image" Target="../media/image34.jpeg"/><Relationship Id="rId4" Type="http://schemas.openxmlformats.org/officeDocument/2006/relationships/hyperlink" Target="mailto:paikkatieto@vayla.f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hyperlink" Target="https://ptp.vaylapilvi.fi/geoportaali/" TargetMode="External"/><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38.png"/><Relationship Id="rId4" Type="http://schemas.openxmlformats.org/officeDocument/2006/relationships/hyperlink" Target="https://suomenvaylat.vayla.f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6.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s://ohje.velho.vaylapilvi.fi/wp-content/uploads/2022/08/Velhon-ominaisuustietokuvaukset_20220801.pdf" TargetMode="External"/><Relationship Id="rId2" Type="http://schemas.openxmlformats.org/officeDocument/2006/relationships/hyperlink" Target="https://www.paikkatietohakemisto.fi/geonetwork/srv/fin/catalog.search#/search?resultType=details&amp;sortBy=relevance&amp;fast=index&amp;_content_type=json&amp;from=1&amp;to=20&amp;any=V%C3%A4yl%C3%A4virasto" TargetMode="External"/><Relationship Id="rId1" Type="http://schemas.openxmlformats.org/officeDocument/2006/relationships/slideLayout" Target="../slideLayouts/slideLayout45.xml"/><Relationship Id="rId5" Type="http://schemas.openxmlformats.org/officeDocument/2006/relationships/hyperlink" Target="https://ava.vaylapilvi.fi/ava/Tie/Tievelho_avoindata/Tievelho_avoindata_kohdeluokkalista.pdf" TargetMode="Externa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https://vayla.fi/tietoa-meista/ajankohtaista/uutiskirjeet"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hyperlink" Target="https://vayla.fi/palveluntuottajat/aineistot/tierekisteri" TargetMode="External"/><Relationship Id="rId2" Type="http://schemas.openxmlformats.org/officeDocument/2006/relationships/hyperlink" Target="https://vayla.fi/tietoa-meista/ajankohtaista/uutiskirjeet" TargetMode="External"/><Relationship Id="rId1" Type="http://schemas.openxmlformats.org/officeDocument/2006/relationships/slideLayout" Target="../slideLayouts/slideLayout5.xml"/><Relationship Id="rId5" Type="http://schemas.openxmlformats.org/officeDocument/2006/relationships/hyperlink" Target="https://vayla.fi/tietoa-meista/tutkimus/tieverkon-kunnonhallinta/velho-allianssi" TargetMode="External"/><Relationship Id="rId4" Type="http://schemas.openxmlformats.org/officeDocument/2006/relationships/hyperlink" Target="https://vayla.fi/palveluntuottajat/aineistot/tievelh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ur05.safelinks.protection.outlook.com/?url=https%3A%2F%2Fvayla.fi%2F-%2Fvarusteiden-ja-laitteiden-inventointiohjeenkoulutus&amp;data=05%7C02%7CKaisa.Pusenius%40vayla.fi%7C43f2f02b3dc3430407f808dc6b6ccf30%7C9b16f04ada3947e083ab13df71913d16%7C0%7C0%7C638503362834607483%7CUnknown%7CTWFpbGZsb3d8eyJWIjoiMC4wLjAwMDAiLCJQIjoiV2luMzIiLCJBTiI6Ik1haWwiLCJXVCI6Mn0%3D%7C0%7C%7C%7C&amp;sdata=rwGFoRMwx%2BmIrtMFX4RvQKnMMqli4LLg01p319iRto8%3D&amp;reserved=0" TargetMode="External"/><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tiestotuki@vayla.fi" TargetMode="External"/><Relationship Id="rId2" Type="http://schemas.openxmlformats.org/officeDocument/2006/relationships/hyperlink" Target="https://ohje.velho.vaylapilvi.fi/"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mailto:velhotuki@vayla.f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hyperlink" Target="https://www.paikkatietohakemisto.fi/geonetwork/srv/fin/catalog.search#/search?resultType=details&amp;sortBy=relevance&amp;fast=index&amp;_content_type=json&amp;from=1&amp;to=20&amp;any=v%C3%A4yl%C3%A4virasto" TargetMode="External"/><Relationship Id="rId3" Type="http://schemas.openxmlformats.org/officeDocument/2006/relationships/image" Target="../media/image14.png"/><Relationship Id="rId21" Type="http://schemas.openxmlformats.org/officeDocument/2006/relationships/hyperlink" Target="https://palju.vaylapilvi.fi/" TargetMode="External"/><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hyperlink" Target="https://vayla.fi/vaylista/aineistot/avoindata/rajapinnat" TargetMode="External"/><Relationship Id="rId2" Type="http://schemas.openxmlformats.org/officeDocument/2006/relationships/notesSlide" Target="../notesSlides/notesSlide3.xml"/><Relationship Id="rId16" Type="http://schemas.openxmlformats.org/officeDocument/2006/relationships/hyperlink" Target="https://ava.vaylapilvi.fi/" TargetMode="External"/><Relationship Id="rId20" Type="http://schemas.openxmlformats.org/officeDocument/2006/relationships/hyperlink" Target="https://ptp.vaylapilvi.fi/geoportaali/" TargetMode="Externa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hyperlink" Target="https://vayla.fi/vaylista/aineistot/kartat" TargetMode="External"/><Relationship Id="rId23"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hyperlink" Target="https://paikkatieto.vaylapilvi.fi/vexline/" TargetMode="External"/><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hyperlink" Target="https://suomenvaylat.vayla.fi/" TargetMode="External"/><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5590" b="15590"/>
          <a:stretch>
            <a:fillRect/>
          </a:stretch>
        </p:blipFill>
        <p:spPr/>
      </p:pic>
      <p:sp>
        <p:nvSpPr>
          <p:cNvPr id="3" name="Otsikko 2"/>
          <p:cNvSpPr>
            <a:spLocks noGrp="1"/>
          </p:cNvSpPr>
          <p:nvPr>
            <p:ph type="ctrTitle"/>
          </p:nvPr>
        </p:nvSpPr>
        <p:spPr>
          <a:xfrm>
            <a:off x="2291341" y="5393047"/>
            <a:ext cx="6568134" cy="621860"/>
          </a:xfrm>
        </p:spPr>
        <p:txBody>
          <a:bodyPr>
            <a:normAutofit/>
          </a:bodyPr>
          <a:lstStyle/>
          <a:p>
            <a:r>
              <a:rPr lang="fi-FI" sz="3600" dirty="0"/>
              <a:t>Tievelhovartti </a:t>
            </a:r>
            <a:r>
              <a:rPr lang="fi-FI" sz="3100" dirty="0"/>
              <a:t>(7.5.2024)</a:t>
            </a:r>
          </a:p>
        </p:txBody>
      </p:sp>
      <p:sp>
        <p:nvSpPr>
          <p:cNvPr id="5" name="Alatunnisteen paikkamerkki 4"/>
          <p:cNvSpPr>
            <a:spLocks noGrp="1"/>
          </p:cNvSpPr>
          <p:nvPr>
            <p:ph type="ftr" sz="quarter" idx="3"/>
          </p:nvPr>
        </p:nvSpPr>
        <p:spPr/>
        <p:txBody>
          <a:bodyPr/>
          <a:lstStyle/>
          <a:p>
            <a:r>
              <a:rPr lang="fi-FI" dirty="0"/>
              <a:t>Kaisa Pusenius</a:t>
            </a:r>
          </a:p>
        </p:txBody>
      </p:sp>
      <p:sp>
        <p:nvSpPr>
          <p:cNvPr id="4" name="Päivämäärän paikkamerkki 3"/>
          <p:cNvSpPr>
            <a:spLocks noGrp="1"/>
          </p:cNvSpPr>
          <p:nvPr>
            <p:ph type="dt" sz="half" idx="2"/>
          </p:nvPr>
        </p:nvSpPr>
        <p:spPr/>
        <p:txBody>
          <a:bodyPr/>
          <a:lstStyle/>
          <a:p>
            <a:r>
              <a:rPr lang="fi-FI" dirty="0"/>
              <a:t>7.5.2024</a:t>
            </a:r>
          </a:p>
        </p:txBody>
      </p:sp>
    </p:spTree>
    <p:extLst>
      <p:ext uri="{BB962C8B-B14F-4D97-AF65-F5344CB8AC3E}">
        <p14:creationId xmlns:p14="http://schemas.microsoft.com/office/powerpoint/2010/main" val="18464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uusikulmio 6"/>
          <p:cNvSpPr/>
          <p:nvPr/>
        </p:nvSpPr>
        <p:spPr>
          <a:xfrm>
            <a:off x="6710880" y="4117368"/>
            <a:ext cx="3022591" cy="2430489"/>
          </a:xfrm>
          <a:prstGeom prst="hexagon">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Tahoma"/>
              <a:ea typeface="+mn-ea"/>
              <a:cs typeface="+mn-cs"/>
            </a:endParaRPr>
          </a:p>
        </p:txBody>
      </p:sp>
      <p:sp>
        <p:nvSpPr>
          <p:cNvPr id="10" name="Kuusikulmio 9"/>
          <p:cNvSpPr/>
          <p:nvPr/>
        </p:nvSpPr>
        <p:spPr>
          <a:xfrm>
            <a:off x="1620978" y="1562000"/>
            <a:ext cx="3047462" cy="2444542"/>
          </a:xfrm>
          <a:prstGeom prst="hexagon">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Tahoma"/>
              <a:ea typeface="+mn-ea"/>
              <a:cs typeface="+mn-cs"/>
            </a:endParaRPr>
          </a:p>
        </p:txBody>
      </p:sp>
      <p:sp>
        <p:nvSpPr>
          <p:cNvPr id="12" name="Kuusikulmio 11"/>
          <p:cNvSpPr/>
          <p:nvPr/>
        </p:nvSpPr>
        <p:spPr>
          <a:xfrm>
            <a:off x="1616605" y="4117368"/>
            <a:ext cx="3047462" cy="2444542"/>
          </a:xfrm>
          <a:prstGeom prst="hexagon">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Tahoma"/>
              <a:ea typeface="+mn-ea"/>
              <a:cs typeface="+mn-cs"/>
            </a:endParaRPr>
          </a:p>
        </p:txBody>
      </p:sp>
      <p:sp>
        <p:nvSpPr>
          <p:cNvPr id="13" name="Kuusikulmio 12"/>
          <p:cNvSpPr/>
          <p:nvPr/>
        </p:nvSpPr>
        <p:spPr>
          <a:xfrm>
            <a:off x="6710880" y="1562000"/>
            <a:ext cx="3047462" cy="2444542"/>
          </a:xfrm>
          <a:prstGeom prst="hexagon">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Tahoma"/>
              <a:ea typeface="+mn-ea"/>
              <a:cs typeface="+mn-cs"/>
            </a:endParaRPr>
          </a:p>
        </p:txBody>
      </p:sp>
      <p:sp>
        <p:nvSpPr>
          <p:cNvPr id="14" name="Kuusikulmio 13"/>
          <p:cNvSpPr/>
          <p:nvPr/>
        </p:nvSpPr>
        <p:spPr>
          <a:xfrm>
            <a:off x="4167227" y="322999"/>
            <a:ext cx="3045946" cy="2444542"/>
          </a:xfrm>
          <a:prstGeom prst="hexagon">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prstClr val="black"/>
              </a:solidFill>
              <a:effectLst/>
              <a:uLnTx/>
              <a:uFillTx/>
              <a:latin typeface="Tahoma"/>
              <a:ea typeface="+mn-ea"/>
              <a:cs typeface="+mn-cs"/>
            </a:endParaRPr>
          </a:p>
        </p:txBody>
      </p:sp>
      <p:sp>
        <p:nvSpPr>
          <p:cNvPr id="35" name="AutoShape 2" descr="Open Data - Finnish Transport Infrastructure Agency"/>
          <p:cNvSpPr>
            <a:spLocks noChangeAspect="1" noChangeArrowheads="1"/>
          </p:cNvSpPr>
          <p:nvPr/>
        </p:nvSpPr>
        <p:spPr bwMode="auto">
          <a:xfrm>
            <a:off x="155575" y="-852488"/>
            <a:ext cx="1781175" cy="178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Tahoma"/>
              <a:ea typeface="+mn-ea"/>
              <a:cs typeface="+mn-cs"/>
            </a:endParaRPr>
          </a:p>
        </p:txBody>
      </p:sp>
      <p:pic>
        <p:nvPicPr>
          <p:cNvPr id="38" name="Kuva 37"/>
          <p:cNvPicPr>
            <a:picLocks noChangeAspect="1"/>
          </p:cNvPicPr>
          <p:nvPr/>
        </p:nvPicPr>
        <p:blipFill>
          <a:blip r:embed="rId2"/>
          <a:stretch>
            <a:fillRect/>
          </a:stretch>
        </p:blipFill>
        <p:spPr>
          <a:xfrm>
            <a:off x="7253025" y="2505107"/>
            <a:ext cx="1938300" cy="1058098"/>
          </a:xfrm>
          <a:prstGeom prst="rect">
            <a:avLst/>
          </a:prstGeom>
        </p:spPr>
      </p:pic>
      <p:pic>
        <p:nvPicPr>
          <p:cNvPr id="39" name="Kuva 38"/>
          <p:cNvPicPr>
            <a:picLocks noChangeAspect="1"/>
          </p:cNvPicPr>
          <p:nvPr/>
        </p:nvPicPr>
        <p:blipFill>
          <a:blip r:embed="rId3"/>
          <a:stretch>
            <a:fillRect/>
          </a:stretch>
        </p:blipFill>
        <p:spPr>
          <a:xfrm>
            <a:off x="1865316" y="2398863"/>
            <a:ext cx="2523577" cy="726348"/>
          </a:xfrm>
          <a:prstGeom prst="rect">
            <a:avLst/>
          </a:prstGeom>
        </p:spPr>
      </p:pic>
      <p:sp>
        <p:nvSpPr>
          <p:cNvPr id="49" name="Suorakulmio 48"/>
          <p:cNvSpPr/>
          <p:nvPr/>
        </p:nvSpPr>
        <p:spPr>
          <a:xfrm>
            <a:off x="2227741" y="1897839"/>
            <a:ext cx="181979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lumMod val="75000"/>
                    <a:lumOff val="25000"/>
                  </a:prstClr>
                </a:solidFill>
                <a:effectLst/>
                <a:uLnTx/>
                <a:uFillTx/>
                <a:latin typeface="Tahoma"/>
                <a:ea typeface="+mn-ea"/>
                <a:cs typeface="+mn-cs"/>
                <a:hlinkClick r:id="rId4"/>
              </a:rPr>
              <a:t>Aineiston välitys</a:t>
            </a:r>
            <a:endParaRPr kumimoji="0" lang="fi-FI" sz="1800" b="0" i="0" u="none" strike="noStrike" kern="1200" cap="none" spc="0" normalizeH="0" baseline="0" noProof="0">
              <a:ln>
                <a:noFill/>
              </a:ln>
              <a:solidFill>
                <a:prstClr val="black">
                  <a:lumMod val="75000"/>
                  <a:lumOff val="25000"/>
                </a:prstClr>
              </a:solidFill>
              <a:effectLst/>
              <a:uLnTx/>
              <a:uFillTx/>
              <a:latin typeface="Tahoma"/>
              <a:ea typeface="+mn-ea"/>
              <a:cs typeface="+mn-cs"/>
            </a:endParaRPr>
          </a:p>
        </p:txBody>
      </p:sp>
      <p:sp>
        <p:nvSpPr>
          <p:cNvPr id="52" name="Suorakulmio 51"/>
          <p:cNvSpPr/>
          <p:nvPr/>
        </p:nvSpPr>
        <p:spPr>
          <a:xfrm>
            <a:off x="7637875" y="1897839"/>
            <a:ext cx="127105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Tahoma"/>
                <a:ea typeface="+mn-ea"/>
                <a:cs typeface="+mn-cs"/>
                <a:hlinkClick r:id="rId5"/>
              </a:rPr>
              <a:t>Rajapinnat</a:t>
            </a:r>
            <a:endParaRPr kumimoji="0" lang="fi-FI" sz="1800" b="0" i="0" u="none" strike="noStrike" kern="1200" cap="none" spc="0" normalizeH="0" baseline="0" noProof="0">
              <a:ln>
                <a:noFill/>
              </a:ln>
              <a:solidFill>
                <a:prstClr val="black"/>
              </a:solidFill>
              <a:effectLst/>
              <a:uLnTx/>
              <a:uFillTx/>
              <a:latin typeface="Tahoma"/>
              <a:ea typeface="+mn-ea"/>
              <a:cs typeface="+mn-cs"/>
            </a:endParaRPr>
          </a:p>
        </p:txBody>
      </p:sp>
      <p:pic>
        <p:nvPicPr>
          <p:cNvPr id="53" name="Kuva 52"/>
          <p:cNvPicPr>
            <a:picLocks noChangeAspect="1"/>
          </p:cNvPicPr>
          <p:nvPr/>
        </p:nvPicPr>
        <p:blipFill>
          <a:blip r:embed="rId6"/>
          <a:stretch>
            <a:fillRect/>
          </a:stretch>
        </p:blipFill>
        <p:spPr>
          <a:xfrm>
            <a:off x="2120208" y="4941514"/>
            <a:ext cx="2020180" cy="1187256"/>
          </a:xfrm>
          <a:prstGeom prst="rect">
            <a:avLst/>
          </a:prstGeom>
        </p:spPr>
      </p:pic>
      <p:sp>
        <p:nvSpPr>
          <p:cNvPr id="55" name="Suorakulmio 54"/>
          <p:cNvSpPr/>
          <p:nvPr/>
        </p:nvSpPr>
        <p:spPr>
          <a:xfrm>
            <a:off x="2472484" y="4415512"/>
            <a:ext cx="126509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Tahoma"/>
                <a:ea typeface="+mn-ea"/>
                <a:cs typeface="+mn-cs"/>
                <a:hlinkClick r:id="rId7"/>
              </a:rPr>
              <a:t>Metatiedot</a:t>
            </a:r>
            <a:endParaRPr kumimoji="0" lang="fi-FI" sz="1800" b="0" i="0" u="none" strike="noStrike" kern="1200" cap="none" spc="0" normalizeH="0" baseline="0" noProof="0">
              <a:ln>
                <a:noFill/>
              </a:ln>
              <a:solidFill>
                <a:prstClr val="black"/>
              </a:solidFill>
              <a:effectLst/>
              <a:uLnTx/>
              <a:uFillTx/>
              <a:latin typeface="Tahoma"/>
              <a:ea typeface="+mn-ea"/>
              <a:cs typeface="+mn-cs"/>
            </a:endParaRPr>
          </a:p>
        </p:txBody>
      </p:sp>
      <p:sp>
        <p:nvSpPr>
          <p:cNvPr id="66" name="Suorakulmio 65"/>
          <p:cNvSpPr/>
          <p:nvPr/>
        </p:nvSpPr>
        <p:spPr>
          <a:xfrm>
            <a:off x="7535897" y="4415512"/>
            <a:ext cx="152368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Tahoma"/>
                <a:ea typeface="+mn-ea"/>
                <a:cs typeface="+mn-cs"/>
                <a:hlinkClick r:id="rId8"/>
              </a:rPr>
              <a:t>Teemakartat</a:t>
            </a:r>
            <a:r>
              <a:rPr kumimoji="0" lang="fi-FI" sz="1800" b="0" i="0" u="none" strike="noStrike" kern="1200" cap="none" spc="0" normalizeH="0" baseline="0" noProof="0">
                <a:ln>
                  <a:noFill/>
                </a:ln>
                <a:solidFill>
                  <a:prstClr val="black"/>
                </a:solidFill>
                <a:effectLst/>
                <a:uLnTx/>
                <a:uFillTx/>
                <a:latin typeface="Tahoma"/>
                <a:ea typeface="+mn-ea"/>
                <a:cs typeface="+mn-cs"/>
              </a:rPr>
              <a:t> </a:t>
            </a:r>
          </a:p>
        </p:txBody>
      </p:sp>
      <p:sp>
        <p:nvSpPr>
          <p:cNvPr id="67" name="Suorakulmio 66"/>
          <p:cNvSpPr/>
          <p:nvPr/>
        </p:nvSpPr>
        <p:spPr>
          <a:xfrm>
            <a:off x="4778216" y="603674"/>
            <a:ext cx="178125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Tahoma"/>
                <a:ea typeface="+mn-ea"/>
                <a:cs typeface="+mn-cs"/>
                <a:hlinkClick r:id="rId9"/>
              </a:rPr>
              <a:t>Suomen Väylät </a:t>
            </a:r>
            <a:endParaRPr kumimoji="0" lang="fi-FI" sz="1800" b="0" i="0" u="none" strike="noStrike" kern="1200" cap="none" spc="0" normalizeH="0" baseline="0" noProof="0">
              <a:ln>
                <a:noFill/>
              </a:ln>
              <a:solidFill>
                <a:prstClr val="black"/>
              </a:solidFill>
              <a:effectLst/>
              <a:uLnTx/>
              <a:uFillTx/>
              <a:latin typeface="Tahoma"/>
              <a:ea typeface="+mn-ea"/>
              <a:cs typeface="+mn-cs"/>
            </a:endParaRPr>
          </a:p>
        </p:txBody>
      </p:sp>
      <p:sp>
        <p:nvSpPr>
          <p:cNvPr id="69" name="Suorakulmio 68"/>
          <p:cNvSpPr/>
          <p:nvPr/>
        </p:nvSpPr>
        <p:spPr>
          <a:xfrm>
            <a:off x="4982313" y="5390846"/>
            <a:ext cx="141032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Tahoma"/>
                <a:ea typeface="+mn-ea"/>
                <a:cs typeface="+mn-cs"/>
                <a:hlinkClick r:id="rId10"/>
              </a:rPr>
              <a:t>www.vayla.fi/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prstClr val="black"/>
                </a:solidFill>
                <a:effectLst/>
                <a:uLnTx/>
                <a:uFillTx/>
                <a:latin typeface="Tahoma"/>
                <a:ea typeface="+mn-ea"/>
                <a:cs typeface="+mn-cs"/>
                <a:hlinkClick r:id="rId10"/>
              </a:rPr>
              <a:t>avoindata</a:t>
            </a:r>
            <a:endParaRPr kumimoji="0" lang="fi-FI" sz="1200" b="0" i="0" u="none" strike="noStrike" kern="1200" cap="none" spc="0" normalizeH="0" baseline="0" noProof="0">
              <a:ln>
                <a:noFill/>
              </a:ln>
              <a:solidFill>
                <a:prstClr val="black"/>
              </a:solidFill>
              <a:effectLst/>
              <a:uLnTx/>
              <a:uFillTx/>
              <a:latin typeface="Tahoma"/>
              <a:ea typeface="+mn-ea"/>
              <a:cs typeface="+mn-cs"/>
            </a:endParaRPr>
          </a:p>
        </p:txBody>
      </p:sp>
      <p:sp>
        <p:nvSpPr>
          <p:cNvPr id="2" name="Tekstiruutu 1"/>
          <p:cNvSpPr txBox="1"/>
          <p:nvPr/>
        </p:nvSpPr>
        <p:spPr>
          <a:xfrm>
            <a:off x="7406671" y="393942"/>
            <a:ext cx="2816829" cy="646331"/>
          </a:xfrm>
          <a:prstGeom prst="rect">
            <a:avLst/>
          </a:prstGeom>
          <a:noFill/>
          <a:ln w="9525">
            <a:noFill/>
            <a:prstDash val="dash"/>
          </a:ln>
        </p:spPr>
        <p:txBody>
          <a:bodyPr wrap="square" rtlCol="0">
            <a:spAutoFit/>
          </a:bodyPr>
          <a:lstStyle>
            <a:defPPr>
              <a:defRPr lang="fi-FI"/>
            </a:defPPr>
            <a:lvl1pPr indent="0">
              <a:buFont typeface="Arial" panose="020B0604020202020204" pitchFamily="34" charset="0"/>
              <a:buNone/>
              <a:defRPr sz="1400">
                <a:solidFill>
                  <a:srgbClr val="004780"/>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Noin 300 kpl avointa väyliin liittyvää paikkatietoaineistoa katseltavana ja ladattavana</a:t>
            </a:r>
          </a:p>
        </p:txBody>
      </p:sp>
      <p:sp>
        <p:nvSpPr>
          <p:cNvPr id="29" name="Tekstiruutu 28"/>
          <p:cNvSpPr txBox="1"/>
          <p:nvPr/>
        </p:nvSpPr>
        <p:spPr>
          <a:xfrm>
            <a:off x="10166194" y="4175114"/>
            <a:ext cx="1649343" cy="1200329"/>
          </a:xfrm>
          <a:prstGeom prst="rect">
            <a:avLst/>
          </a:prstGeom>
          <a:noFill/>
          <a:ln w="9525">
            <a:noFill/>
            <a:prstDash val="dash"/>
          </a:ln>
        </p:spPr>
        <p:txBody>
          <a:bodyPr wrap="square" rtlCol="0">
            <a:spAutoFit/>
          </a:bodyPr>
          <a:lstStyle>
            <a:defPPr>
              <a:defRPr lang="fi-FI"/>
            </a:defPPr>
            <a:lvl1pPr indent="0">
              <a:buFont typeface="Arial" panose="020B0604020202020204" pitchFamily="34" charset="0"/>
              <a:buNone/>
              <a:defRPr sz="1400">
                <a:solidFill>
                  <a:srgbClr val="004780"/>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err="1">
                <a:ln>
                  <a:noFill/>
                </a:ln>
                <a:solidFill>
                  <a:prstClr val="black">
                    <a:lumMod val="65000"/>
                    <a:lumOff val="35000"/>
                  </a:prstClr>
                </a:solidFill>
                <a:effectLst/>
                <a:uLnTx/>
                <a:uFillTx/>
                <a:latin typeface="Tahoma"/>
                <a:ea typeface="+mn-ea"/>
                <a:cs typeface="+mn-cs"/>
              </a:rPr>
              <a:t>Esim</a:t>
            </a: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hlinkClick r:id="rId11"/>
              </a:rPr>
              <a:t>Hankekartta</a:t>
            </a: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hlinkClick r:id="rId1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hlinkClick r:id="rId13"/>
              </a:rPr>
              <a:t>Rautateiden verkkoselostus</a:t>
            </a: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hlinkClick r:id="rId14"/>
              </a:rPr>
              <a:t>Tasoristeyspalvelu</a:t>
            </a: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hlinkClick r:id="rId15"/>
              </a:rPr>
              <a:t>Tienumerokartta</a:t>
            </a: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p:txBody>
      </p:sp>
      <p:sp>
        <p:nvSpPr>
          <p:cNvPr id="30" name="Tekstiruutu 29"/>
          <p:cNvSpPr txBox="1"/>
          <p:nvPr/>
        </p:nvSpPr>
        <p:spPr>
          <a:xfrm>
            <a:off x="425671" y="4193386"/>
            <a:ext cx="1250625" cy="1569660"/>
          </a:xfrm>
          <a:prstGeom prst="rect">
            <a:avLst/>
          </a:prstGeom>
          <a:noFill/>
          <a:ln w="9525">
            <a:noFill/>
            <a:prstDash val="dash"/>
          </a:ln>
        </p:spPr>
        <p:txBody>
          <a:bodyPr wrap="square" rtlCol="0">
            <a:spAutoFit/>
          </a:bodyPr>
          <a:lstStyle>
            <a:defPPr>
              <a:defRPr lang="fi-FI"/>
            </a:defPPr>
            <a:lvl1pPr marL="285750" indent="-285750">
              <a:buFont typeface="Arial" panose="020B0604020202020204" pitchFamily="34" charset="0"/>
              <a:buChar char="•"/>
              <a:defRPr sz="1400">
                <a:solidFill>
                  <a:srgbClr val="004780"/>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Kuvailutietoa kaikesta avoimesta datasta Paikkatieto-hakemistossa ja avoindata.fi -sivustolla</a:t>
            </a:r>
          </a:p>
        </p:txBody>
      </p:sp>
      <p:sp>
        <p:nvSpPr>
          <p:cNvPr id="31" name="Tekstiruutu 30"/>
          <p:cNvSpPr txBox="1"/>
          <p:nvPr/>
        </p:nvSpPr>
        <p:spPr>
          <a:xfrm>
            <a:off x="364397" y="1663031"/>
            <a:ext cx="1438642" cy="2123658"/>
          </a:xfrm>
          <a:prstGeom prst="rect">
            <a:avLst/>
          </a:prstGeom>
          <a:noFill/>
          <a:ln w="9525">
            <a:noFill/>
            <a:prstDash val="dash"/>
          </a:ln>
        </p:spPr>
        <p:txBody>
          <a:bodyPr wrap="square" rtlCol="0">
            <a:spAutoFit/>
          </a:bodyPr>
          <a:lstStyle>
            <a:defPPr>
              <a:defRPr lang="fi-FI"/>
            </a:defPPr>
            <a:lvl1pPr indent="0">
              <a:buFont typeface="Arial" panose="020B0604020202020204" pitchFamily="34" charset="0"/>
              <a:buNone/>
              <a:defRPr sz="1400">
                <a:solidFill>
                  <a:srgbClr val="004780"/>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Avointa dataa tiedosto-</a:t>
            </a:r>
            <a:b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b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muodossa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Esim. Väyläviraston tekniset-</a:t>
            </a:r>
            <a:r>
              <a:rPr kumimoji="0" lang="fi-FI" sz="1200" b="0" i="0" u="none" strike="noStrike" kern="1200" cap="none" spc="0" normalizeH="0" noProof="0">
                <a:ln>
                  <a:noFill/>
                </a:ln>
                <a:solidFill>
                  <a:prstClr val="black">
                    <a:lumMod val="65000"/>
                    <a:lumOff val="35000"/>
                  </a:prstClr>
                </a:solidFill>
                <a:effectLst/>
                <a:uLnTx/>
                <a:uFillTx/>
                <a:latin typeface="Tahoma"/>
                <a:ea typeface="+mn-ea"/>
                <a:cs typeface="+mn-cs"/>
              </a:rPr>
              <a:t> ja turvallisuus</a:t>
            </a: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ohjeet, tietokuvauksia ja paikkatieto-aineistoja. </a:t>
            </a:r>
          </a:p>
        </p:txBody>
      </p:sp>
      <p:sp>
        <p:nvSpPr>
          <p:cNvPr id="3" name="Tekstiruutu 2"/>
          <p:cNvSpPr txBox="1"/>
          <p:nvPr/>
        </p:nvSpPr>
        <p:spPr>
          <a:xfrm>
            <a:off x="10183044" y="1630612"/>
            <a:ext cx="1798546" cy="1754326"/>
          </a:xfrm>
          <a:prstGeom prst="rect">
            <a:avLst/>
          </a:prstGeom>
          <a:noFill/>
          <a:ln w="9525">
            <a:noFill/>
            <a:prstDash val="dash"/>
          </a:ln>
        </p:spPr>
        <p:txBody>
          <a:bodyPr wrap="square" rtlCol="0">
            <a:spAutoFit/>
          </a:bodyPr>
          <a:lstStyle>
            <a:defPPr>
              <a:defRPr lang="fi-FI"/>
            </a:defPPr>
            <a:lvl1pPr indent="0">
              <a:buFont typeface="Arial" panose="020B0604020202020204" pitchFamily="34" charset="0"/>
              <a:buNone/>
              <a:defRPr sz="1400">
                <a:solidFill>
                  <a:srgbClr val="004780"/>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WMS/WFS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a:t>
            </a:r>
            <a:r>
              <a:rPr kumimoji="0" lang="fi-FI" sz="1200" b="0" i="0" u="none" strike="noStrike" kern="1200" cap="none" spc="0" normalizeH="0" baseline="0" noProof="0" err="1">
                <a:ln>
                  <a:noFill/>
                </a:ln>
                <a:solidFill>
                  <a:prstClr val="black">
                    <a:lumMod val="65000"/>
                    <a:lumOff val="35000"/>
                  </a:prstClr>
                </a:solidFill>
                <a:effectLst/>
                <a:uLnTx/>
                <a:uFillTx/>
                <a:latin typeface="Tahoma"/>
                <a:ea typeface="+mn-ea"/>
                <a:cs typeface="+mn-cs"/>
              </a:rPr>
              <a:t>shp</a:t>
            </a: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a:t>
            </a:r>
            <a:r>
              <a:rPr kumimoji="0" lang="fi-FI" sz="1200" b="0" i="0" u="none" strike="noStrike" kern="1200" cap="none" spc="0" normalizeH="0" baseline="0" noProof="0" err="1">
                <a:ln>
                  <a:noFill/>
                </a:ln>
                <a:solidFill>
                  <a:prstClr val="black">
                    <a:lumMod val="65000"/>
                    <a:lumOff val="35000"/>
                  </a:prstClr>
                </a:solidFill>
                <a:effectLst/>
                <a:uLnTx/>
                <a:uFillTx/>
                <a:latin typeface="Tahoma"/>
                <a:ea typeface="+mn-ea"/>
                <a:cs typeface="+mn-cs"/>
              </a:rPr>
              <a:t>json</a:t>
            </a: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a:t>
            </a:r>
            <a:r>
              <a:rPr kumimoji="0" lang="fi-FI" sz="1200" b="0" i="0" u="none" strike="noStrike" kern="1200" cap="none" spc="0" normalizeH="0" baseline="0" noProof="0" err="1">
                <a:ln>
                  <a:noFill/>
                </a:ln>
                <a:solidFill>
                  <a:prstClr val="black">
                    <a:lumMod val="65000"/>
                    <a:lumOff val="35000"/>
                  </a:prstClr>
                </a:solidFill>
                <a:effectLst/>
                <a:uLnTx/>
                <a:uFillTx/>
                <a:latin typeface="Tahoma"/>
                <a:ea typeface="+mn-ea"/>
                <a:cs typeface="+mn-cs"/>
              </a:rPr>
              <a:t>csv</a:t>
            </a: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prstClr val="black">
                    <a:lumMod val="65000"/>
                    <a:lumOff val="35000"/>
                  </a:prstClr>
                </a:solidFill>
                <a:effectLst/>
                <a:uLnTx/>
                <a:uFillTx/>
                <a:latin typeface="Tahoma"/>
                <a:ea typeface="+mn-ea"/>
                <a:cs typeface="+mn-cs"/>
              </a:rPr>
              <a:t>Samat paikkatietoaineistot kuin Suomen Väylät -palvelussa</a:t>
            </a:r>
          </a:p>
        </p:txBody>
      </p:sp>
      <p:pic>
        <p:nvPicPr>
          <p:cNvPr id="5" name="Kuva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37978" y="2904343"/>
            <a:ext cx="2119316" cy="1766096"/>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49213" y="4712532"/>
            <a:ext cx="636221" cy="636221"/>
          </a:xfrm>
          <a:prstGeom prst="rect">
            <a:avLst/>
          </a:prstGeom>
        </p:spPr>
      </p:pic>
      <p:cxnSp>
        <p:nvCxnSpPr>
          <p:cNvPr id="15" name="Straight Connector 14"/>
          <p:cNvCxnSpPr>
            <a:stCxn id="14" idx="5"/>
          </p:cNvCxnSpPr>
          <p:nvPr/>
        </p:nvCxnSpPr>
        <p:spPr>
          <a:xfrm flipV="1">
            <a:off x="6602038" y="322999"/>
            <a:ext cx="3488112"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5"/>
          </p:cNvCxnSpPr>
          <p:nvPr/>
        </p:nvCxnSpPr>
        <p:spPr>
          <a:xfrm>
            <a:off x="9147207" y="1562001"/>
            <a:ext cx="206054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12250" y="4113272"/>
            <a:ext cx="226695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4"/>
          </p:cNvCxnSpPr>
          <p:nvPr/>
        </p:nvCxnSpPr>
        <p:spPr>
          <a:xfrm flipH="1" flipV="1">
            <a:off x="476250" y="4113272"/>
            <a:ext cx="1751491" cy="409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4"/>
          </p:cNvCxnSpPr>
          <p:nvPr/>
        </p:nvCxnSpPr>
        <p:spPr>
          <a:xfrm flipH="1" flipV="1">
            <a:off x="431800" y="1562000"/>
            <a:ext cx="1800314"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8E4A8020-C69C-7064-19F4-BE2298EB2ADA}"/>
              </a:ext>
            </a:extLst>
          </p:cNvPr>
          <p:cNvPicPr>
            <a:picLocks noChangeAspect="1"/>
          </p:cNvPicPr>
          <p:nvPr/>
        </p:nvPicPr>
        <p:blipFill>
          <a:blip r:embed="rId18"/>
          <a:stretch>
            <a:fillRect/>
          </a:stretch>
        </p:blipFill>
        <p:spPr>
          <a:xfrm>
            <a:off x="4691404" y="1270262"/>
            <a:ext cx="1999492" cy="958503"/>
          </a:xfrm>
          <a:prstGeom prst="rect">
            <a:avLst/>
          </a:prstGeom>
        </p:spPr>
      </p:pic>
      <p:pic>
        <p:nvPicPr>
          <p:cNvPr id="11" name="Kuva 10">
            <a:extLst>
              <a:ext uri="{FF2B5EF4-FFF2-40B4-BE49-F238E27FC236}">
                <a16:creationId xmlns:a16="http://schemas.microsoft.com/office/drawing/2014/main" id="{908E0545-D689-072C-2284-55F91942BA07}"/>
              </a:ext>
            </a:extLst>
          </p:cNvPr>
          <p:cNvPicPr>
            <a:picLocks noChangeAspect="1"/>
          </p:cNvPicPr>
          <p:nvPr/>
        </p:nvPicPr>
        <p:blipFill>
          <a:blip r:embed="rId19"/>
          <a:stretch>
            <a:fillRect/>
          </a:stretch>
        </p:blipFill>
        <p:spPr>
          <a:xfrm>
            <a:off x="7162157" y="4949647"/>
            <a:ext cx="2144907" cy="1032441"/>
          </a:xfrm>
          <a:prstGeom prst="rect">
            <a:avLst/>
          </a:prstGeom>
        </p:spPr>
      </p:pic>
      <p:sp>
        <p:nvSpPr>
          <p:cNvPr id="9" name="Tekstiruutu 8">
            <a:extLst>
              <a:ext uri="{FF2B5EF4-FFF2-40B4-BE49-F238E27FC236}">
                <a16:creationId xmlns:a16="http://schemas.microsoft.com/office/drawing/2014/main" id="{36BAAD47-15B8-A77E-E83E-59AAA5F93550}"/>
              </a:ext>
            </a:extLst>
          </p:cNvPr>
          <p:cNvSpPr txBox="1"/>
          <p:nvPr/>
        </p:nvSpPr>
        <p:spPr>
          <a:xfrm>
            <a:off x="4198236" y="5802584"/>
            <a:ext cx="2938174" cy="923330"/>
          </a:xfrm>
          <a:prstGeom prst="rect">
            <a:avLst/>
          </a:prstGeom>
          <a:noFill/>
        </p:spPr>
        <p:txBody>
          <a:bodyPr wrap="square">
            <a:spAutoFit/>
          </a:bodyPr>
          <a:lstStyle/>
          <a:p>
            <a:pPr algn="ctr">
              <a:defRPr/>
            </a:pPr>
            <a:r>
              <a:rPr lang="fi-FI" sz="1200">
                <a:solidFill>
                  <a:prstClr val="black">
                    <a:lumMod val="65000"/>
                    <a:lumOff val="35000"/>
                  </a:prstClr>
                </a:solidFill>
                <a:latin typeface="Tahoma"/>
              </a:rPr>
              <a:t>Verkkosivustojen kautta tarjotaan laajasti tietoa ajankohtaisista asioista, palveluista ja tiedosta sekä yhteyspisteistä</a:t>
            </a:r>
            <a:r>
              <a:rPr lang="fi-FI" sz="1800">
                <a:solidFill>
                  <a:prstClr val="black">
                    <a:lumMod val="65000"/>
                    <a:lumOff val="35000"/>
                  </a:prstClr>
                </a:solidFill>
                <a:latin typeface="Tahoma"/>
              </a:rPr>
              <a:t> </a:t>
            </a:r>
          </a:p>
        </p:txBody>
      </p:sp>
    </p:spTree>
    <p:extLst>
      <p:ext uri="{BB962C8B-B14F-4D97-AF65-F5344CB8AC3E}">
        <p14:creationId xmlns:p14="http://schemas.microsoft.com/office/powerpoint/2010/main" val="199008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89D6675-8E5F-B68D-7D5B-031FA5523FFB}"/>
              </a:ext>
            </a:extLst>
          </p:cNvPr>
          <p:cNvSpPr>
            <a:spLocks noGrp="1"/>
          </p:cNvSpPr>
          <p:nvPr>
            <p:ph type="title"/>
          </p:nvPr>
        </p:nvSpPr>
        <p:spPr/>
        <p:txBody>
          <a:bodyPr>
            <a:noAutofit/>
          </a:bodyPr>
          <a:lstStyle/>
          <a:p>
            <a:r>
              <a:rPr lang="en-US" dirty="0" err="1"/>
              <a:t>Suomen</a:t>
            </a:r>
            <a:r>
              <a:rPr lang="en-US" dirty="0"/>
              <a:t> </a:t>
            </a:r>
            <a:r>
              <a:rPr lang="en-US" dirty="0" err="1"/>
              <a:t>Väylät</a:t>
            </a:r>
            <a:r>
              <a:rPr lang="en-US" dirty="0"/>
              <a:t> –</a:t>
            </a:r>
            <a:r>
              <a:rPr lang="en-US" dirty="0" err="1"/>
              <a:t>karttapalvelu</a:t>
            </a:r>
            <a:br>
              <a:rPr lang="en-US" sz="2800" dirty="0"/>
            </a:br>
            <a:r>
              <a:rPr lang="en-US" sz="1600" u="sng" dirty="0" err="1"/>
              <a:t>Avoimet</a:t>
            </a:r>
            <a:r>
              <a:rPr lang="en-US" sz="1600" u="sng" dirty="0"/>
              <a:t> </a:t>
            </a:r>
            <a:r>
              <a:rPr lang="en-US" sz="1600" u="sng" dirty="0" err="1"/>
              <a:t>väylätiedot</a:t>
            </a:r>
            <a:r>
              <a:rPr lang="en-US" sz="1600" u="sng" dirty="0"/>
              <a:t> </a:t>
            </a:r>
            <a:r>
              <a:rPr lang="en-US" sz="1600" dirty="0"/>
              <a:t>saman </a:t>
            </a:r>
            <a:r>
              <a:rPr lang="en-US" sz="1600" dirty="0" err="1"/>
              <a:t>katon</a:t>
            </a:r>
            <a:r>
              <a:rPr lang="en-US" sz="1600" dirty="0"/>
              <a:t> </a:t>
            </a:r>
            <a:r>
              <a:rPr lang="en-US" sz="1600" dirty="0" err="1"/>
              <a:t>alla</a:t>
            </a:r>
            <a:r>
              <a:rPr lang="en-US" sz="2800" dirty="0"/>
              <a:t> </a:t>
            </a:r>
          </a:p>
        </p:txBody>
      </p:sp>
      <p:sp>
        <p:nvSpPr>
          <p:cNvPr id="8" name="Tekstin paikkamerkki 7">
            <a:extLst>
              <a:ext uri="{FF2B5EF4-FFF2-40B4-BE49-F238E27FC236}">
                <a16:creationId xmlns:a16="http://schemas.microsoft.com/office/drawing/2014/main" id="{9B41558E-A3AB-1DEE-E399-3F462E264D45}"/>
              </a:ext>
            </a:extLst>
          </p:cNvPr>
          <p:cNvSpPr>
            <a:spLocks noGrp="1"/>
          </p:cNvSpPr>
          <p:nvPr>
            <p:ph type="body" sz="quarter" idx="14"/>
          </p:nvPr>
        </p:nvSpPr>
        <p:spPr>
          <a:xfrm>
            <a:off x="6778304" y="1752981"/>
            <a:ext cx="4499217" cy="4739894"/>
          </a:xfrm>
        </p:spPr>
        <p:txBody>
          <a:bodyPr>
            <a:normAutofit fontScale="70000" lnSpcReduction="20000"/>
          </a:bodyPr>
          <a:lstStyle/>
          <a:p>
            <a:pPr marL="0" indent="0">
              <a:buNone/>
            </a:pPr>
            <a:r>
              <a:rPr lang="fi-FI" dirty="0">
                <a:hlinkClick r:id="rId2"/>
              </a:rPr>
              <a:t>https://suomenvaylat.vayla.fi/</a:t>
            </a:r>
            <a:r>
              <a:rPr lang="fi-FI" dirty="0"/>
              <a:t> </a:t>
            </a:r>
          </a:p>
          <a:p>
            <a:r>
              <a:rPr lang="fi-FI" dirty="0"/>
              <a:t>Kaikkien väylämuotojen aineistoja katseltavissa aineistolajeittain tai teemakartoilla</a:t>
            </a:r>
          </a:p>
          <a:p>
            <a:r>
              <a:rPr lang="fi-FI" dirty="0"/>
              <a:t>Toimii myös mobiilisti</a:t>
            </a:r>
          </a:p>
          <a:p>
            <a:r>
              <a:rPr lang="fi-FI" dirty="0"/>
              <a:t>Esim. Hankekartta, Maanteiden puuvirrat, Hoitourakat ja hoitoluokat, Tienumerokartta</a:t>
            </a:r>
          </a:p>
          <a:p>
            <a:r>
              <a:rPr lang="fi-FI" dirty="0"/>
              <a:t>Aineistot ladattavissa eri formaateissa (</a:t>
            </a:r>
            <a:r>
              <a:rPr lang="fi-FI" dirty="0" err="1"/>
              <a:t>Geopackage</a:t>
            </a:r>
            <a:r>
              <a:rPr lang="fi-FI" dirty="0"/>
              <a:t>, </a:t>
            </a:r>
            <a:r>
              <a:rPr lang="fi-FI" dirty="0" err="1"/>
              <a:t>Shapefile</a:t>
            </a:r>
            <a:r>
              <a:rPr lang="fi-FI" dirty="0"/>
              <a:t>, Excel, </a:t>
            </a:r>
            <a:r>
              <a:rPr lang="fi-FI" dirty="0" err="1"/>
              <a:t>Json</a:t>
            </a:r>
            <a:r>
              <a:rPr lang="fi-FI" dirty="0"/>
              <a:t>…)</a:t>
            </a:r>
          </a:p>
          <a:p>
            <a:pPr lvl="1"/>
            <a:r>
              <a:rPr lang="fi-FI" dirty="0"/>
              <a:t>Myös suoraan esim. </a:t>
            </a:r>
            <a:r>
              <a:rPr lang="fi-FI" dirty="0" err="1"/>
              <a:t>exceliin</a:t>
            </a:r>
            <a:r>
              <a:rPr lang="fi-FI" dirty="0"/>
              <a:t> rajapinnasta:</a:t>
            </a:r>
          </a:p>
          <a:p>
            <a:pPr marL="457200" lvl="1" indent="0">
              <a:buNone/>
            </a:pPr>
            <a:r>
              <a:rPr lang="fi-FI" dirty="0">
                <a:hlinkClick r:id="rId3"/>
              </a:rPr>
              <a:t>Esimerkki: kaiteet </a:t>
            </a:r>
            <a:r>
              <a:rPr lang="fi-FI" dirty="0" err="1">
                <a:hlinkClick r:id="rId3"/>
              </a:rPr>
              <a:t>exceliin</a:t>
            </a:r>
            <a:endParaRPr lang="fi-FI" dirty="0"/>
          </a:p>
          <a:p>
            <a:r>
              <a:rPr lang="fi-FI" dirty="0"/>
              <a:t>Palautteet: </a:t>
            </a:r>
            <a:r>
              <a:rPr lang="fi-FI" dirty="0">
                <a:hlinkClick r:id="rId4"/>
              </a:rPr>
              <a:t>paikkatieto@vayla.fi</a:t>
            </a:r>
            <a:endParaRPr lang="fi-FI" dirty="0"/>
          </a:p>
          <a:p>
            <a:pPr marL="0" indent="0">
              <a:buNone/>
            </a:pPr>
            <a:r>
              <a:rPr lang="fi-FI" dirty="0"/>
              <a:t> </a:t>
            </a:r>
          </a:p>
        </p:txBody>
      </p:sp>
      <p:sp>
        <p:nvSpPr>
          <p:cNvPr id="4" name="Dian numeron paikkamerkki 3">
            <a:extLst>
              <a:ext uri="{FF2B5EF4-FFF2-40B4-BE49-F238E27FC236}">
                <a16:creationId xmlns:a16="http://schemas.microsoft.com/office/drawing/2014/main" id="{CB02BFB3-E507-EF59-4782-EED4EDBB57D9}"/>
              </a:ext>
            </a:extLst>
          </p:cNvPr>
          <p:cNvSpPr>
            <a:spLocks noGrp="1"/>
          </p:cNvSpPr>
          <p:nvPr>
            <p:ph type="sldNum" sz="quarter" idx="12"/>
          </p:nvPr>
        </p:nvSpPr>
        <p:spPr/>
        <p:txBody>
          <a:bodyPr anchor="ctr">
            <a:normAutofit/>
          </a:bodyPr>
          <a:lstStyle/>
          <a:p>
            <a:pPr>
              <a:spcAft>
                <a:spcPts val="600"/>
              </a:spcAft>
            </a:pPr>
            <a:fld id="{6BD4A0EF-951A-4343-A672-F31B58E6828E}" type="slidenum">
              <a:rPr lang="en-US" smtClean="0"/>
              <a:pPr>
                <a:spcAft>
                  <a:spcPts val="600"/>
                </a:spcAft>
              </a:pPr>
              <a:t>11</a:t>
            </a:fld>
            <a:endParaRPr lang="en-US"/>
          </a:p>
        </p:txBody>
      </p:sp>
      <p:pic>
        <p:nvPicPr>
          <p:cNvPr id="6" name="Kuva 5" descr="Kuva, joka sisältää kohteen teksti, kuvakaappaus, diagrammi, kartta&#10;&#10;Kuvaus luotu automaattisesti">
            <a:extLst>
              <a:ext uri="{FF2B5EF4-FFF2-40B4-BE49-F238E27FC236}">
                <a16:creationId xmlns:a16="http://schemas.microsoft.com/office/drawing/2014/main" id="{21A53F43-BA14-F81D-0F56-CF3C87BB8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752981"/>
            <a:ext cx="5372022" cy="4351338"/>
          </a:xfrm>
          <a:prstGeom prst="rect">
            <a:avLst/>
          </a:prstGeom>
          <a:noFill/>
        </p:spPr>
      </p:pic>
    </p:spTree>
    <p:extLst>
      <p:ext uri="{BB962C8B-B14F-4D97-AF65-F5344CB8AC3E}">
        <p14:creationId xmlns:p14="http://schemas.microsoft.com/office/powerpoint/2010/main" val="73450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245C83-5B67-C5D7-705B-EBF97F7C1178}"/>
              </a:ext>
            </a:extLst>
          </p:cNvPr>
          <p:cNvSpPr>
            <a:spLocks noGrp="1"/>
          </p:cNvSpPr>
          <p:nvPr>
            <p:ph type="title"/>
          </p:nvPr>
        </p:nvSpPr>
        <p:spPr/>
        <p:txBody>
          <a:bodyPr/>
          <a:lstStyle/>
          <a:p>
            <a:r>
              <a:rPr lang="fi-FI" dirty="0" err="1"/>
              <a:t>Vexline</a:t>
            </a:r>
            <a:r>
              <a:rPr lang="fi-FI" dirty="0"/>
              <a:t> – Viitekehysmuuntimen käyttöliittymä</a:t>
            </a:r>
          </a:p>
        </p:txBody>
      </p:sp>
      <p:sp>
        <p:nvSpPr>
          <p:cNvPr id="5" name="Dian numeron paikkamerkki 4">
            <a:extLst>
              <a:ext uri="{FF2B5EF4-FFF2-40B4-BE49-F238E27FC236}">
                <a16:creationId xmlns:a16="http://schemas.microsoft.com/office/drawing/2014/main" id="{EE31D735-FCD4-90A9-140D-6CF673EBE784}"/>
              </a:ext>
            </a:extLst>
          </p:cNvPr>
          <p:cNvSpPr>
            <a:spLocks noGrp="1"/>
          </p:cNvSpPr>
          <p:nvPr>
            <p:ph type="sldNum" sz="quarter" idx="12"/>
          </p:nvPr>
        </p:nvSpPr>
        <p:spPr/>
        <p:txBody>
          <a:bodyPr/>
          <a:lstStyle/>
          <a:p>
            <a:fld id="{6BD4A0EF-951A-4343-A672-F31B58E6828E}" type="slidenum">
              <a:rPr lang="en-US" smtClean="0"/>
              <a:pPr/>
              <a:t>12</a:t>
            </a:fld>
            <a:endParaRPr lang="en-US"/>
          </a:p>
        </p:txBody>
      </p:sp>
      <p:pic>
        <p:nvPicPr>
          <p:cNvPr id="7" name="Kuva 6">
            <a:extLst>
              <a:ext uri="{FF2B5EF4-FFF2-40B4-BE49-F238E27FC236}">
                <a16:creationId xmlns:a16="http://schemas.microsoft.com/office/drawing/2014/main" id="{E1DBA23C-F82B-6A7C-4FF6-82E618A9D00C}"/>
              </a:ext>
            </a:extLst>
          </p:cNvPr>
          <p:cNvPicPr>
            <a:picLocks noChangeAspect="1"/>
          </p:cNvPicPr>
          <p:nvPr/>
        </p:nvPicPr>
        <p:blipFill>
          <a:blip r:embed="rId2"/>
          <a:stretch>
            <a:fillRect/>
          </a:stretch>
        </p:blipFill>
        <p:spPr>
          <a:xfrm>
            <a:off x="838200" y="1935332"/>
            <a:ext cx="7521421" cy="3422850"/>
          </a:xfrm>
          <a:prstGeom prst="rect">
            <a:avLst/>
          </a:prstGeom>
        </p:spPr>
      </p:pic>
      <p:sp>
        <p:nvSpPr>
          <p:cNvPr id="4" name="Tekstiruutu 3">
            <a:extLst>
              <a:ext uri="{FF2B5EF4-FFF2-40B4-BE49-F238E27FC236}">
                <a16:creationId xmlns:a16="http://schemas.microsoft.com/office/drawing/2014/main" id="{1B72C8CD-CDB6-9E19-B66F-A9C434AA4221}"/>
              </a:ext>
            </a:extLst>
          </p:cNvPr>
          <p:cNvSpPr txBox="1"/>
          <p:nvPr/>
        </p:nvSpPr>
        <p:spPr>
          <a:xfrm>
            <a:off x="8901344" y="1962367"/>
            <a:ext cx="2870446" cy="3693319"/>
          </a:xfrm>
          <a:prstGeom prst="rect">
            <a:avLst/>
          </a:prstGeom>
          <a:noFill/>
        </p:spPr>
        <p:txBody>
          <a:bodyPr wrap="square">
            <a:spAutoFit/>
          </a:bodyPr>
          <a:lstStyle/>
          <a:p>
            <a:r>
              <a:rPr lang="fi-FI" b="1" dirty="0"/>
              <a:t>Ajankohtaista</a:t>
            </a:r>
          </a:p>
          <a:p>
            <a:r>
              <a:rPr lang="fi-FI" dirty="0" err="1"/>
              <a:t>Vexlinestä</a:t>
            </a:r>
            <a:r>
              <a:rPr lang="fi-FI" dirty="0"/>
              <a:t> on huhtikuussa julkaistu uusi versio 1.2, jossa on korjattu aiempia käytön aikana ilmenneitä puutteita. Uudessa versiossa muutoksia on tullut muun muassa viivojen käyttöön (</a:t>
            </a:r>
            <a:r>
              <a:rPr lang="fi-FI" dirty="0" err="1"/>
              <a:t>LineString</a:t>
            </a:r>
            <a:r>
              <a:rPr lang="fi-FI" dirty="0"/>
              <a:t>/</a:t>
            </a:r>
            <a:r>
              <a:rPr lang="fi-FI" dirty="0" err="1"/>
              <a:t>MultiLineString</a:t>
            </a:r>
            <a:r>
              <a:rPr lang="fi-FI" dirty="0"/>
              <a:t>). Myös käyttöohjeita ja esimerkkitiedostoja on uuden 1.2. version myötä päivitetty.</a:t>
            </a:r>
          </a:p>
        </p:txBody>
      </p:sp>
    </p:spTree>
    <p:extLst>
      <p:ext uri="{BB962C8B-B14F-4D97-AF65-F5344CB8AC3E}">
        <p14:creationId xmlns:p14="http://schemas.microsoft.com/office/powerpoint/2010/main" val="252190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3E0C01A-D483-B73C-481D-FAF1EB489EA0}"/>
              </a:ext>
            </a:extLst>
          </p:cNvPr>
          <p:cNvSpPr>
            <a:spLocks noGrp="1"/>
          </p:cNvSpPr>
          <p:nvPr>
            <p:ph type="title"/>
          </p:nvPr>
        </p:nvSpPr>
        <p:spPr/>
        <p:txBody>
          <a:bodyPr/>
          <a:lstStyle/>
          <a:p>
            <a:r>
              <a:rPr lang="fi-FI" dirty="0"/>
              <a:t>Aineistovälityspalvelut</a:t>
            </a:r>
          </a:p>
        </p:txBody>
      </p:sp>
      <p:sp>
        <p:nvSpPr>
          <p:cNvPr id="5" name="Tekstin paikkamerkki 4">
            <a:extLst>
              <a:ext uri="{FF2B5EF4-FFF2-40B4-BE49-F238E27FC236}">
                <a16:creationId xmlns:a16="http://schemas.microsoft.com/office/drawing/2014/main" id="{2950B405-2D91-8AEC-AC54-D8434BC8F2F1}"/>
              </a:ext>
            </a:extLst>
          </p:cNvPr>
          <p:cNvSpPr>
            <a:spLocks noGrp="1"/>
          </p:cNvSpPr>
          <p:nvPr>
            <p:ph type="body" sz="quarter" idx="13"/>
          </p:nvPr>
        </p:nvSpPr>
        <p:spPr/>
        <p:txBody>
          <a:bodyPr/>
          <a:lstStyle/>
          <a:p>
            <a:pPr marL="0" indent="0">
              <a:buNone/>
            </a:pPr>
            <a:r>
              <a:rPr lang="fi-FI" sz="2000" dirty="0">
                <a:solidFill>
                  <a:schemeClr val="accent1"/>
                </a:solidFill>
              </a:rPr>
              <a:t>Avoin</a:t>
            </a:r>
          </a:p>
          <a:p>
            <a:pPr marL="0" indent="0">
              <a:buNone/>
            </a:pPr>
            <a:r>
              <a:rPr lang="fi-FI" sz="2000" dirty="0"/>
              <a:t>Aineistonvälitysalusta AVA</a:t>
            </a:r>
          </a:p>
        </p:txBody>
      </p:sp>
      <p:sp>
        <p:nvSpPr>
          <p:cNvPr id="6" name="Tekstin paikkamerkki 5">
            <a:extLst>
              <a:ext uri="{FF2B5EF4-FFF2-40B4-BE49-F238E27FC236}">
                <a16:creationId xmlns:a16="http://schemas.microsoft.com/office/drawing/2014/main" id="{4CB2F6E8-FA14-1949-C455-2EFDEC9253B6}"/>
              </a:ext>
            </a:extLst>
          </p:cNvPr>
          <p:cNvSpPr>
            <a:spLocks noGrp="1"/>
          </p:cNvSpPr>
          <p:nvPr>
            <p:ph type="body" sz="quarter" idx="14"/>
          </p:nvPr>
        </p:nvSpPr>
        <p:spPr/>
        <p:txBody>
          <a:bodyPr/>
          <a:lstStyle/>
          <a:p>
            <a:pPr marL="0" indent="0">
              <a:buNone/>
            </a:pPr>
            <a:r>
              <a:rPr lang="fi-FI" sz="1800" dirty="0">
                <a:solidFill>
                  <a:srgbClr val="FF0000"/>
                </a:solidFill>
              </a:rPr>
              <a:t>Extranet-kirjautumisen takana</a:t>
            </a:r>
          </a:p>
          <a:p>
            <a:pPr marL="0" indent="0">
              <a:buNone/>
            </a:pPr>
            <a:r>
              <a:rPr lang="fi-FI" sz="2000" dirty="0"/>
              <a:t>Palvelualusta julkaisuille Palju</a:t>
            </a:r>
          </a:p>
        </p:txBody>
      </p:sp>
      <p:sp>
        <p:nvSpPr>
          <p:cNvPr id="2" name="Dian numeron paikkamerkki 1">
            <a:extLst>
              <a:ext uri="{FF2B5EF4-FFF2-40B4-BE49-F238E27FC236}">
                <a16:creationId xmlns:a16="http://schemas.microsoft.com/office/drawing/2014/main" id="{6C9926A1-A46A-B82E-2759-AF22AE6308DB}"/>
              </a:ext>
            </a:extLst>
          </p:cNvPr>
          <p:cNvSpPr>
            <a:spLocks noGrp="1"/>
          </p:cNvSpPr>
          <p:nvPr>
            <p:ph type="sldNum" sz="quarter" idx="12"/>
          </p:nvPr>
        </p:nvSpPr>
        <p:spPr/>
        <p:txBody>
          <a:bodyPr/>
          <a:lstStyle/>
          <a:p>
            <a:fld id="{6BD4A0EF-951A-4343-A672-F31B58E6828E}" type="slidenum">
              <a:rPr lang="en-US" smtClean="0"/>
              <a:pPr/>
              <a:t>13</a:t>
            </a:fld>
            <a:endParaRPr lang="en-US"/>
          </a:p>
        </p:txBody>
      </p:sp>
      <p:sp>
        <p:nvSpPr>
          <p:cNvPr id="7" name="Tekstiruutu 6">
            <a:extLst>
              <a:ext uri="{FF2B5EF4-FFF2-40B4-BE49-F238E27FC236}">
                <a16:creationId xmlns:a16="http://schemas.microsoft.com/office/drawing/2014/main" id="{C94DB47A-8B53-EE55-1D76-8A7DECA6866F}"/>
              </a:ext>
            </a:extLst>
          </p:cNvPr>
          <p:cNvSpPr txBox="1"/>
          <p:nvPr/>
        </p:nvSpPr>
        <p:spPr>
          <a:xfrm>
            <a:off x="838200" y="2725445"/>
            <a:ext cx="10767874" cy="646331"/>
          </a:xfrm>
          <a:prstGeom prst="rect">
            <a:avLst/>
          </a:prstGeom>
          <a:noFill/>
        </p:spPr>
        <p:txBody>
          <a:bodyPr wrap="square" rtlCol="0">
            <a:spAutoFit/>
          </a:bodyPr>
          <a:lstStyle/>
          <a:p>
            <a:pPr algn="ctr"/>
            <a:r>
              <a:rPr lang="fi-FI" dirty="0"/>
              <a:t>Tiedostomuotoisten aineistokokonaisuuksien jako pilvipalveluissa. </a:t>
            </a:r>
          </a:p>
          <a:p>
            <a:pPr algn="ctr"/>
            <a:r>
              <a:rPr lang="fi-FI" dirty="0"/>
              <a:t>Palvelut toimivat latausalustoina Suomen Väylissä ja </a:t>
            </a:r>
            <a:r>
              <a:rPr lang="fi-FI" dirty="0" err="1"/>
              <a:t>VäyläMapissa</a:t>
            </a:r>
            <a:r>
              <a:rPr lang="fi-FI" dirty="0"/>
              <a:t>. </a:t>
            </a:r>
          </a:p>
        </p:txBody>
      </p:sp>
      <p:pic>
        <p:nvPicPr>
          <p:cNvPr id="12" name="Kuva 11">
            <a:extLst>
              <a:ext uri="{FF2B5EF4-FFF2-40B4-BE49-F238E27FC236}">
                <a16:creationId xmlns:a16="http://schemas.microsoft.com/office/drawing/2014/main" id="{28A4F0FA-8160-B31C-C9B5-06F96564DC87}"/>
              </a:ext>
            </a:extLst>
          </p:cNvPr>
          <p:cNvPicPr>
            <a:picLocks noChangeAspect="1"/>
          </p:cNvPicPr>
          <p:nvPr/>
        </p:nvPicPr>
        <p:blipFill>
          <a:blip r:embed="rId2"/>
          <a:stretch>
            <a:fillRect/>
          </a:stretch>
        </p:blipFill>
        <p:spPr>
          <a:xfrm>
            <a:off x="6049788" y="3525721"/>
            <a:ext cx="5386871" cy="2679763"/>
          </a:xfrm>
          <a:prstGeom prst="rect">
            <a:avLst/>
          </a:prstGeom>
        </p:spPr>
      </p:pic>
      <p:pic>
        <p:nvPicPr>
          <p:cNvPr id="14" name="Kuva 13">
            <a:extLst>
              <a:ext uri="{FF2B5EF4-FFF2-40B4-BE49-F238E27FC236}">
                <a16:creationId xmlns:a16="http://schemas.microsoft.com/office/drawing/2014/main" id="{318DFFA4-D06D-E0FC-2383-B1B9586B0A19}"/>
              </a:ext>
            </a:extLst>
          </p:cNvPr>
          <p:cNvPicPr>
            <a:picLocks noChangeAspect="1"/>
          </p:cNvPicPr>
          <p:nvPr/>
        </p:nvPicPr>
        <p:blipFill>
          <a:blip r:embed="rId3"/>
          <a:stretch>
            <a:fillRect/>
          </a:stretch>
        </p:blipFill>
        <p:spPr>
          <a:xfrm>
            <a:off x="693912" y="3429000"/>
            <a:ext cx="4887575" cy="3338306"/>
          </a:xfrm>
          <a:prstGeom prst="rect">
            <a:avLst/>
          </a:prstGeom>
        </p:spPr>
      </p:pic>
    </p:spTree>
    <p:extLst>
      <p:ext uri="{BB962C8B-B14F-4D97-AF65-F5344CB8AC3E}">
        <p14:creationId xmlns:p14="http://schemas.microsoft.com/office/powerpoint/2010/main" val="111490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89D6675-8E5F-B68D-7D5B-031FA5523FFB}"/>
              </a:ext>
            </a:extLst>
          </p:cNvPr>
          <p:cNvSpPr>
            <a:spLocks noGrp="1"/>
          </p:cNvSpPr>
          <p:nvPr>
            <p:ph type="title"/>
          </p:nvPr>
        </p:nvSpPr>
        <p:spPr>
          <a:xfrm>
            <a:off x="410362" y="412444"/>
            <a:ext cx="8640000" cy="1325563"/>
          </a:xfrm>
        </p:spPr>
        <p:txBody>
          <a:bodyPr>
            <a:noAutofit/>
          </a:bodyPr>
          <a:lstStyle/>
          <a:p>
            <a:r>
              <a:rPr lang="en-US" err="1"/>
              <a:t>VäyläMappi</a:t>
            </a:r>
            <a:r>
              <a:rPr lang="en-US"/>
              <a:t> </a:t>
            </a:r>
            <a:r>
              <a:rPr lang="en-US" err="1"/>
              <a:t>Extranetissa</a:t>
            </a:r>
            <a:br>
              <a:rPr lang="en-US" sz="2800"/>
            </a:br>
            <a:endParaRPr lang="en-US" sz="2800"/>
          </a:p>
        </p:txBody>
      </p:sp>
      <p:sp>
        <p:nvSpPr>
          <p:cNvPr id="8" name="Tekstin paikkamerkki 7">
            <a:extLst>
              <a:ext uri="{FF2B5EF4-FFF2-40B4-BE49-F238E27FC236}">
                <a16:creationId xmlns:a16="http://schemas.microsoft.com/office/drawing/2014/main" id="{9B41558E-A3AB-1DEE-E399-3F462E264D45}"/>
              </a:ext>
            </a:extLst>
          </p:cNvPr>
          <p:cNvSpPr>
            <a:spLocks noGrp="1"/>
          </p:cNvSpPr>
          <p:nvPr>
            <p:ph type="body" sz="quarter" idx="14"/>
          </p:nvPr>
        </p:nvSpPr>
        <p:spPr>
          <a:xfrm>
            <a:off x="464791" y="1512628"/>
            <a:ext cx="3847624" cy="5234033"/>
          </a:xfrm>
        </p:spPr>
        <p:txBody>
          <a:bodyPr>
            <a:normAutofit/>
          </a:bodyPr>
          <a:lstStyle/>
          <a:p>
            <a:pPr marL="0" indent="0">
              <a:buNone/>
            </a:pPr>
            <a:r>
              <a:rPr lang="fi-FI" sz="1900" dirty="0">
                <a:hlinkClick r:id="rId3"/>
              </a:rPr>
              <a:t>https://ptp.vaylapilvi.fi/geoportaali//</a:t>
            </a:r>
            <a:br>
              <a:rPr lang="fi-FI" sz="1900" dirty="0"/>
            </a:br>
            <a:endParaRPr lang="fi-FI" sz="1900" dirty="0"/>
          </a:p>
          <a:p>
            <a:pPr algn="l">
              <a:buFont typeface="Arial" panose="020B0604020202020204" pitchFamily="34" charset="0"/>
              <a:buChar char="•"/>
            </a:pPr>
            <a:r>
              <a:rPr lang="fi-FI" sz="1700" dirty="0">
                <a:solidFill>
                  <a:srgbClr val="172B4D"/>
                </a:solidFill>
                <a:latin typeface="-apple-system"/>
              </a:rPr>
              <a:t>K</a:t>
            </a:r>
            <a:r>
              <a:rPr lang="fi-FI" sz="1700" b="0" i="0" dirty="0">
                <a:solidFill>
                  <a:srgbClr val="172B4D"/>
                </a:solidFill>
                <a:effectLst/>
                <a:latin typeface="-apple-system"/>
              </a:rPr>
              <a:t>aikki </a:t>
            </a:r>
            <a:r>
              <a:rPr lang="fi-FI" sz="1700" b="0" i="0" dirty="0">
                <a:solidFill>
                  <a:srgbClr val="3DB7E4"/>
                </a:solidFill>
                <a:effectLst/>
                <a:latin typeface="-apple-system"/>
                <a:hlinkClick r:id="rId4"/>
              </a:rPr>
              <a:t>Suomen Väylät -karttapalvelun</a:t>
            </a:r>
            <a:r>
              <a:rPr lang="fi-FI" sz="1700" b="0" i="0" dirty="0">
                <a:solidFill>
                  <a:srgbClr val="172B4D"/>
                </a:solidFill>
                <a:effectLst/>
                <a:latin typeface="-apple-system"/>
                <a:hlinkClick r:id="rId4"/>
              </a:rPr>
              <a:t> </a:t>
            </a:r>
            <a:r>
              <a:rPr lang="fi-FI" sz="1700" b="0" i="0" dirty="0">
                <a:solidFill>
                  <a:srgbClr val="172B4D"/>
                </a:solidFill>
                <a:effectLst/>
                <a:latin typeface="-apple-system"/>
              </a:rPr>
              <a:t>aineistot katseltavissa</a:t>
            </a:r>
          </a:p>
          <a:p>
            <a:pPr algn="l">
              <a:buFont typeface="Arial" panose="020B0604020202020204" pitchFamily="34" charset="0"/>
              <a:buChar char="•"/>
            </a:pPr>
            <a:r>
              <a:rPr lang="fi-FI" sz="1700" b="0" i="0" dirty="0">
                <a:solidFill>
                  <a:srgbClr val="172B4D"/>
                </a:solidFill>
                <a:effectLst/>
                <a:latin typeface="-apple-system"/>
              </a:rPr>
              <a:t>Lisäksi: </a:t>
            </a:r>
          </a:p>
          <a:p>
            <a:pPr lvl="1"/>
            <a:r>
              <a:rPr lang="fi-FI" sz="1300" b="0" i="0" dirty="0">
                <a:solidFill>
                  <a:srgbClr val="172B4D"/>
                </a:solidFill>
                <a:effectLst/>
                <a:latin typeface="-apple-system"/>
              </a:rPr>
              <a:t>Ulkopuolisten palveluntuottajien aineistoja kuten</a:t>
            </a:r>
            <a:r>
              <a:rPr lang="fi-FI" sz="1300" dirty="0">
                <a:solidFill>
                  <a:srgbClr val="172B4D"/>
                </a:solidFill>
                <a:latin typeface="-apple-system"/>
              </a:rPr>
              <a:t> RHR, pohjatutkimuksia, luonnonsuojelualueita, oppilaitokset ym..</a:t>
            </a:r>
            <a:endParaRPr lang="fi-FI" sz="1300" b="0" i="0" dirty="0">
              <a:solidFill>
                <a:srgbClr val="172B4D"/>
              </a:solidFill>
              <a:effectLst/>
              <a:latin typeface="-apple-system"/>
            </a:endParaRPr>
          </a:p>
          <a:p>
            <a:pPr lvl="1"/>
            <a:r>
              <a:rPr lang="fi-FI" sz="1300" b="0" i="0" dirty="0">
                <a:solidFill>
                  <a:srgbClr val="172B4D"/>
                </a:solidFill>
                <a:effectLst/>
                <a:latin typeface="-apple-system"/>
              </a:rPr>
              <a:t>Sisäisiä ei-julkisia aineistoja kuten RATUS- ja ROPE-kohteet</a:t>
            </a:r>
          </a:p>
          <a:p>
            <a:pPr lvl="1"/>
            <a:r>
              <a:rPr lang="fi-FI" sz="1300" b="0" i="0" dirty="0">
                <a:solidFill>
                  <a:srgbClr val="172B4D"/>
                </a:solidFill>
                <a:effectLst/>
                <a:latin typeface="-apple-system"/>
              </a:rPr>
              <a:t>Mahdollisuus tuoda omia paikkatietoaineistoja kartalle</a:t>
            </a:r>
          </a:p>
          <a:p>
            <a:pPr lvl="1"/>
            <a:r>
              <a:rPr lang="fi-FI" sz="1300" dirty="0">
                <a:solidFill>
                  <a:srgbClr val="172B4D"/>
                </a:solidFill>
                <a:latin typeface="-apple-system"/>
              </a:rPr>
              <a:t>Mahdollisuus tehdä oma karttajulkaisu</a:t>
            </a:r>
            <a:br>
              <a:rPr lang="fi-FI" sz="1300" b="0" i="0" dirty="0">
                <a:solidFill>
                  <a:srgbClr val="172B4D"/>
                </a:solidFill>
                <a:effectLst/>
                <a:latin typeface="-apple-system"/>
              </a:rPr>
            </a:br>
            <a:endParaRPr lang="fi-FI" sz="1300" b="0" i="0" dirty="0">
              <a:solidFill>
                <a:srgbClr val="172B4D"/>
              </a:solidFill>
              <a:effectLst/>
              <a:latin typeface="-apple-system"/>
            </a:endParaRPr>
          </a:p>
          <a:p>
            <a:pPr algn="l">
              <a:buFont typeface="Arial" panose="020B0604020202020204" pitchFamily="34" charset="0"/>
              <a:buChar char="•"/>
            </a:pPr>
            <a:r>
              <a:rPr lang="fi-FI" sz="1700" dirty="0">
                <a:solidFill>
                  <a:srgbClr val="172B4D"/>
                </a:solidFill>
                <a:latin typeface="-apple-system"/>
              </a:rPr>
              <a:t>Ajankohtaista</a:t>
            </a:r>
          </a:p>
          <a:p>
            <a:pPr lvl="1"/>
            <a:r>
              <a:rPr lang="fi-FI" sz="1400" dirty="0"/>
              <a:t>Latauslinkki rajattuihin aineistoihin tulossa lähiaikoina (ei tarvitse erikseen hakea Paljusta)</a:t>
            </a:r>
          </a:p>
          <a:p>
            <a:pPr marL="457200" lvl="1" indent="0">
              <a:buNone/>
            </a:pPr>
            <a:endParaRPr lang="fi-FI" sz="1300" dirty="0">
              <a:solidFill>
                <a:srgbClr val="172B4D"/>
              </a:solidFill>
              <a:latin typeface="-apple-system"/>
            </a:endParaRPr>
          </a:p>
          <a:p>
            <a:pPr algn="l">
              <a:buFont typeface="Arial" panose="020B0604020202020204" pitchFamily="34" charset="0"/>
              <a:buChar char="•"/>
            </a:pPr>
            <a:endParaRPr lang="fi-FI" sz="1700" dirty="0">
              <a:solidFill>
                <a:srgbClr val="172B4D"/>
              </a:solidFill>
              <a:latin typeface="-apple-system"/>
            </a:endParaRPr>
          </a:p>
        </p:txBody>
      </p:sp>
      <p:sp>
        <p:nvSpPr>
          <p:cNvPr id="4" name="Dian numeron paikkamerkki 3">
            <a:extLst>
              <a:ext uri="{FF2B5EF4-FFF2-40B4-BE49-F238E27FC236}">
                <a16:creationId xmlns:a16="http://schemas.microsoft.com/office/drawing/2014/main" id="{CB02BFB3-E507-EF59-4782-EED4EDBB57D9}"/>
              </a:ext>
            </a:extLst>
          </p:cNvPr>
          <p:cNvSpPr>
            <a:spLocks noGrp="1"/>
          </p:cNvSpPr>
          <p:nvPr>
            <p:ph type="sldNum" sz="quarter" idx="12"/>
          </p:nvPr>
        </p:nvSpPr>
        <p:spPr/>
        <p:txBody>
          <a:bodyPr anchor="ctr">
            <a:normAutofit/>
          </a:bodyPr>
          <a:lstStyle/>
          <a:p>
            <a:pPr>
              <a:spcAft>
                <a:spcPts val="600"/>
              </a:spcAft>
            </a:pPr>
            <a:r>
              <a:rPr lang="en-US"/>
              <a:t> </a:t>
            </a:r>
          </a:p>
        </p:txBody>
      </p:sp>
      <p:pic>
        <p:nvPicPr>
          <p:cNvPr id="7" name="Kuva 6">
            <a:extLst>
              <a:ext uri="{FF2B5EF4-FFF2-40B4-BE49-F238E27FC236}">
                <a16:creationId xmlns:a16="http://schemas.microsoft.com/office/drawing/2014/main" id="{CE1E4A77-D36B-D452-9091-737D8137B2E8}"/>
              </a:ext>
            </a:extLst>
          </p:cNvPr>
          <p:cNvPicPr>
            <a:picLocks noChangeAspect="1"/>
          </p:cNvPicPr>
          <p:nvPr/>
        </p:nvPicPr>
        <p:blipFill>
          <a:blip r:embed="rId5"/>
          <a:stretch>
            <a:fillRect/>
          </a:stretch>
        </p:blipFill>
        <p:spPr>
          <a:xfrm>
            <a:off x="5714974" y="497540"/>
            <a:ext cx="7397325" cy="6041372"/>
          </a:xfrm>
          <a:prstGeom prst="rect">
            <a:avLst/>
          </a:prstGeom>
        </p:spPr>
      </p:pic>
    </p:spTree>
    <p:extLst>
      <p:ext uri="{BB962C8B-B14F-4D97-AF65-F5344CB8AC3E}">
        <p14:creationId xmlns:p14="http://schemas.microsoft.com/office/powerpoint/2010/main" val="159099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B6A8DD-9956-743B-5341-64FB5976AA85}"/>
              </a:ext>
            </a:extLst>
          </p:cNvPr>
          <p:cNvSpPr>
            <a:spLocks noGrp="1"/>
          </p:cNvSpPr>
          <p:nvPr>
            <p:ph type="title"/>
          </p:nvPr>
        </p:nvSpPr>
        <p:spPr/>
        <p:txBody>
          <a:bodyPr/>
          <a:lstStyle/>
          <a:p>
            <a:r>
              <a:rPr lang="fi-FI" dirty="0"/>
              <a:t>Väyläviraston tieanalytiikan raportointisisällöt 1/3</a:t>
            </a:r>
          </a:p>
        </p:txBody>
      </p:sp>
      <p:sp>
        <p:nvSpPr>
          <p:cNvPr id="4" name="Dian numeron paikkamerkki 3">
            <a:extLst>
              <a:ext uri="{FF2B5EF4-FFF2-40B4-BE49-F238E27FC236}">
                <a16:creationId xmlns:a16="http://schemas.microsoft.com/office/drawing/2014/main" id="{D3382EDB-C037-35BA-31A5-7E69259F00D4}"/>
              </a:ext>
            </a:extLst>
          </p:cNvPr>
          <p:cNvSpPr>
            <a:spLocks noGrp="1"/>
          </p:cNvSpPr>
          <p:nvPr>
            <p:ph type="sldNum" sz="quarter" idx="12"/>
          </p:nvPr>
        </p:nvSpPr>
        <p:spPr/>
        <p:txBody>
          <a:bodyPr/>
          <a:lstStyle/>
          <a:p>
            <a:fld id="{6BD4A0EF-951A-4343-A672-F31B58E6828E}" type="slidenum">
              <a:rPr lang="en-US" smtClean="0"/>
              <a:pPr/>
              <a:t>15</a:t>
            </a:fld>
            <a:endParaRPr lang="en-US"/>
          </a:p>
        </p:txBody>
      </p:sp>
      <p:graphicFrame>
        <p:nvGraphicFramePr>
          <p:cNvPr id="5" name="Taulukko 4">
            <a:extLst>
              <a:ext uri="{FF2B5EF4-FFF2-40B4-BE49-F238E27FC236}">
                <a16:creationId xmlns:a16="http://schemas.microsoft.com/office/drawing/2014/main" id="{24411B7B-B9A5-7EB9-9A8B-EBB936E1E21A}"/>
              </a:ext>
            </a:extLst>
          </p:cNvPr>
          <p:cNvGraphicFramePr>
            <a:graphicFrameLocks noGrp="1"/>
          </p:cNvGraphicFramePr>
          <p:nvPr/>
        </p:nvGraphicFramePr>
        <p:xfrm>
          <a:off x="144862" y="1481350"/>
          <a:ext cx="7391402" cy="5377920"/>
        </p:xfrm>
        <a:graphic>
          <a:graphicData uri="http://schemas.openxmlformats.org/drawingml/2006/table">
            <a:tbl>
              <a:tblPr firstRow="1" bandRow="1">
                <a:tableStyleId>{5C22544A-7EE6-4342-B048-85BDC9FD1C3A}</a:tableStyleId>
              </a:tblPr>
              <a:tblGrid>
                <a:gridCol w="1949718">
                  <a:extLst>
                    <a:ext uri="{9D8B030D-6E8A-4147-A177-3AD203B41FA5}">
                      <a16:colId xmlns:a16="http://schemas.microsoft.com/office/drawing/2014/main" val="3624156634"/>
                    </a:ext>
                  </a:extLst>
                </a:gridCol>
                <a:gridCol w="2226034">
                  <a:extLst>
                    <a:ext uri="{9D8B030D-6E8A-4147-A177-3AD203B41FA5}">
                      <a16:colId xmlns:a16="http://schemas.microsoft.com/office/drawing/2014/main" val="442706626"/>
                    </a:ext>
                  </a:extLst>
                </a:gridCol>
                <a:gridCol w="1742594">
                  <a:extLst>
                    <a:ext uri="{9D8B030D-6E8A-4147-A177-3AD203B41FA5}">
                      <a16:colId xmlns:a16="http://schemas.microsoft.com/office/drawing/2014/main" val="1172260643"/>
                    </a:ext>
                  </a:extLst>
                </a:gridCol>
                <a:gridCol w="1473056">
                  <a:extLst>
                    <a:ext uri="{9D8B030D-6E8A-4147-A177-3AD203B41FA5}">
                      <a16:colId xmlns:a16="http://schemas.microsoft.com/office/drawing/2014/main" val="3011705168"/>
                    </a:ext>
                  </a:extLst>
                </a:gridCol>
              </a:tblGrid>
              <a:tr h="406140">
                <a:tc>
                  <a:txBody>
                    <a:bodyPr/>
                    <a:lstStyle/>
                    <a:p>
                      <a:pPr algn="l" fontAlgn="t"/>
                      <a:r>
                        <a:rPr lang="fi-FI" sz="1100" b="1" dirty="0">
                          <a:solidFill>
                            <a:srgbClr val="FFFFFF"/>
                          </a:solidFill>
                          <a:effectLst/>
                        </a:rPr>
                        <a:t>Osa-alue</a:t>
                      </a:r>
                      <a:endParaRPr lang="fi-FI" sz="1100" b="1" dirty="0">
                        <a:solidFill>
                          <a:srgbClr val="172B4D"/>
                        </a:solidFill>
                        <a:effectLst/>
                      </a:endParaRPr>
                    </a:p>
                  </a:txBody>
                  <a:tcPr marL="97200" marR="97200" marT="68400" marB="68400"/>
                </a:tc>
                <a:tc>
                  <a:txBody>
                    <a:bodyPr/>
                    <a:lstStyle/>
                    <a:p>
                      <a:pPr algn="l" fontAlgn="t"/>
                      <a:r>
                        <a:rPr lang="fi-FI" sz="1100" b="1">
                          <a:solidFill>
                            <a:srgbClr val="FFFFFF"/>
                          </a:solidFill>
                          <a:effectLst/>
                        </a:rPr>
                        <a:t>Sisältöjen näkyvyys</a:t>
                      </a:r>
                      <a:endParaRPr lang="fi-FI" sz="1100" b="1">
                        <a:solidFill>
                          <a:srgbClr val="172B4D"/>
                        </a:solidFill>
                        <a:effectLst/>
                      </a:endParaRPr>
                    </a:p>
                  </a:txBody>
                  <a:tcPr marL="97200" marR="97200" marT="68400" marB="68400"/>
                </a:tc>
                <a:tc>
                  <a:txBody>
                    <a:bodyPr/>
                    <a:lstStyle/>
                    <a:p>
                      <a:pPr algn="l" fontAlgn="t"/>
                      <a:r>
                        <a:rPr lang="fi-FI" sz="1100" b="1" dirty="0">
                          <a:solidFill>
                            <a:srgbClr val="FFFFFF"/>
                          </a:solidFill>
                          <a:effectLst/>
                        </a:rPr>
                        <a:t>Raportointisisällöt tuotannossa</a:t>
                      </a:r>
                      <a:endParaRPr lang="fi-FI" sz="1100" b="1" dirty="0">
                        <a:solidFill>
                          <a:srgbClr val="172B4D"/>
                        </a:solidFill>
                        <a:effectLst/>
                      </a:endParaRPr>
                    </a:p>
                  </a:txBody>
                  <a:tcPr marL="97200" marR="97200" marT="68400" marB="68400"/>
                </a:tc>
                <a:tc>
                  <a:txBody>
                    <a:bodyPr/>
                    <a:lstStyle/>
                    <a:p>
                      <a:pPr algn="l" fontAlgn="t"/>
                      <a:r>
                        <a:rPr lang="fi-FI" sz="1100" b="1" dirty="0">
                          <a:solidFill>
                            <a:srgbClr val="FFFFFF"/>
                          </a:solidFill>
                          <a:effectLst/>
                        </a:rPr>
                        <a:t>Raportointisisällöt kehityksessä </a:t>
                      </a:r>
                      <a:endParaRPr lang="fi-FI" sz="1100" b="1" dirty="0">
                        <a:solidFill>
                          <a:srgbClr val="172B4D"/>
                        </a:solidFill>
                        <a:effectLst/>
                      </a:endParaRPr>
                    </a:p>
                  </a:txBody>
                  <a:tcPr marL="97200" marR="97200" marT="68400" marB="68400"/>
                </a:tc>
                <a:extLst>
                  <a:ext uri="{0D108BD9-81ED-4DB2-BD59-A6C34878D82A}">
                    <a16:rowId xmlns:a16="http://schemas.microsoft.com/office/drawing/2014/main" val="3799650523"/>
                  </a:ext>
                </a:extLst>
              </a:tr>
              <a:tr h="694587">
                <a:tc>
                  <a:txBody>
                    <a:bodyPr/>
                    <a:lstStyle/>
                    <a:p>
                      <a:pPr algn="l" fontAlgn="t"/>
                      <a:r>
                        <a:rPr lang="fi-FI" sz="1100" b="1" dirty="0">
                          <a:effectLst/>
                        </a:rPr>
                        <a:t>Tiestötietojen raportointi</a:t>
                      </a:r>
                      <a:endParaRPr lang="fi-FI" sz="1100" dirty="0">
                        <a:effectLst/>
                      </a:endParaRPr>
                    </a:p>
                    <a:p>
                      <a:pPr algn="l" fontAlgn="t"/>
                      <a:r>
                        <a:rPr lang="fi-FI" sz="1100" dirty="0">
                          <a:effectLst/>
                        </a:rPr>
                        <a:t>Tiestön keskeiset tunnusluvut ja mittarit</a:t>
                      </a:r>
                      <a:br>
                        <a:rPr lang="fi-FI" sz="1100" b="1" dirty="0">
                          <a:effectLst/>
                        </a:rPr>
                      </a:br>
                      <a:endParaRPr lang="fi-FI" sz="1100" dirty="0">
                        <a:effectLst/>
                      </a:endParaRPr>
                    </a:p>
                  </a:txBody>
                  <a:tcPr marL="97200" marR="97200" marT="68400" marB="68400"/>
                </a:tc>
                <a:tc>
                  <a:txBody>
                    <a:bodyPr/>
                    <a:lstStyle/>
                    <a:p>
                      <a:pPr marL="171450" indent="-171450" algn="l" fontAlgn="t">
                        <a:buFont typeface="Arial" panose="020B0604020202020204" pitchFamily="34" charset="0"/>
                        <a:buChar char="•"/>
                      </a:pPr>
                      <a:r>
                        <a:rPr lang="fi-FI" sz="1100" dirty="0">
                          <a:effectLst/>
                        </a:rPr>
                        <a:t>Viraston tieanalytiikan käyttäjät</a:t>
                      </a:r>
                    </a:p>
                    <a:p>
                      <a:pPr marL="171450" indent="-171450" algn="l" fontAlgn="t">
                        <a:buFont typeface="Arial" panose="020B0604020202020204" pitchFamily="34" charset="0"/>
                        <a:buChar char="•"/>
                      </a:pPr>
                      <a:r>
                        <a:rPr lang="fi-FI" sz="1100" dirty="0">
                          <a:effectLst/>
                        </a:rPr>
                        <a:t>ELY-käyttäjät</a:t>
                      </a:r>
                    </a:p>
                  </a:txBody>
                  <a:tcPr marL="97200" marR="97200" marT="68400" marB="68400"/>
                </a:tc>
                <a:tc>
                  <a:txBody>
                    <a:bodyPr/>
                    <a:lstStyle/>
                    <a:p>
                      <a:pPr algn="l" fontAlgn="t"/>
                      <a:r>
                        <a:rPr lang="fi-FI" sz="1100" b="1" dirty="0">
                          <a:solidFill>
                            <a:srgbClr val="3DB7E4"/>
                          </a:solidFill>
                          <a:effectLst/>
                        </a:rPr>
                        <a:t>Tiestötietojen raportointi</a:t>
                      </a:r>
                      <a:endParaRPr lang="fi-FI" sz="1100" dirty="0">
                        <a:effectLst/>
                      </a:endParaRPr>
                    </a:p>
                    <a:p>
                      <a:pPr marL="171450" indent="-171450" algn="l" fontAlgn="t">
                        <a:buFont typeface="Arial" panose="020B0604020202020204" pitchFamily="34" charset="0"/>
                        <a:buChar char="•"/>
                      </a:pPr>
                      <a:r>
                        <a:rPr lang="fi-FI" sz="1100" dirty="0">
                          <a:effectLst/>
                        </a:rPr>
                        <a:t>Alueet </a:t>
                      </a:r>
                    </a:p>
                    <a:p>
                      <a:pPr marL="171450" indent="-171450" algn="l" fontAlgn="t">
                        <a:buFont typeface="Arial" panose="020B0604020202020204" pitchFamily="34" charset="0"/>
                        <a:buChar char="•"/>
                      </a:pPr>
                      <a:r>
                        <a:rPr lang="fi-FI" sz="1100" dirty="0">
                          <a:effectLst/>
                        </a:rPr>
                        <a:t>Luokitukset</a:t>
                      </a:r>
                    </a:p>
                    <a:p>
                      <a:pPr marL="171450" indent="-171450" algn="l" fontAlgn="t">
                        <a:buFont typeface="Arial" panose="020B0604020202020204" pitchFamily="34" charset="0"/>
                        <a:buChar char="•"/>
                      </a:pPr>
                      <a:r>
                        <a:rPr lang="fi-FI" sz="1100" dirty="0">
                          <a:effectLst/>
                        </a:rPr>
                        <a:t>Varusteet</a:t>
                      </a:r>
                    </a:p>
                  </a:txBody>
                  <a:tcPr marL="97200" marR="97200" marT="68400" marB="68400"/>
                </a:tc>
                <a:tc>
                  <a:txBody>
                    <a:bodyPr/>
                    <a:lstStyle/>
                    <a:p>
                      <a:pPr marL="171450" indent="-171450" algn="l" fontAlgn="t">
                        <a:buFont typeface="Arial" panose="020B0604020202020204" pitchFamily="34" charset="0"/>
                        <a:buChar char="•"/>
                      </a:pPr>
                      <a:r>
                        <a:rPr lang="fi-FI" sz="1100" b="0" dirty="0">
                          <a:effectLst/>
                        </a:rPr>
                        <a:t>Melurakenteet</a:t>
                      </a:r>
                    </a:p>
                  </a:txBody>
                  <a:tcPr marL="97200" marR="97200" marT="68400" marB="68400"/>
                </a:tc>
                <a:extLst>
                  <a:ext uri="{0D108BD9-81ED-4DB2-BD59-A6C34878D82A}">
                    <a16:rowId xmlns:a16="http://schemas.microsoft.com/office/drawing/2014/main" val="1913699706"/>
                  </a:ext>
                </a:extLst>
              </a:tr>
              <a:tr h="838811">
                <a:tc>
                  <a:txBody>
                    <a:bodyPr/>
                    <a:lstStyle/>
                    <a:p>
                      <a:pPr marL="0" algn="l" defTabSz="914400" rtl="0" eaLnBrk="1" fontAlgn="t" latinLnBrk="0" hangingPunct="1"/>
                      <a:r>
                        <a:rPr lang="fi-FI" sz="1100" b="1" kern="1200" dirty="0">
                          <a:solidFill>
                            <a:schemeClr val="tx1"/>
                          </a:solidFill>
                          <a:effectLst/>
                        </a:rPr>
                        <a:t>Kelirikkoraportointi</a:t>
                      </a:r>
                    </a:p>
                    <a:p>
                      <a:pPr marL="0" algn="l" defTabSz="914400" rtl="0" eaLnBrk="1" fontAlgn="t" latinLnBrk="0" hangingPunct="1"/>
                      <a:r>
                        <a:rPr lang="fi-FI" sz="1100" kern="1200" dirty="0">
                          <a:solidFill>
                            <a:schemeClr val="tx1"/>
                          </a:solidFill>
                          <a:effectLst/>
                        </a:rPr>
                        <a:t>Teiden painorajoitusten ELY-kohtainen vertailu; painorajoituksiin liittyvien päätösten lukumäärät, keskikestot, kokonais- ja keskipituudet</a:t>
                      </a:r>
                      <a:endParaRPr lang="fi-FI" sz="1100" kern="1200" dirty="0">
                        <a:solidFill>
                          <a:schemeClr val="tx1"/>
                        </a:solidFill>
                        <a:effectLst/>
                        <a:latin typeface="+mn-lt"/>
                        <a:ea typeface="+mn-ea"/>
                        <a:cs typeface="+mn-cs"/>
                      </a:endParaRPr>
                    </a:p>
                  </a:txBody>
                  <a:tcPr marL="97200" marR="97200" marT="68400" marB="68400"/>
                </a:tc>
                <a:tc>
                  <a:txBody>
                    <a:bodyPr/>
                    <a:lstStyle/>
                    <a:p>
                      <a:pPr marL="171450" indent="-171450" algn="l" fontAlgn="t">
                        <a:buFont typeface="Arial" panose="020B0604020202020204" pitchFamily="34" charset="0"/>
                        <a:buChar char="•"/>
                      </a:pPr>
                      <a:r>
                        <a:rPr lang="fi-FI" sz="1100" dirty="0">
                          <a:effectLst/>
                        </a:rPr>
                        <a:t>Viraston tieanalytiikan käyttäjät</a:t>
                      </a:r>
                    </a:p>
                    <a:p>
                      <a:pPr marL="171450" indent="-171450" algn="l" fontAlgn="t">
                        <a:buFont typeface="Arial" panose="020B0604020202020204" pitchFamily="34" charset="0"/>
                        <a:buChar char="•"/>
                      </a:pPr>
                      <a:r>
                        <a:rPr lang="fi-FI" sz="1100" dirty="0">
                          <a:effectLst/>
                        </a:rPr>
                        <a:t>ELY-käyttäjät</a:t>
                      </a:r>
                    </a:p>
                  </a:txBody>
                  <a:tcPr marL="97200" marR="97200" marT="68400" marB="68400"/>
                </a:tc>
                <a:tc>
                  <a:txBody>
                    <a:bodyPr/>
                    <a:lstStyle/>
                    <a:p>
                      <a:pPr algn="l" fontAlgn="t"/>
                      <a:r>
                        <a:rPr lang="fi-FI" sz="1100" b="1" dirty="0">
                          <a:solidFill>
                            <a:srgbClr val="3DB7E4"/>
                          </a:solidFill>
                          <a:effectLst/>
                        </a:rPr>
                        <a:t>Kelirikkoraportointi</a:t>
                      </a:r>
                      <a:endParaRPr lang="fi-FI" sz="1100" dirty="0">
                        <a:effectLst/>
                      </a:endParaRPr>
                    </a:p>
                    <a:p>
                      <a:pPr marL="171450" indent="-171450" algn="l" fontAlgn="t">
                        <a:buFont typeface="Arial" panose="020B0604020202020204" pitchFamily="34" charset="0"/>
                        <a:buChar char="•"/>
                      </a:pPr>
                      <a:r>
                        <a:rPr lang="fi-FI" sz="1100" dirty="0">
                          <a:effectLst/>
                        </a:rPr>
                        <a:t>Teiden painorajoitukset</a:t>
                      </a:r>
                    </a:p>
                  </a:txBody>
                  <a:tcPr marL="97200" marR="97200" marT="68400" marB="68400"/>
                </a:tc>
                <a:tc>
                  <a:txBody>
                    <a:bodyPr/>
                    <a:lstStyle/>
                    <a:p>
                      <a:pPr algn="l" fontAlgn="t"/>
                      <a:br>
                        <a:rPr lang="fi-FI" sz="1100" dirty="0">
                          <a:effectLst/>
                        </a:rPr>
                      </a:br>
                      <a:endParaRPr lang="fi-FI" sz="1100" dirty="0">
                        <a:effectLst/>
                      </a:endParaRPr>
                    </a:p>
                  </a:txBody>
                  <a:tcPr marL="97200" marR="97200" marT="68400" marB="68400"/>
                </a:tc>
                <a:extLst>
                  <a:ext uri="{0D108BD9-81ED-4DB2-BD59-A6C34878D82A}">
                    <a16:rowId xmlns:a16="http://schemas.microsoft.com/office/drawing/2014/main" val="1282541253"/>
                  </a:ext>
                </a:extLst>
              </a:tr>
              <a:tr h="983035">
                <a:tc>
                  <a:txBody>
                    <a:bodyPr/>
                    <a:lstStyle/>
                    <a:p>
                      <a:pPr algn="l" fontAlgn="t"/>
                      <a:r>
                        <a:rPr lang="fi-FI" sz="1100" b="1" dirty="0">
                          <a:effectLst/>
                        </a:rPr>
                        <a:t>Onnettomuusraportointi</a:t>
                      </a:r>
                      <a:endParaRPr lang="fi-FI" sz="1100" dirty="0">
                        <a:effectLst/>
                      </a:endParaRPr>
                    </a:p>
                    <a:p>
                      <a:pPr algn="l" fontAlgn="t"/>
                      <a:r>
                        <a:rPr lang="fi-FI" sz="1100" dirty="0">
                          <a:effectLst/>
                        </a:rPr>
                        <a:t>Maanteiden ja katuverkon onnettomuustiedot</a:t>
                      </a:r>
                    </a:p>
                  </a:txBody>
                  <a:tcPr marL="97200" marR="97200" marT="68400" marB="68400"/>
                </a:tc>
                <a:tc>
                  <a:txBody>
                    <a:bodyPr/>
                    <a:lstStyle/>
                    <a:p>
                      <a:pPr marL="171450" indent="-171450" algn="l" fontAlgn="t">
                        <a:buFont typeface="Arial" panose="020B0604020202020204" pitchFamily="34" charset="0"/>
                        <a:buChar char="•"/>
                      </a:pPr>
                      <a:r>
                        <a:rPr lang="fi-FI" sz="1100" dirty="0">
                          <a:effectLst/>
                        </a:rPr>
                        <a:t>Viraston tieanalytiikan käyttäjät</a:t>
                      </a:r>
                    </a:p>
                    <a:p>
                      <a:pPr marL="171450" indent="-171450" algn="l" fontAlgn="t">
                        <a:buFont typeface="Arial" panose="020B0604020202020204" pitchFamily="34" charset="0"/>
                        <a:buChar char="•"/>
                      </a:pPr>
                      <a:r>
                        <a:rPr lang="fi-FI" sz="1100" dirty="0">
                          <a:effectLst/>
                        </a:rPr>
                        <a:t>ELY-käyttäjät (ei henkilötason tietoja)</a:t>
                      </a:r>
                    </a:p>
                    <a:p>
                      <a:pPr marL="171450" indent="-171450" algn="l" fontAlgn="t">
                        <a:buFont typeface="Arial" panose="020B0604020202020204" pitchFamily="34" charset="0"/>
                        <a:buChar char="•"/>
                      </a:pPr>
                      <a:r>
                        <a:rPr lang="fi-FI" sz="1100" dirty="0">
                          <a:effectLst/>
                        </a:rPr>
                        <a:t>Ulkopuoliset tieanalytiikan käyttäjät (ei henkilötason tietoja)</a:t>
                      </a:r>
                    </a:p>
                    <a:p>
                      <a:pPr marL="171450" indent="-171450" algn="l" fontAlgn="t">
                        <a:buFont typeface="Arial" panose="020B0604020202020204" pitchFamily="34" charset="0"/>
                        <a:buChar char="•"/>
                      </a:pPr>
                      <a:r>
                        <a:rPr lang="fi-FI" sz="1100" dirty="0">
                          <a:effectLst/>
                        </a:rPr>
                        <a:t>Henkilötason tietoihin pääsevät </a:t>
                      </a:r>
                      <a:r>
                        <a:rPr lang="fi-FI" sz="1100" dirty="0" err="1">
                          <a:effectLst/>
                        </a:rPr>
                        <a:t>ulkop</a:t>
                      </a:r>
                      <a:r>
                        <a:rPr lang="fi-FI" sz="1100" dirty="0">
                          <a:effectLst/>
                        </a:rPr>
                        <a:t>. käyttäjät</a:t>
                      </a:r>
                    </a:p>
                  </a:txBody>
                  <a:tcPr marL="97200" marR="97200" marT="68400" marB="68400"/>
                </a:tc>
                <a:tc>
                  <a:txBody>
                    <a:bodyPr/>
                    <a:lstStyle/>
                    <a:p>
                      <a:pPr algn="l" fontAlgn="t"/>
                      <a:r>
                        <a:rPr lang="fi-FI" sz="1100" b="1" dirty="0">
                          <a:solidFill>
                            <a:srgbClr val="3DB7E4"/>
                          </a:solidFill>
                          <a:effectLst/>
                        </a:rPr>
                        <a:t>Onnettomuusraportointi</a:t>
                      </a:r>
                      <a:r>
                        <a:rPr lang="fi-FI" sz="1100" b="1" dirty="0">
                          <a:effectLst/>
                        </a:rPr>
                        <a:t> </a:t>
                      </a:r>
                      <a:endParaRPr lang="fi-FI" sz="1100" dirty="0">
                        <a:effectLst/>
                      </a:endParaRPr>
                    </a:p>
                    <a:p>
                      <a:pPr marL="171450" indent="-171450" algn="l" fontAlgn="t">
                        <a:buFont typeface="Arial" panose="020B0604020202020204" pitchFamily="34" charset="0"/>
                        <a:buChar char="•"/>
                      </a:pPr>
                      <a:r>
                        <a:rPr lang="fi-FI" sz="1100" dirty="0">
                          <a:effectLst/>
                        </a:rPr>
                        <a:t>Onnettomuusraportointi</a:t>
                      </a:r>
                    </a:p>
                  </a:txBody>
                  <a:tcPr marL="97200" marR="97200" marT="68400" marB="68400"/>
                </a:tc>
                <a:tc>
                  <a:txBody>
                    <a:bodyPr/>
                    <a:lstStyle/>
                    <a:p>
                      <a:pPr algn="l" fontAlgn="t"/>
                      <a:br>
                        <a:rPr lang="fi-FI" sz="1100" dirty="0">
                          <a:effectLst/>
                        </a:rPr>
                      </a:br>
                      <a:endParaRPr lang="fi-FI" sz="1100" dirty="0">
                        <a:effectLst/>
                      </a:endParaRPr>
                    </a:p>
                  </a:txBody>
                  <a:tcPr marL="97200" marR="97200" marT="68400" marB="68400"/>
                </a:tc>
                <a:extLst>
                  <a:ext uri="{0D108BD9-81ED-4DB2-BD59-A6C34878D82A}">
                    <a16:rowId xmlns:a16="http://schemas.microsoft.com/office/drawing/2014/main" val="1300113431"/>
                  </a:ext>
                </a:extLst>
              </a:tr>
              <a:tr h="550363">
                <a:tc>
                  <a:txBody>
                    <a:bodyPr/>
                    <a:lstStyle/>
                    <a:p>
                      <a:pPr algn="l" fontAlgn="t"/>
                      <a:r>
                        <a:rPr lang="fi-FI" sz="1100" b="1" dirty="0">
                          <a:effectLst/>
                        </a:rPr>
                        <a:t>Päällystettyjen teiden kuntoraportointi</a:t>
                      </a:r>
                    </a:p>
                    <a:p>
                      <a:pPr algn="l" fontAlgn="t"/>
                      <a:r>
                        <a:rPr lang="fi-FI" sz="1100" b="0" dirty="0">
                          <a:effectLst/>
                        </a:rPr>
                        <a:t>Päällysteiden kunnon tieverkkotasoinen raportointi.</a:t>
                      </a:r>
                    </a:p>
                  </a:txBody>
                  <a:tcPr marL="97200" marR="97200" marT="68400" marB="68400"/>
                </a:tc>
                <a:tc>
                  <a:txBody>
                    <a:bodyPr/>
                    <a:lstStyle/>
                    <a:p>
                      <a:pPr marL="171450" indent="-171450" algn="l" fontAlgn="t">
                        <a:buFont typeface="Arial" panose="020B0604020202020204" pitchFamily="34" charset="0"/>
                        <a:buChar char="•"/>
                      </a:pPr>
                      <a:r>
                        <a:rPr lang="fi-FI" sz="1100" dirty="0">
                          <a:effectLst/>
                        </a:rPr>
                        <a:t>Viraston tieanalytiikan käyttäjät</a:t>
                      </a:r>
                    </a:p>
                    <a:p>
                      <a:pPr marL="171450" indent="-171450" algn="l" fontAlgn="t">
                        <a:buFont typeface="Arial" panose="020B0604020202020204" pitchFamily="34" charset="0"/>
                        <a:buChar char="•"/>
                      </a:pPr>
                      <a:r>
                        <a:rPr lang="fi-FI" sz="1100" dirty="0">
                          <a:effectLst/>
                        </a:rPr>
                        <a:t>ELY-käyttäjät</a:t>
                      </a:r>
                    </a:p>
                  </a:txBody>
                  <a:tcPr marL="97200" marR="97200" marT="68400" marB="68400"/>
                </a:tc>
                <a:tc>
                  <a:txBody>
                    <a:bodyPr/>
                    <a:lstStyle/>
                    <a:p>
                      <a:pPr algn="l" fontAlgn="t"/>
                      <a:r>
                        <a:rPr lang="fi-FI" sz="1100" b="1" dirty="0">
                          <a:effectLst/>
                        </a:rPr>
                        <a:t> </a:t>
                      </a:r>
                      <a:endParaRPr lang="fi-FI" sz="1100" dirty="0">
                        <a:effectLst/>
                      </a:endParaRPr>
                    </a:p>
                  </a:txBody>
                  <a:tcPr marL="97200" marR="97200" marT="68400" marB="68400"/>
                </a:tc>
                <a:tc>
                  <a:txBody>
                    <a:bodyPr/>
                    <a:lstStyle/>
                    <a:p>
                      <a:pPr marL="171450" indent="-171450" algn="l" fontAlgn="t">
                        <a:buFont typeface="Arial" panose="020B0604020202020204" pitchFamily="34" charset="0"/>
                        <a:buChar char="•"/>
                      </a:pPr>
                      <a:r>
                        <a:rPr lang="fi-FI" sz="1100" b="0" dirty="0">
                          <a:effectLst/>
                        </a:rPr>
                        <a:t>Kuntoraportti</a:t>
                      </a:r>
                    </a:p>
                  </a:txBody>
                  <a:tcPr marL="97200" marR="97200" marT="68400" marB="68400"/>
                </a:tc>
                <a:extLst>
                  <a:ext uri="{0D108BD9-81ED-4DB2-BD59-A6C34878D82A}">
                    <a16:rowId xmlns:a16="http://schemas.microsoft.com/office/drawing/2014/main" val="1370846927"/>
                  </a:ext>
                </a:extLst>
              </a:tr>
            </a:tbl>
          </a:graphicData>
        </a:graphic>
      </p:graphicFrame>
      <p:pic>
        <p:nvPicPr>
          <p:cNvPr id="6" name="Picture 2">
            <a:extLst>
              <a:ext uri="{FF2B5EF4-FFF2-40B4-BE49-F238E27FC236}">
                <a16:creationId xmlns:a16="http://schemas.microsoft.com/office/drawing/2014/main" id="{33207536-0D8E-3C3F-E796-915E05E20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381" y="1447901"/>
            <a:ext cx="4528226" cy="19810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98FFCAB-4613-DC0E-3C12-EDE656F08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988" y="3428241"/>
            <a:ext cx="4558619" cy="2024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B9B286-53FC-2DB0-7430-2ACB355B6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264" y="5255288"/>
            <a:ext cx="4606301" cy="159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B6A8DD-9956-743B-5341-64FB5976AA85}"/>
              </a:ext>
            </a:extLst>
          </p:cNvPr>
          <p:cNvSpPr>
            <a:spLocks noGrp="1"/>
          </p:cNvSpPr>
          <p:nvPr>
            <p:ph type="title"/>
          </p:nvPr>
        </p:nvSpPr>
        <p:spPr/>
        <p:txBody>
          <a:bodyPr/>
          <a:lstStyle/>
          <a:p>
            <a:r>
              <a:rPr lang="fi-FI" dirty="0"/>
              <a:t>Väyläviraston tieanalytiikan raportointisisällöt 2/3</a:t>
            </a:r>
          </a:p>
        </p:txBody>
      </p:sp>
      <p:sp>
        <p:nvSpPr>
          <p:cNvPr id="4" name="Dian numeron paikkamerkki 3">
            <a:extLst>
              <a:ext uri="{FF2B5EF4-FFF2-40B4-BE49-F238E27FC236}">
                <a16:creationId xmlns:a16="http://schemas.microsoft.com/office/drawing/2014/main" id="{D3382EDB-C037-35BA-31A5-7E69259F00D4}"/>
              </a:ext>
            </a:extLst>
          </p:cNvPr>
          <p:cNvSpPr>
            <a:spLocks noGrp="1"/>
          </p:cNvSpPr>
          <p:nvPr>
            <p:ph type="sldNum" sz="quarter" idx="12"/>
          </p:nvPr>
        </p:nvSpPr>
        <p:spPr/>
        <p:txBody>
          <a:bodyPr/>
          <a:lstStyle/>
          <a:p>
            <a:fld id="{6BD4A0EF-951A-4343-A672-F31B58E6828E}" type="slidenum">
              <a:rPr lang="en-US" smtClean="0"/>
              <a:pPr/>
              <a:t>16</a:t>
            </a:fld>
            <a:endParaRPr lang="en-US"/>
          </a:p>
        </p:txBody>
      </p:sp>
      <p:graphicFrame>
        <p:nvGraphicFramePr>
          <p:cNvPr id="5" name="Taulukko 4">
            <a:extLst>
              <a:ext uri="{FF2B5EF4-FFF2-40B4-BE49-F238E27FC236}">
                <a16:creationId xmlns:a16="http://schemas.microsoft.com/office/drawing/2014/main" id="{24411B7B-B9A5-7EB9-9A8B-EBB936E1E21A}"/>
              </a:ext>
            </a:extLst>
          </p:cNvPr>
          <p:cNvGraphicFramePr>
            <a:graphicFrameLocks noGrp="1"/>
          </p:cNvGraphicFramePr>
          <p:nvPr>
            <p:extLst>
              <p:ext uri="{D42A27DB-BD31-4B8C-83A1-F6EECF244321}">
                <p14:modId xmlns:p14="http://schemas.microsoft.com/office/powerpoint/2010/main" val="2137293717"/>
              </p:ext>
            </p:extLst>
          </p:nvPr>
        </p:nvGraphicFramePr>
        <p:xfrm>
          <a:off x="134830" y="1450531"/>
          <a:ext cx="7892250" cy="5407469"/>
        </p:xfrm>
        <a:graphic>
          <a:graphicData uri="http://schemas.openxmlformats.org/drawingml/2006/table">
            <a:tbl>
              <a:tblPr firstRow="1" bandRow="1">
                <a:tableStyleId>{5C22544A-7EE6-4342-B048-85BDC9FD1C3A}</a:tableStyleId>
              </a:tblPr>
              <a:tblGrid>
                <a:gridCol w="2081832">
                  <a:extLst>
                    <a:ext uri="{9D8B030D-6E8A-4147-A177-3AD203B41FA5}">
                      <a16:colId xmlns:a16="http://schemas.microsoft.com/office/drawing/2014/main" val="3624156634"/>
                    </a:ext>
                  </a:extLst>
                </a:gridCol>
                <a:gridCol w="2389192">
                  <a:extLst>
                    <a:ext uri="{9D8B030D-6E8A-4147-A177-3AD203B41FA5}">
                      <a16:colId xmlns:a16="http://schemas.microsoft.com/office/drawing/2014/main" val="442706626"/>
                    </a:ext>
                  </a:extLst>
                </a:gridCol>
                <a:gridCol w="1848355">
                  <a:extLst>
                    <a:ext uri="{9D8B030D-6E8A-4147-A177-3AD203B41FA5}">
                      <a16:colId xmlns:a16="http://schemas.microsoft.com/office/drawing/2014/main" val="1172260643"/>
                    </a:ext>
                  </a:extLst>
                </a:gridCol>
                <a:gridCol w="1572871">
                  <a:extLst>
                    <a:ext uri="{9D8B030D-6E8A-4147-A177-3AD203B41FA5}">
                      <a16:colId xmlns:a16="http://schemas.microsoft.com/office/drawing/2014/main" val="3011705168"/>
                    </a:ext>
                  </a:extLst>
                </a:gridCol>
              </a:tblGrid>
              <a:tr h="395491">
                <a:tc>
                  <a:txBody>
                    <a:bodyPr/>
                    <a:lstStyle/>
                    <a:p>
                      <a:pPr algn="l" fontAlgn="t"/>
                      <a:r>
                        <a:rPr lang="fi-FI" sz="1000" b="1" dirty="0">
                          <a:solidFill>
                            <a:srgbClr val="FFFFFF"/>
                          </a:solidFill>
                          <a:effectLst/>
                        </a:rPr>
                        <a:t>Osa-alue</a:t>
                      </a:r>
                      <a:endParaRPr lang="fi-FI" sz="1000" b="1" dirty="0">
                        <a:solidFill>
                          <a:srgbClr val="172B4D"/>
                        </a:solidFill>
                        <a:effectLst/>
                      </a:endParaRPr>
                    </a:p>
                  </a:txBody>
                  <a:tcPr marL="97200" marR="97200" marT="68400" marB="68400"/>
                </a:tc>
                <a:tc>
                  <a:txBody>
                    <a:bodyPr/>
                    <a:lstStyle/>
                    <a:p>
                      <a:pPr algn="l" fontAlgn="t"/>
                      <a:r>
                        <a:rPr lang="fi-FI" sz="1000" b="1">
                          <a:solidFill>
                            <a:srgbClr val="FFFFFF"/>
                          </a:solidFill>
                          <a:effectLst/>
                        </a:rPr>
                        <a:t>Sisältöjen näkyvyys</a:t>
                      </a:r>
                      <a:endParaRPr lang="fi-FI" sz="1000" b="1">
                        <a:solidFill>
                          <a:srgbClr val="172B4D"/>
                        </a:solidFill>
                        <a:effectLst/>
                      </a:endParaRPr>
                    </a:p>
                  </a:txBody>
                  <a:tcPr marL="97200" marR="97200" marT="68400" marB="68400"/>
                </a:tc>
                <a:tc>
                  <a:txBody>
                    <a:bodyPr/>
                    <a:lstStyle/>
                    <a:p>
                      <a:pPr algn="l" fontAlgn="t"/>
                      <a:r>
                        <a:rPr lang="fi-FI" sz="1000" b="1" dirty="0">
                          <a:solidFill>
                            <a:srgbClr val="FFFFFF"/>
                          </a:solidFill>
                          <a:effectLst/>
                        </a:rPr>
                        <a:t>Raportointisisällöt tuotannossa</a:t>
                      </a:r>
                      <a:endParaRPr lang="fi-FI" sz="1000" b="1" dirty="0">
                        <a:solidFill>
                          <a:srgbClr val="172B4D"/>
                        </a:solidFill>
                        <a:effectLst/>
                      </a:endParaRPr>
                    </a:p>
                  </a:txBody>
                  <a:tcPr marL="97200" marR="97200" marT="68400" marB="68400"/>
                </a:tc>
                <a:tc>
                  <a:txBody>
                    <a:bodyPr/>
                    <a:lstStyle/>
                    <a:p>
                      <a:pPr algn="l" fontAlgn="t"/>
                      <a:r>
                        <a:rPr lang="fi-FI" sz="1000" b="1" dirty="0">
                          <a:solidFill>
                            <a:srgbClr val="FFFFFF"/>
                          </a:solidFill>
                          <a:effectLst/>
                        </a:rPr>
                        <a:t>Raportointisisällöt kehityksessä </a:t>
                      </a:r>
                      <a:endParaRPr lang="fi-FI" sz="1000" b="1" dirty="0">
                        <a:solidFill>
                          <a:srgbClr val="172B4D"/>
                        </a:solidFill>
                        <a:effectLst/>
                      </a:endParaRPr>
                    </a:p>
                  </a:txBody>
                  <a:tcPr marL="97200" marR="97200" marT="68400" marB="68400"/>
                </a:tc>
                <a:extLst>
                  <a:ext uri="{0D108BD9-81ED-4DB2-BD59-A6C34878D82A}">
                    <a16:rowId xmlns:a16="http://schemas.microsoft.com/office/drawing/2014/main" val="3799650523"/>
                  </a:ext>
                </a:extLst>
              </a:tr>
              <a:tr h="676376">
                <a:tc>
                  <a:txBody>
                    <a:bodyPr/>
                    <a:lstStyle/>
                    <a:p>
                      <a:pPr algn="l" fontAlgn="t"/>
                      <a:r>
                        <a:rPr lang="fi-FI" sz="1000" b="1" dirty="0">
                          <a:effectLst/>
                        </a:rPr>
                        <a:t>Päällystysohjelman tilannekuva</a:t>
                      </a:r>
                    </a:p>
                    <a:p>
                      <a:pPr algn="l" fontAlgn="t"/>
                      <a:endParaRPr lang="fi-FI" sz="1000" b="1" dirty="0">
                        <a:effectLst/>
                      </a:endParaRPr>
                    </a:p>
                  </a:txBody>
                  <a:tcPr marL="97200" marR="97200" marT="68400" marB="68400"/>
                </a:tc>
                <a:tc>
                  <a:txBody>
                    <a:bodyPr/>
                    <a:lstStyle/>
                    <a:p>
                      <a:pPr marL="171450" indent="-171450" algn="l" fontAlgn="t">
                        <a:buFont typeface="Arial" panose="020B0604020202020204" pitchFamily="34" charset="0"/>
                        <a:buChar char="•"/>
                      </a:pPr>
                      <a:r>
                        <a:rPr lang="fi-FI" sz="1000" dirty="0">
                          <a:effectLst/>
                        </a:rPr>
                        <a:t>Viraston tieanalytiikan käyttäjät</a:t>
                      </a:r>
                    </a:p>
                    <a:p>
                      <a:pPr marL="171450" indent="-171450" algn="l" fontAlgn="t">
                        <a:buFont typeface="Arial" panose="020B0604020202020204" pitchFamily="34" charset="0"/>
                        <a:buChar char="•"/>
                      </a:pPr>
                      <a:r>
                        <a:rPr lang="fi-FI" sz="1000" dirty="0">
                          <a:effectLst/>
                        </a:rPr>
                        <a:t>ELY-käyttäjät</a:t>
                      </a:r>
                    </a:p>
                  </a:txBody>
                  <a:tcPr marL="97200" marR="97200" marT="68400" marB="68400"/>
                </a:tc>
                <a:tc>
                  <a:txBody>
                    <a:bodyPr/>
                    <a:lstStyle/>
                    <a:p>
                      <a:pPr marL="0" algn="l" defTabSz="914400" rtl="0" eaLnBrk="1" fontAlgn="t" latinLnBrk="0" hangingPunct="1"/>
                      <a:r>
                        <a:rPr lang="fi-FI" sz="1000" b="1" kern="1200" dirty="0">
                          <a:solidFill>
                            <a:srgbClr val="3DB7E4"/>
                          </a:solidFill>
                          <a:effectLst/>
                          <a:latin typeface="+mn-lt"/>
                          <a:ea typeface="+mn-ea"/>
                          <a:cs typeface="+mn-cs"/>
                        </a:rPr>
                        <a:t>Päällystysohjelman tilannekuva</a:t>
                      </a:r>
                    </a:p>
                    <a:p>
                      <a:pPr marL="171450" indent="-171450" algn="l" fontAlgn="t">
                        <a:buFont typeface="Arial" panose="020B0604020202020204" pitchFamily="34" charset="0"/>
                        <a:buChar char="•"/>
                      </a:pPr>
                      <a:r>
                        <a:rPr lang="fi-FI" sz="1000" dirty="0">
                          <a:effectLst/>
                        </a:rPr>
                        <a:t>Päällysteohjelma</a:t>
                      </a:r>
                    </a:p>
                  </a:txBody>
                  <a:tcPr marL="97200" marR="97200" marT="68400" marB="68400"/>
                </a:tc>
                <a:tc>
                  <a:txBody>
                    <a:bodyPr/>
                    <a:lstStyle/>
                    <a:p>
                      <a:pPr marL="171450" indent="-171450" algn="l" fontAlgn="t">
                        <a:buFont typeface="Arial" panose="020B0604020202020204" pitchFamily="34" charset="0"/>
                        <a:buChar char="•"/>
                      </a:pPr>
                      <a:r>
                        <a:rPr lang="fi-FI" sz="1000" kern="1200" dirty="0">
                          <a:solidFill>
                            <a:schemeClr val="tx1"/>
                          </a:solidFill>
                          <a:effectLst/>
                          <a:latin typeface="+mn-lt"/>
                          <a:ea typeface="+mn-ea"/>
                          <a:cs typeface="+mn-cs"/>
                        </a:rPr>
                        <a:t>Päällystysohjelman toteumaraportointi</a:t>
                      </a:r>
                    </a:p>
                  </a:txBody>
                  <a:tcPr marL="97200" marR="97200" marT="68400" marB="68400"/>
                </a:tc>
                <a:extLst>
                  <a:ext uri="{0D108BD9-81ED-4DB2-BD59-A6C34878D82A}">
                    <a16:rowId xmlns:a16="http://schemas.microsoft.com/office/drawing/2014/main" val="1913699706"/>
                  </a:ext>
                </a:extLst>
              </a:tr>
              <a:tr h="957261">
                <a:tc>
                  <a:txBody>
                    <a:bodyPr/>
                    <a:lstStyle/>
                    <a:p>
                      <a:pPr algn="l" fontAlgn="t"/>
                      <a:r>
                        <a:rPr lang="fi-FI" sz="1000" b="1" dirty="0">
                          <a:effectLst/>
                        </a:rPr>
                        <a:t>Päällystystöiden laaturaportointi</a:t>
                      </a:r>
                      <a:endParaRPr lang="fi-FI" sz="1000" dirty="0">
                        <a:effectLst/>
                      </a:endParaRPr>
                    </a:p>
                    <a:p>
                      <a:pPr algn="l" fontAlgn="t"/>
                      <a:r>
                        <a:rPr lang="fi-FI" sz="1000" dirty="0">
                          <a:effectLst/>
                        </a:rPr>
                        <a:t>Päällysteiden laadun kohdetasoinen raportointi</a:t>
                      </a:r>
                    </a:p>
                  </a:txBody>
                  <a:tcPr marL="97200" marR="97200" marT="68400" marB="68400"/>
                </a:tc>
                <a:tc>
                  <a:txBody>
                    <a:bodyPr/>
                    <a:lstStyle/>
                    <a:p>
                      <a:pPr marL="171450" indent="-171450" algn="l" fontAlgn="t">
                        <a:buFont typeface="Arial" panose="020B0604020202020204" pitchFamily="34" charset="0"/>
                        <a:buChar char="•"/>
                      </a:pPr>
                      <a:r>
                        <a:rPr lang="fi-FI" sz="1000" dirty="0">
                          <a:effectLst/>
                        </a:rPr>
                        <a:t>Viraston tieanalytiikan käyttäjät</a:t>
                      </a:r>
                    </a:p>
                    <a:p>
                      <a:pPr marL="171450" indent="-171450" algn="l" fontAlgn="t">
                        <a:buFont typeface="Arial" panose="020B0604020202020204" pitchFamily="34" charset="0"/>
                        <a:buChar char="•"/>
                      </a:pPr>
                      <a:r>
                        <a:rPr lang="fi-FI" sz="1000" dirty="0">
                          <a:effectLst/>
                        </a:rPr>
                        <a:t>ELY-käyttäjät</a:t>
                      </a:r>
                    </a:p>
                    <a:p>
                      <a:pPr marL="171450" indent="-171450" algn="l" fontAlgn="t">
                        <a:buFont typeface="Arial" panose="020B0604020202020204" pitchFamily="34" charset="0"/>
                        <a:buChar char="•"/>
                      </a:pPr>
                      <a:r>
                        <a:rPr lang="fi-FI" sz="1000" dirty="0">
                          <a:effectLst/>
                        </a:rPr>
                        <a:t>Urakoitsijakohtaiset käyttäjäryhmät (vain oman yrityksen data)</a:t>
                      </a:r>
                    </a:p>
                  </a:txBody>
                  <a:tcPr marL="97200" marR="97200" marT="68400" marB="68400"/>
                </a:tc>
                <a:tc>
                  <a:txBody>
                    <a:bodyPr/>
                    <a:lstStyle/>
                    <a:p>
                      <a:pPr algn="l" fontAlgn="t"/>
                      <a:r>
                        <a:rPr lang="fi-FI" sz="1000" b="1" dirty="0">
                          <a:solidFill>
                            <a:srgbClr val="3DB7E4"/>
                          </a:solidFill>
                          <a:effectLst/>
                        </a:rPr>
                        <a:t>Päällystetöiden </a:t>
                      </a:r>
                      <a:r>
                        <a:rPr lang="fi-FI" sz="1000" b="1" dirty="0" err="1">
                          <a:solidFill>
                            <a:srgbClr val="3DB7E4"/>
                          </a:solidFill>
                          <a:effectLst/>
                        </a:rPr>
                        <a:t>laaaturaportointi</a:t>
                      </a:r>
                      <a:endParaRPr lang="fi-FI" sz="1000" dirty="0">
                        <a:effectLst/>
                      </a:endParaRPr>
                    </a:p>
                    <a:p>
                      <a:pPr marL="171450" indent="-171450" algn="l" fontAlgn="t">
                        <a:buFont typeface="Arial" panose="020B0604020202020204" pitchFamily="34" charset="0"/>
                        <a:buChar char="•"/>
                      </a:pPr>
                      <a:r>
                        <a:rPr lang="fi-FI" sz="1000" dirty="0">
                          <a:effectLst/>
                        </a:rPr>
                        <a:t>Laatumittaus</a:t>
                      </a:r>
                      <a:br>
                        <a:rPr lang="fi-FI" sz="1000" dirty="0">
                          <a:effectLst/>
                        </a:rPr>
                      </a:br>
                      <a:endParaRPr lang="fi-FI" sz="1000" dirty="0">
                        <a:effectLst/>
                      </a:endParaRPr>
                    </a:p>
                  </a:txBody>
                  <a:tcPr marL="97200" marR="97200" marT="68400" marB="68400"/>
                </a:tc>
                <a:tc>
                  <a:txBody>
                    <a:bodyPr/>
                    <a:lstStyle/>
                    <a:p>
                      <a:pPr algn="l" fontAlgn="t"/>
                      <a:endParaRPr lang="fi-FI" sz="1000" dirty="0">
                        <a:effectLst/>
                      </a:endParaRPr>
                    </a:p>
                  </a:txBody>
                  <a:tcPr marL="97200" marR="97200" marT="68400" marB="68400"/>
                </a:tc>
                <a:extLst>
                  <a:ext uri="{0D108BD9-81ED-4DB2-BD59-A6C34878D82A}">
                    <a16:rowId xmlns:a16="http://schemas.microsoft.com/office/drawing/2014/main" val="3368252968"/>
                  </a:ext>
                </a:extLst>
              </a:tr>
              <a:tr h="1519032">
                <a:tc>
                  <a:txBody>
                    <a:bodyPr/>
                    <a:lstStyle/>
                    <a:p>
                      <a:pPr algn="l" fontAlgn="t"/>
                      <a:r>
                        <a:rPr lang="fi-FI" sz="1000" b="1" dirty="0">
                          <a:effectLst/>
                        </a:rPr>
                        <a:t>Maanteiden hoidon materiaalien käytön raportointi</a:t>
                      </a:r>
                    </a:p>
                    <a:p>
                      <a:pPr algn="l" fontAlgn="t"/>
                      <a:r>
                        <a:rPr lang="fi-FI" sz="1000" dirty="0">
                          <a:effectLst/>
                        </a:rPr>
                        <a:t>Materiaalit (kuten suola ja </a:t>
                      </a:r>
                      <a:r>
                        <a:rPr lang="fi-FI" sz="1000" dirty="0" err="1">
                          <a:effectLst/>
                        </a:rPr>
                        <a:t>formiaatit</a:t>
                      </a:r>
                      <a:r>
                        <a:rPr lang="fi-FI" sz="1000" dirty="0">
                          <a:effectLst/>
                        </a:rPr>
                        <a:t>), materiaaliluokat ja määrät</a:t>
                      </a:r>
                    </a:p>
                  </a:txBody>
                  <a:tcPr marL="97200" marR="97200" marT="68400" marB="68400"/>
                </a:tc>
                <a:tc>
                  <a:txBody>
                    <a:bodyPr/>
                    <a:lstStyle/>
                    <a:p>
                      <a:pPr marL="171450" indent="-171450" algn="l" fontAlgn="t">
                        <a:buFont typeface="Arial" panose="020B0604020202020204" pitchFamily="34" charset="0"/>
                        <a:buChar char="•"/>
                      </a:pPr>
                      <a:r>
                        <a:rPr lang="fi-FI" sz="1000" dirty="0">
                          <a:effectLst/>
                        </a:rPr>
                        <a:t>Viraston tieanalytiikan käyttäjät</a:t>
                      </a:r>
                    </a:p>
                    <a:p>
                      <a:pPr marL="171450" indent="-171450" algn="l" fontAlgn="t">
                        <a:buFont typeface="Arial" panose="020B0604020202020204" pitchFamily="34" charset="0"/>
                        <a:buChar char="•"/>
                      </a:pPr>
                      <a:r>
                        <a:rPr lang="fi-FI" sz="1000" dirty="0">
                          <a:effectLst/>
                        </a:rPr>
                        <a:t>ELY-käyttäjät</a:t>
                      </a:r>
                    </a:p>
                    <a:p>
                      <a:pPr marL="171450" indent="-171450" algn="l" fontAlgn="t">
                        <a:buFont typeface="Arial" panose="020B0604020202020204" pitchFamily="34" charset="0"/>
                        <a:buChar char="•"/>
                      </a:pPr>
                      <a:r>
                        <a:rPr lang="fi-FI" sz="1000" dirty="0">
                          <a:effectLst/>
                        </a:rPr>
                        <a:t>Rajatut ulkopuoliset käyttäjät</a:t>
                      </a:r>
                    </a:p>
                  </a:txBody>
                  <a:tcPr marL="97200" marR="97200" marT="68400" marB="684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3DB7E4"/>
                          </a:solidFill>
                          <a:effectLst/>
                          <a:uLnTx/>
                          <a:uFillTx/>
                          <a:latin typeface="+mn-lt"/>
                          <a:ea typeface="+mn-ea"/>
                          <a:cs typeface="+mn-cs"/>
                        </a:rPr>
                        <a:t>Maanteiden hoidon materiaalien käyttö (rajatut oikeudet)</a:t>
                      </a:r>
                      <a:endParaRPr lang="fi-FI" sz="1000" b="0" dirty="0">
                        <a:effectLst/>
                      </a:endParaRPr>
                    </a:p>
                    <a:p>
                      <a:pPr marL="171450" indent="-171450" algn="l" fontAlgn="t">
                        <a:buFont typeface="Arial" panose="020B0604020202020204" pitchFamily="34" charset="0"/>
                        <a:buChar char="•"/>
                      </a:pPr>
                      <a:r>
                        <a:rPr lang="fi-FI" sz="1000" b="0" dirty="0">
                          <a:effectLst/>
                        </a:rPr>
                        <a:t>Harjan materiaalit</a:t>
                      </a:r>
                    </a:p>
                    <a:p>
                      <a:pPr marL="171450" indent="-171450" algn="l" fontAlgn="t">
                        <a:buFont typeface="Arial" panose="020B0604020202020204" pitchFamily="34" charset="0"/>
                        <a:buChar char="•"/>
                      </a:pPr>
                      <a:r>
                        <a:rPr lang="fi-FI" sz="1000" b="0" dirty="0" err="1">
                          <a:effectLst/>
                        </a:rPr>
                        <a:t>Materiaallien</a:t>
                      </a:r>
                      <a:r>
                        <a:rPr lang="fi-FI" sz="1000" b="0" dirty="0">
                          <a:effectLst/>
                        </a:rPr>
                        <a:t> käyttö eri tyyppisillä väylillä</a:t>
                      </a:r>
                    </a:p>
                    <a:p>
                      <a:pPr marL="171450" indent="-171450" algn="l" fontAlgn="t">
                        <a:buFont typeface="Arial" panose="020B0604020202020204" pitchFamily="34" charset="0"/>
                        <a:buChar char="•"/>
                      </a:pPr>
                      <a:r>
                        <a:rPr lang="fi-FI" sz="1000" b="0" dirty="0">
                          <a:effectLst/>
                        </a:rPr>
                        <a:t>Materiaalit kartalla luokittain</a:t>
                      </a:r>
                    </a:p>
                    <a:p>
                      <a:pPr marL="171450" indent="-171450" algn="l" fontAlgn="t">
                        <a:buFont typeface="Arial" panose="020B0604020202020204" pitchFamily="34" charset="0"/>
                        <a:buChar char="•"/>
                      </a:pPr>
                      <a:r>
                        <a:rPr lang="fi-FI" sz="1000" b="0" dirty="0">
                          <a:effectLst/>
                        </a:rPr>
                        <a:t>Harja tehtävät</a:t>
                      </a:r>
                    </a:p>
                  </a:txBody>
                  <a:tcPr marL="97200" marR="97200" marT="68400" marB="68400"/>
                </a:tc>
                <a:tc>
                  <a:txBody>
                    <a:bodyPr/>
                    <a:lstStyle/>
                    <a:p>
                      <a:pPr marL="0" indent="0" algn="l" fontAlgn="t">
                        <a:buFont typeface="Arial" panose="020B0604020202020204" pitchFamily="34" charset="0"/>
                        <a:buNone/>
                      </a:pPr>
                      <a:endParaRPr lang="fi-FI" sz="1000" b="0" dirty="0">
                        <a:effectLst/>
                      </a:endParaRPr>
                    </a:p>
                  </a:txBody>
                  <a:tcPr marL="97200" marR="97200" marT="68400" marB="68400"/>
                </a:tc>
                <a:extLst>
                  <a:ext uri="{0D108BD9-81ED-4DB2-BD59-A6C34878D82A}">
                    <a16:rowId xmlns:a16="http://schemas.microsoft.com/office/drawing/2014/main" val="2994703559"/>
                  </a:ext>
                </a:extLst>
              </a:tr>
              <a:tr h="1799917">
                <a:tc>
                  <a:txBody>
                    <a:bodyPr/>
                    <a:lstStyle/>
                    <a:p>
                      <a:pPr algn="l" fontAlgn="t"/>
                      <a:r>
                        <a:rPr lang="fi-FI" sz="1000" b="1" dirty="0">
                          <a:effectLst/>
                        </a:rPr>
                        <a:t>Tienkäyttäjätyytyväisyys-tutkimuksen (TKTT) analytiikka</a:t>
                      </a:r>
                      <a:br>
                        <a:rPr lang="fi-FI" sz="1000" b="1" dirty="0">
                          <a:effectLst/>
                        </a:rPr>
                      </a:br>
                      <a:endParaRPr lang="fi-FI" sz="1000" b="1" dirty="0">
                        <a:effectLst/>
                      </a:endParaRPr>
                    </a:p>
                    <a:p>
                      <a:pPr algn="l" fontAlgn="t"/>
                      <a:r>
                        <a:rPr lang="fi-FI" sz="1000" b="0" dirty="0">
                          <a:effectLst/>
                        </a:rPr>
                        <a:t>TKTT-tulosten visualisoinnit sekä tulosten ennuste.</a:t>
                      </a:r>
                    </a:p>
                  </a:txBody>
                  <a:tcPr marL="97200" marR="97200" marT="68400" marB="68400"/>
                </a:tc>
                <a:tc>
                  <a:txBody>
                    <a:bodyPr/>
                    <a:lstStyle/>
                    <a:p>
                      <a:pPr marL="171450" indent="-171450" algn="l" fontAlgn="t">
                        <a:buFont typeface="Arial" panose="020B0604020202020204" pitchFamily="34" charset="0"/>
                        <a:buChar char="•"/>
                      </a:pPr>
                      <a:r>
                        <a:rPr lang="fi-FI" sz="1000" dirty="0">
                          <a:effectLst/>
                        </a:rPr>
                        <a:t>Viraston tieanalytiikan käyttäjät</a:t>
                      </a:r>
                    </a:p>
                    <a:p>
                      <a:pPr marL="171450" indent="-171450" algn="l" fontAlgn="t">
                        <a:buFont typeface="Arial" panose="020B0604020202020204" pitchFamily="34" charset="0"/>
                        <a:buChar char="•"/>
                      </a:pPr>
                      <a:r>
                        <a:rPr lang="fi-FI" sz="1000" dirty="0">
                          <a:effectLst/>
                        </a:rPr>
                        <a:t>ELY-käyttäjät (ei ennuste)</a:t>
                      </a:r>
                    </a:p>
                    <a:p>
                      <a:pPr marL="171450" indent="-171450" algn="l" fontAlgn="t">
                        <a:buFont typeface="Arial" panose="020B0604020202020204" pitchFamily="34" charset="0"/>
                        <a:buChar char="•"/>
                      </a:pPr>
                      <a:r>
                        <a:rPr lang="fi-FI" sz="1000" dirty="0">
                          <a:effectLst/>
                        </a:rPr>
                        <a:t>Ulkopuoliset tieanalytiikan käyttäjät (ei ennuste)</a:t>
                      </a:r>
                    </a:p>
                  </a:txBody>
                  <a:tcPr marL="97200" marR="97200" marT="68400" marB="68400"/>
                </a:tc>
                <a:tc>
                  <a:txBody>
                    <a:bodyPr/>
                    <a:lstStyle/>
                    <a:p>
                      <a:pPr algn="l" fontAlgn="t"/>
                      <a:r>
                        <a:rPr lang="fi-FI" sz="1000" b="1" dirty="0">
                          <a:solidFill>
                            <a:srgbClr val="3DB7E4"/>
                          </a:solidFill>
                          <a:effectLst/>
                        </a:rPr>
                        <a:t>Tienkäyttäjätyytyväisyystutkimuksen (TKTT) analytiikka</a:t>
                      </a:r>
                      <a:endParaRPr lang="fi-FI" sz="1000" dirty="0">
                        <a:effectLst/>
                      </a:endParaRPr>
                    </a:p>
                    <a:p>
                      <a:pPr marL="171450" indent="-171450" algn="l" fontAlgn="t">
                        <a:buFont typeface="Arial" panose="020B0604020202020204" pitchFamily="34" charset="0"/>
                        <a:buChar char="•"/>
                      </a:pPr>
                      <a:r>
                        <a:rPr lang="fi-FI" sz="1000" dirty="0">
                          <a:effectLst/>
                        </a:rPr>
                        <a:t>Kesä: Yksityiset</a:t>
                      </a:r>
                    </a:p>
                    <a:p>
                      <a:pPr marL="171450" indent="-171450" algn="l" fontAlgn="t">
                        <a:buFont typeface="Arial" panose="020B0604020202020204" pitchFamily="34" charset="0"/>
                        <a:buChar char="•"/>
                      </a:pPr>
                      <a:r>
                        <a:rPr lang="fi-FI" sz="1000" dirty="0">
                          <a:effectLst/>
                        </a:rPr>
                        <a:t>Kesä: Raskas</a:t>
                      </a:r>
                    </a:p>
                    <a:p>
                      <a:pPr marL="171450" indent="-171450" algn="l" fontAlgn="t">
                        <a:buFont typeface="Arial" panose="020B0604020202020204" pitchFamily="34" charset="0"/>
                        <a:buChar char="•"/>
                      </a:pPr>
                      <a:r>
                        <a:rPr lang="fi-FI" sz="1000" dirty="0">
                          <a:effectLst/>
                        </a:rPr>
                        <a:t>Talvi: Yksityiset</a:t>
                      </a:r>
                    </a:p>
                    <a:p>
                      <a:pPr marL="171450" indent="-171450" algn="l" fontAlgn="t">
                        <a:buFont typeface="Arial" panose="020B0604020202020204" pitchFamily="34" charset="0"/>
                        <a:buChar char="•"/>
                      </a:pPr>
                      <a:r>
                        <a:rPr lang="fi-FI" sz="1000" dirty="0">
                          <a:effectLst/>
                        </a:rPr>
                        <a:t>Talvi: Raskas</a:t>
                      </a:r>
                    </a:p>
                    <a:p>
                      <a:pPr marL="171450" indent="-171450" algn="l" fontAlgn="t">
                        <a:buFont typeface="Arial" panose="020B0604020202020204" pitchFamily="34" charset="0"/>
                        <a:buChar char="•"/>
                      </a:pPr>
                      <a:endParaRPr lang="fi-FI" sz="1000" dirty="0">
                        <a:effectLst/>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fi-FI" sz="1000" b="1" kern="1200" dirty="0">
                          <a:solidFill>
                            <a:srgbClr val="3DB7E4"/>
                          </a:solidFill>
                          <a:effectLst/>
                          <a:latin typeface="+mn-lt"/>
                          <a:ea typeface="+mn-ea"/>
                          <a:cs typeface="+mn-cs"/>
                        </a:rPr>
                        <a:t>TKTT Ennakointimallit (rajatut oikeudet)</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fi-FI" sz="1000" kern="1200" dirty="0" err="1">
                          <a:solidFill>
                            <a:schemeClr val="tx1"/>
                          </a:solidFill>
                          <a:effectLst/>
                          <a:latin typeface="+mn-lt"/>
                          <a:ea typeface="+mn-ea"/>
                          <a:cs typeface="+mn-cs"/>
                        </a:rPr>
                        <a:t>TkTT</a:t>
                      </a:r>
                      <a:r>
                        <a:rPr lang="fi-FI" sz="1000" kern="1200" dirty="0">
                          <a:solidFill>
                            <a:schemeClr val="tx1"/>
                          </a:solidFill>
                          <a:effectLst/>
                          <a:latin typeface="+mn-lt"/>
                          <a:ea typeface="+mn-ea"/>
                          <a:cs typeface="+mn-cs"/>
                        </a:rPr>
                        <a:t> ennakointimalli</a:t>
                      </a:r>
                    </a:p>
                  </a:txBody>
                  <a:tcPr marL="97200" marR="97200" marT="68400" marB="68400"/>
                </a:tc>
                <a:tc>
                  <a:txBody>
                    <a:bodyPr/>
                    <a:lstStyle/>
                    <a:p>
                      <a:pPr marL="0" indent="0" algn="l" fontAlgn="t">
                        <a:buFont typeface="Arial" panose="020B0604020202020204" pitchFamily="34" charset="0"/>
                        <a:buNone/>
                      </a:pPr>
                      <a:endParaRPr lang="fi-FI" sz="1000" kern="1200" dirty="0">
                        <a:solidFill>
                          <a:schemeClr val="tx1"/>
                        </a:solidFill>
                        <a:effectLst/>
                        <a:latin typeface="+mn-lt"/>
                        <a:ea typeface="+mn-ea"/>
                        <a:cs typeface="+mn-cs"/>
                      </a:endParaRPr>
                    </a:p>
                  </a:txBody>
                  <a:tcPr marL="97200" marR="97200" marT="68400" marB="68400"/>
                </a:tc>
                <a:extLst>
                  <a:ext uri="{0D108BD9-81ED-4DB2-BD59-A6C34878D82A}">
                    <a16:rowId xmlns:a16="http://schemas.microsoft.com/office/drawing/2014/main" val="640513903"/>
                  </a:ext>
                </a:extLst>
              </a:tr>
            </a:tbl>
          </a:graphicData>
        </a:graphic>
      </p:graphicFrame>
      <p:pic>
        <p:nvPicPr>
          <p:cNvPr id="3074" name="Picture 2">
            <a:extLst>
              <a:ext uri="{FF2B5EF4-FFF2-40B4-BE49-F238E27FC236}">
                <a16:creationId xmlns:a16="http://schemas.microsoft.com/office/drawing/2014/main" id="{35DABF18-572A-106E-B5B8-1F9AB5CDD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046" y="4990852"/>
            <a:ext cx="3938912" cy="173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B6A8DD-9956-743B-5341-64FB5976AA85}"/>
              </a:ext>
            </a:extLst>
          </p:cNvPr>
          <p:cNvSpPr>
            <a:spLocks noGrp="1"/>
          </p:cNvSpPr>
          <p:nvPr>
            <p:ph type="title"/>
          </p:nvPr>
        </p:nvSpPr>
        <p:spPr/>
        <p:txBody>
          <a:bodyPr/>
          <a:lstStyle/>
          <a:p>
            <a:r>
              <a:rPr lang="fi-FI" dirty="0"/>
              <a:t>Väyläviraston tieanalytiikan raportointisisällöt 3/3</a:t>
            </a:r>
          </a:p>
        </p:txBody>
      </p:sp>
      <p:sp>
        <p:nvSpPr>
          <p:cNvPr id="4" name="Dian numeron paikkamerkki 3">
            <a:extLst>
              <a:ext uri="{FF2B5EF4-FFF2-40B4-BE49-F238E27FC236}">
                <a16:creationId xmlns:a16="http://schemas.microsoft.com/office/drawing/2014/main" id="{D3382EDB-C037-35BA-31A5-7E69259F00D4}"/>
              </a:ext>
            </a:extLst>
          </p:cNvPr>
          <p:cNvSpPr>
            <a:spLocks noGrp="1"/>
          </p:cNvSpPr>
          <p:nvPr>
            <p:ph type="sldNum" sz="quarter" idx="12"/>
          </p:nvPr>
        </p:nvSpPr>
        <p:spPr/>
        <p:txBody>
          <a:bodyPr/>
          <a:lstStyle/>
          <a:p>
            <a:fld id="{6BD4A0EF-951A-4343-A672-F31B58E6828E}" type="slidenum">
              <a:rPr lang="en-US" smtClean="0"/>
              <a:pPr/>
              <a:t>17</a:t>
            </a:fld>
            <a:endParaRPr lang="en-US"/>
          </a:p>
        </p:txBody>
      </p:sp>
      <p:graphicFrame>
        <p:nvGraphicFramePr>
          <p:cNvPr id="5" name="Taulukko 4">
            <a:extLst>
              <a:ext uri="{FF2B5EF4-FFF2-40B4-BE49-F238E27FC236}">
                <a16:creationId xmlns:a16="http://schemas.microsoft.com/office/drawing/2014/main" id="{24411B7B-B9A5-7EB9-9A8B-EBB936E1E21A}"/>
              </a:ext>
            </a:extLst>
          </p:cNvPr>
          <p:cNvGraphicFramePr>
            <a:graphicFrameLocks noGrp="1"/>
          </p:cNvGraphicFramePr>
          <p:nvPr/>
        </p:nvGraphicFramePr>
        <p:xfrm>
          <a:off x="838198" y="1965007"/>
          <a:ext cx="6071218" cy="4204440"/>
        </p:xfrm>
        <a:graphic>
          <a:graphicData uri="http://schemas.openxmlformats.org/drawingml/2006/table">
            <a:tbl>
              <a:tblPr firstRow="1" bandRow="1">
                <a:tableStyleId>{5C22544A-7EE6-4342-B048-85BDC9FD1C3A}</a:tableStyleId>
              </a:tblPr>
              <a:tblGrid>
                <a:gridCol w="2000079">
                  <a:extLst>
                    <a:ext uri="{9D8B030D-6E8A-4147-A177-3AD203B41FA5}">
                      <a16:colId xmlns:a16="http://schemas.microsoft.com/office/drawing/2014/main" val="3624156634"/>
                    </a:ext>
                  </a:extLst>
                </a:gridCol>
                <a:gridCol w="2283533">
                  <a:extLst>
                    <a:ext uri="{9D8B030D-6E8A-4147-A177-3AD203B41FA5}">
                      <a16:colId xmlns:a16="http://schemas.microsoft.com/office/drawing/2014/main" val="442706626"/>
                    </a:ext>
                  </a:extLst>
                </a:gridCol>
                <a:gridCol w="1787606">
                  <a:extLst>
                    <a:ext uri="{9D8B030D-6E8A-4147-A177-3AD203B41FA5}">
                      <a16:colId xmlns:a16="http://schemas.microsoft.com/office/drawing/2014/main" val="1172260643"/>
                    </a:ext>
                  </a:extLst>
                </a:gridCol>
              </a:tblGrid>
              <a:tr h="403201">
                <a:tc>
                  <a:txBody>
                    <a:bodyPr/>
                    <a:lstStyle/>
                    <a:p>
                      <a:pPr algn="l" fontAlgn="t"/>
                      <a:r>
                        <a:rPr lang="fi-FI" sz="1100" b="1" dirty="0">
                          <a:solidFill>
                            <a:srgbClr val="FFFFFF"/>
                          </a:solidFill>
                          <a:effectLst/>
                        </a:rPr>
                        <a:t>Osa-alue</a:t>
                      </a:r>
                      <a:endParaRPr lang="fi-FI" sz="1100" b="1" dirty="0">
                        <a:solidFill>
                          <a:srgbClr val="172B4D"/>
                        </a:solidFill>
                        <a:effectLst/>
                      </a:endParaRPr>
                    </a:p>
                  </a:txBody>
                  <a:tcPr marL="97200" marR="97200" marT="68400" marB="68400"/>
                </a:tc>
                <a:tc>
                  <a:txBody>
                    <a:bodyPr/>
                    <a:lstStyle/>
                    <a:p>
                      <a:pPr algn="l" fontAlgn="t"/>
                      <a:r>
                        <a:rPr lang="fi-FI" sz="1100" b="1">
                          <a:solidFill>
                            <a:srgbClr val="FFFFFF"/>
                          </a:solidFill>
                          <a:effectLst/>
                        </a:rPr>
                        <a:t>Sisältöjen näkyvyys</a:t>
                      </a:r>
                      <a:endParaRPr lang="fi-FI" sz="1100" b="1">
                        <a:solidFill>
                          <a:srgbClr val="172B4D"/>
                        </a:solidFill>
                        <a:effectLst/>
                      </a:endParaRPr>
                    </a:p>
                  </a:txBody>
                  <a:tcPr marL="97200" marR="97200" marT="68400" marB="68400"/>
                </a:tc>
                <a:tc>
                  <a:txBody>
                    <a:bodyPr/>
                    <a:lstStyle/>
                    <a:p>
                      <a:pPr algn="l" fontAlgn="t"/>
                      <a:r>
                        <a:rPr lang="fi-FI" sz="1100" b="1" dirty="0">
                          <a:solidFill>
                            <a:srgbClr val="FFFFFF"/>
                          </a:solidFill>
                          <a:effectLst/>
                        </a:rPr>
                        <a:t>Raportointisisällöt tuotannossa</a:t>
                      </a:r>
                      <a:endParaRPr lang="fi-FI" sz="1100" b="1" dirty="0">
                        <a:solidFill>
                          <a:srgbClr val="172B4D"/>
                        </a:solidFill>
                        <a:effectLst/>
                      </a:endParaRPr>
                    </a:p>
                  </a:txBody>
                  <a:tcPr marL="97200" marR="97200" marT="68400" marB="68400"/>
                </a:tc>
                <a:extLst>
                  <a:ext uri="{0D108BD9-81ED-4DB2-BD59-A6C34878D82A}">
                    <a16:rowId xmlns:a16="http://schemas.microsoft.com/office/drawing/2014/main" val="3799650523"/>
                  </a:ext>
                </a:extLst>
              </a:tr>
              <a:tr h="546381">
                <a:tc>
                  <a:txBody>
                    <a:bodyPr/>
                    <a:lstStyle/>
                    <a:p>
                      <a:pPr algn="l" fontAlgn="t"/>
                      <a:r>
                        <a:rPr lang="fi-FI" sz="1100" b="1" dirty="0">
                          <a:effectLst/>
                        </a:rPr>
                        <a:t>Puunkuljetusraportointi </a:t>
                      </a:r>
                    </a:p>
                    <a:p>
                      <a:pPr algn="l" fontAlgn="t"/>
                      <a:r>
                        <a:rPr lang="fi-FI" sz="1100" b="0" dirty="0">
                          <a:effectLst/>
                        </a:rPr>
                        <a:t>Luottamukselliseen aineistoon perustuva puunkuljetusten välittäjäverkko. </a:t>
                      </a:r>
                    </a:p>
                  </a:txBody>
                  <a:tcPr marL="97200" marR="97200" marT="68400" marB="68400"/>
                </a:tc>
                <a:tc>
                  <a:txBody>
                    <a:bodyPr/>
                    <a:lstStyle/>
                    <a:p>
                      <a:pPr marL="0" indent="0" algn="l" fontAlgn="t">
                        <a:buFont typeface="Arial" panose="020B0604020202020204" pitchFamily="34" charset="0"/>
                        <a:buNone/>
                      </a:pPr>
                      <a:r>
                        <a:rPr lang="fi-FI" sz="1100" b="0" dirty="0">
                          <a:effectLst/>
                        </a:rPr>
                        <a:t>Pääsy rajoitettu, katseluoikeudet myönnetään tapauskohtaista harkintaa käyttäen erillisestä pyynnöstä.</a:t>
                      </a:r>
                      <a:endParaRPr lang="fi-FI" sz="1100" dirty="0">
                        <a:effectLst/>
                      </a:endParaRPr>
                    </a:p>
                  </a:txBody>
                  <a:tcPr marL="97200" marR="97200" marT="68400" marB="68400"/>
                </a:tc>
                <a:tc>
                  <a:txBody>
                    <a:bodyPr/>
                    <a:lstStyle/>
                    <a:p>
                      <a:pPr algn="l" fontAlgn="t"/>
                      <a:r>
                        <a:rPr lang="fi-FI" sz="1100" b="1" kern="1200" dirty="0">
                          <a:solidFill>
                            <a:srgbClr val="3DB7E4"/>
                          </a:solidFill>
                          <a:effectLst/>
                          <a:latin typeface="+mn-lt"/>
                          <a:ea typeface="+mn-ea"/>
                          <a:cs typeface="+mn-cs"/>
                        </a:rPr>
                        <a:t>Puunkuljetusraportointi</a:t>
                      </a:r>
                    </a:p>
                    <a:p>
                      <a:pPr marL="171450" indent="-171450" algn="l" fontAlgn="t">
                        <a:buFont typeface="Arial" panose="020B0604020202020204" pitchFamily="34" charset="0"/>
                        <a:buChar char="•"/>
                      </a:pPr>
                      <a:r>
                        <a:rPr lang="fi-FI" sz="1100" dirty="0">
                          <a:effectLst/>
                        </a:rPr>
                        <a:t>Puunkuljetukset välittäjäverkon määrittelytyökalu</a:t>
                      </a:r>
                    </a:p>
                  </a:txBody>
                  <a:tcPr marL="97200" marR="97200" marT="68400" marB="68400"/>
                </a:tc>
                <a:extLst>
                  <a:ext uri="{0D108BD9-81ED-4DB2-BD59-A6C34878D82A}">
                    <a16:rowId xmlns:a16="http://schemas.microsoft.com/office/drawing/2014/main" val="1913699706"/>
                  </a:ext>
                </a:extLst>
              </a:tr>
              <a:tr h="689562">
                <a:tc>
                  <a:txBody>
                    <a:bodyPr/>
                    <a:lstStyle/>
                    <a:p>
                      <a:pPr algn="l" fontAlgn="t"/>
                      <a:r>
                        <a:rPr lang="fi-FI" sz="1100" b="1" dirty="0">
                          <a:effectLst/>
                        </a:rPr>
                        <a:t>Liikenteen muutokset tieverkolla</a:t>
                      </a:r>
                      <a:endParaRPr lang="fi-FI" sz="1100" dirty="0">
                        <a:effectLst/>
                      </a:endParaRPr>
                    </a:p>
                    <a:p>
                      <a:pPr algn="l" fontAlgn="t"/>
                      <a:r>
                        <a:rPr lang="fi-FI" sz="1100" dirty="0">
                          <a:effectLst/>
                        </a:rPr>
                        <a:t>Liikenteen muutosta ja sen määrää teillä, LAM-pisteillä ja alueilla.</a:t>
                      </a:r>
                    </a:p>
                    <a:p>
                      <a:pPr algn="l" fontAlgn="t"/>
                      <a:r>
                        <a:rPr lang="fi-FI" sz="1100" b="1" dirty="0">
                          <a:effectLst/>
                        </a:rPr>
                        <a:t> </a:t>
                      </a:r>
                      <a:endParaRPr lang="fi-FI" sz="1100" dirty="0">
                        <a:effectLst/>
                      </a:endParaRPr>
                    </a:p>
                  </a:txBody>
                  <a:tcPr marL="97200" marR="97200" marT="68400" marB="68400"/>
                </a:tc>
                <a:tc>
                  <a:txBody>
                    <a:bodyPr/>
                    <a:lstStyle/>
                    <a:p>
                      <a:pPr marL="171450" indent="-171450" algn="l" fontAlgn="t">
                        <a:buFont typeface="Arial" panose="020B0604020202020204" pitchFamily="34" charset="0"/>
                        <a:buChar char="•"/>
                      </a:pPr>
                      <a:r>
                        <a:rPr lang="fi-FI" sz="1100" dirty="0">
                          <a:effectLst/>
                        </a:rPr>
                        <a:t>Viraston tieanalytiikan käyttäjät</a:t>
                      </a:r>
                    </a:p>
                    <a:p>
                      <a:pPr marL="171450" indent="-171450" algn="l" fontAlgn="t">
                        <a:buFont typeface="Arial" panose="020B0604020202020204" pitchFamily="34" charset="0"/>
                        <a:buChar char="•"/>
                      </a:pPr>
                      <a:r>
                        <a:rPr lang="fi-FI" sz="1100" dirty="0">
                          <a:effectLst/>
                        </a:rPr>
                        <a:t>ELY-käyttäjät</a:t>
                      </a:r>
                    </a:p>
                    <a:p>
                      <a:pPr marL="171450" indent="-171450" algn="l" fontAlgn="t">
                        <a:buFont typeface="Arial" panose="020B0604020202020204" pitchFamily="34" charset="0"/>
                        <a:buChar char="•"/>
                      </a:pPr>
                      <a:r>
                        <a:rPr lang="fi-FI" sz="1100" dirty="0">
                          <a:effectLst/>
                        </a:rPr>
                        <a:t>Nimetyt ulkopuoliset käyttäjät</a:t>
                      </a:r>
                    </a:p>
                  </a:txBody>
                  <a:tcPr marL="97200" marR="97200" marT="68400" marB="68400"/>
                </a:tc>
                <a:tc>
                  <a:txBody>
                    <a:bodyPr/>
                    <a:lstStyle/>
                    <a:p>
                      <a:pPr algn="l" fontAlgn="t"/>
                      <a:r>
                        <a:rPr lang="fi-FI" sz="1100" b="1" dirty="0">
                          <a:solidFill>
                            <a:srgbClr val="3DB7E4"/>
                          </a:solidFill>
                          <a:effectLst/>
                        </a:rPr>
                        <a:t>Liikenteen muutokset tieverkolla</a:t>
                      </a:r>
                      <a:endParaRPr lang="fi-FI" sz="1100" dirty="0">
                        <a:effectLst/>
                      </a:endParaRPr>
                    </a:p>
                    <a:p>
                      <a:pPr marL="171450" indent="-171450" algn="l" fontAlgn="t">
                        <a:buFont typeface="Arial" panose="020B0604020202020204" pitchFamily="34" charset="0"/>
                        <a:buChar char="•"/>
                      </a:pPr>
                      <a:r>
                        <a:rPr lang="fi-FI" sz="1100" dirty="0">
                          <a:effectLst/>
                        </a:rPr>
                        <a:t>Liikenteen muutos</a:t>
                      </a:r>
                    </a:p>
                  </a:txBody>
                  <a:tcPr marL="97200" marR="97200" marT="68400" marB="68400"/>
                </a:tc>
                <a:extLst>
                  <a:ext uri="{0D108BD9-81ED-4DB2-BD59-A6C34878D82A}">
                    <a16:rowId xmlns:a16="http://schemas.microsoft.com/office/drawing/2014/main" val="1282541253"/>
                  </a:ext>
                </a:extLst>
              </a:tr>
              <a:tr h="546381">
                <a:tc>
                  <a:txBody>
                    <a:bodyPr/>
                    <a:lstStyle/>
                    <a:p>
                      <a:pPr algn="l" fontAlgn="t"/>
                      <a:r>
                        <a:rPr lang="fi-FI" sz="1100" b="1" dirty="0">
                          <a:effectLst/>
                        </a:rPr>
                        <a:t>Tiesää</a:t>
                      </a:r>
                      <a:endParaRPr lang="fi-FI" sz="1100" dirty="0">
                        <a:effectLst/>
                      </a:endParaRPr>
                    </a:p>
                  </a:txBody>
                  <a:tcPr marL="97200" marR="97200" marT="68400" marB="68400"/>
                </a:tc>
                <a:tc>
                  <a:txBody>
                    <a:bodyPr/>
                    <a:lstStyle/>
                    <a:p>
                      <a:pPr marL="171450" indent="-171450" algn="l" fontAlgn="t">
                        <a:buFont typeface="Arial" panose="020B0604020202020204" pitchFamily="34" charset="0"/>
                        <a:buChar char="•"/>
                      </a:pPr>
                      <a:r>
                        <a:rPr lang="fi-FI" sz="1100" dirty="0">
                          <a:effectLst/>
                        </a:rPr>
                        <a:t>Viraston tieanalytiikan käyttäjät</a:t>
                      </a:r>
                    </a:p>
                    <a:p>
                      <a:pPr marL="171450" indent="-171450" algn="l" fontAlgn="t">
                        <a:buFont typeface="Arial" panose="020B0604020202020204" pitchFamily="34" charset="0"/>
                        <a:buChar char="•"/>
                      </a:pPr>
                      <a:r>
                        <a:rPr lang="fi-FI" sz="1100" dirty="0">
                          <a:effectLst/>
                        </a:rPr>
                        <a:t>Nimetyt ulkopuoliset käyttäjät</a:t>
                      </a:r>
                    </a:p>
                  </a:txBody>
                  <a:tcPr marL="97200" marR="97200" marT="68400" marB="68400"/>
                </a:tc>
                <a:tc>
                  <a:txBody>
                    <a:bodyPr/>
                    <a:lstStyle/>
                    <a:p>
                      <a:pPr algn="l" fontAlgn="t"/>
                      <a:r>
                        <a:rPr lang="fi-FI" sz="1100" b="1" dirty="0">
                          <a:solidFill>
                            <a:srgbClr val="3DB7E4"/>
                          </a:solidFill>
                          <a:effectLst/>
                        </a:rPr>
                        <a:t>Tiesää</a:t>
                      </a:r>
                      <a:endParaRPr lang="fi-FI" sz="1100" dirty="0">
                        <a:effectLst/>
                      </a:endParaRPr>
                    </a:p>
                    <a:p>
                      <a:pPr marL="171450" indent="-171450" algn="l" fontAlgn="t">
                        <a:buFont typeface="Arial" panose="020B0604020202020204" pitchFamily="34" charset="0"/>
                        <a:buChar char="•"/>
                      </a:pPr>
                      <a:r>
                        <a:rPr lang="fi-FI" sz="1100" dirty="0">
                          <a:effectLst/>
                        </a:rPr>
                        <a:t>Tiesää</a:t>
                      </a:r>
                    </a:p>
                    <a:p>
                      <a:pPr marL="171450" indent="-171450" algn="l" fontAlgn="t">
                        <a:buFont typeface="Arial" panose="020B0604020202020204" pitchFamily="34" charset="0"/>
                        <a:buChar char="•"/>
                      </a:pPr>
                      <a:r>
                        <a:rPr lang="fi-FI" sz="1100" dirty="0">
                          <a:effectLst/>
                        </a:rPr>
                        <a:t>Tiesää 202110 - 202204</a:t>
                      </a:r>
                    </a:p>
                  </a:txBody>
                  <a:tcPr marL="97200" marR="97200" marT="68400" marB="68400"/>
                </a:tc>
                <a:extLst>
                  <a:ext uri="{0D108BD9-81ED-4DB2-BD59-A6C34878D82A}">
                    <a16:rowId xmlns:a16="http://schemas.microsoft.com/office/drawing/2014/main" val="2994703559"/>
                  </a:ext>
                </a:extLst>
              </a:tr>
              <a:tr h="546381">
                <a:tc>
                  <a:txBody>
                    <a:bodyPr/>
                    <a:lstStyle/>
                    <a:p>
                      <a:pPr algn="l" fontAlgn="t"/>
                      <a:r>
                        <a:rPr lang="fi-FI" sz="1100" b="1" dirty="0">
                          <a:effectLst/>
                        </a:rPr>
                        <a:t>Tieverkon käyttö</a:t>
                      </a:r>
                      <a:endParaRPr lang="fi-FI" sz="1100" dirty="0">
                        <a:effectLst/>
                      </a:endParaRPr>
                    </a:p>
                    <a:p>
                      <a:pPr algn="l" fontAlgn="t"/>
                      <a:br>
                        <a:rPr lang="fi-FI" sz="1100" dirty="0">
                          <a:effectLst/>
                        </a:rPr>
                      </a:br>
                      <a:endParaRPr lang="fi-FI" sz="1100" dirty="0">
                        <a:effectLst/>
                      </a:endParaRPr>
                    </a:p>
                  </a:txBody>
                  <a:tcPr marL="97200" marR="97200" marT="68400" marB="68400"/>
                </a:tc>
                <a:tc>
                  <a:txBody>
                    <a:bodyPr/>
                    <a:lstStyle/>
                    <a:p>
                      <a:pPr marL="171450" indent="-171450" algn="l" fontAlgn="t">
                        <a:buFont typeface="Arial" panose="020B0604020202020204" pitchFamily="34" charset="0"/>
                        <a:buChar char="•"/>
                      </a:pPr>
                      <a:r>
                        <a:rPr lang="fi-FI" sz="1100" dirty="0">
                          <a:effectLst/>
                        </a:rPr>
                        <a:t>Viraston tieanalytiikan käyttäjät</a:t>
                      </a:r>
                    </a:p>
                    <a:p>
                      <a:pPr marL="171450" indent="-171450" algn="l" fontAlgn="t">
                        <a:buFont typeface="Arial" panose="020B0604020202020204" pitchFamily="34" charset="0"/>
                        <a:buChar char="•"/>
                      </a:pPr>
                      <a:r>
                        <a:rPr lang="fi-FI" sz="1100" dirty="0">
                          <a:effectLst/>
                        </a:rPr>
                        <a:t>Nimetyt ulkopuoliset käyttäjät</a:t>
                      </a:r>
                    </a:p>
                  </a:txBody>
                  <a:tcPr marL="97200" marR="97200" marT="68400" marB="68400"/>
                </a:tc>
                <a:tc>
                  <a:txBody>
                    <a:bodyPr/>
                    <a:lstStyle/>
                    <a:p>
                      <a:pPr algn="l" fontAlgn="t"/>
                      <a:r>
                        <a:rPr lang="fi-FI" sz="1100" b="1" dirty="0">
                          <a:solidFill>
                            <a:srgbClr val="3DB7E4"/>
                          </a:solidFill>
                          <a:effectLst/>
                        </a:rPr>
                        <a:t>Tieverkon käyttö</a:t>
                      </a:r>
                      <a:endParaRPr lang="fi-FI" sz="1100" dirty="0">
                        <a:effectLst/>
                      </a:endParaRPr>
                    </a:p>
                    <a:p>
                      <a:pPr marL="171450" indent="-171450" algn="l" fontAlgn="t">
                        <a:buFont typeface="Arial" panose="020B0604020202020204" pitchFamily="34" charset="0"/>
                        <a:buChar char="•"/>
                      </a:pPr>
                      <a:r>
                        <a:rPr lang="fi-FI" sz="1100" dirty="0">
                          <a:effectLst/>
                        </a:rPr>
                        <a:t>HCT-rekkojen keskimääräinen vuorokausiliikenne</a:t>
                      </a:r>
                    </a:p>
                  </a:txBody>
                  <a:tcPr marL="97200" marR="97200" marT="68400" marB="68400"/>
                </a:tc>
                <a:extLst>
                  <a:ext uri="{0D108BD9-81ED-4DB2-BD59-A6C34878D82A}">
                    <a16:rowId xmlns:a16="http://schemas.microsoft.com/office/drawing/2014/main" val="640513903"/>
                  </a:ext>
                </a:extLst>
              </a:tr>
            </a:tbl>
          </a:graphicData>
        </a:graphic>
      </p:graphicFrame>
      <p:sp>
        <p:nvSpPr>
          <p:cNvPr id="6" name="Tekstiruutu 5">
            <a:extLst>
              <a:ext uri="{FF2B5EF4-FFF2-40B4-BE49-F238E27FC236}">
                <a16:creationId xmlns:a16="http://schemas.microsoft.com/office/drawing/2014/main" id="{021A5A8F-9AB5-7B52-D040-4377971D3C33}"/>
              </a:ext>
            </a:extLst>
          </p:cNvPr>
          <p:cNvSpPr txBox="1"/>
          <p:nvPr/>
        </p:nvSpPr>
        <p:spPr>
          <a:xfrm>
            <a:off x="1935420" y="6061988"/>
            <a:ext cx="9551777" cy="430887"/>
          </a:xfrm>
          <a:prstGeom prst="rect">
            <a:avLst/>
          </a:prstGeom>
          <a:noFill/>
        </p:spPr>
        <p:txBody>
          <a:bodyPr wrap="square" rtlCol="0">
            <a:spAutoFit/>
          </a:bodyPr>
          <a:lstStyle/>
          <a:p>
            <a:r>
              <a:rPr lang="fi-FI" sz="1100" i="1" dirty="0"/>
              <a:t>Lisäksi tuotannossa hoitourakoiden kilpailutusraportit erillisen latauspalvelun käyttöliittymän kautta. Tuotannossa myös väylämuodoille yhteisiä ratkaisuja (esim. talousraportointi, asiakaspalautteet, Lakisääteiset suunnitelmat -raportti)</a:t>
            </a:r>
          </a:p>
        </p:txBody>
      </p:sp>
      <p:pic>
        <p:nvPicPr>
          <p:cNvPr id="2050" name="Picture 2">
            <a:extLst>
              <a:ext uri="{FF2B5EF4-FFF2-40B4-BE49-F238E27FC236}">
                <a16:creationId xmlns:a16="http://schemas.microsoft.com/office/drawing/2014/main" id="{7D875ADC-6DA1-EBF2-5E48-FCC2EF877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594662"/>
            <a:ext cx="510540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6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AA5886-FDAF-1A39-AB04-E1D5ADDC0CFB}"/>
              </a:ext>
            </a:extLst>
          </p:cNvPr>
          <p:cNvSpPr>
            <a:spLocks noGrp="1"/>
          </p:cNvSpPr>
          <p:nvPr>
            <p:ph type="title"/>
          </p:nvPr>
        </p:nvSpPr>
        <p:spPr/>
        <p:txBody>
          <a:bodyPr/>
          <a:lstStyle/>
          <a:p>
            <a:r>
              <a:rPr lang="fi-FI" dirty="0"/>
              <a:t>Mitä tiestötietoa löytyy mistäkin palvelusta?</a:t>
            </a:r>
          </a:p>
        </p:txBody>
      </p:sp>
      <p:sp>
        <p:nvSpPr>
          <p:cNvPr id="3" name="Tekstin paikkamerkki 2">
            <a:extLst>
              <a:ext uri="{FF2B5EF4-FFF2-40B4-BE49-F238E27FC236}">
                <a16:creationId xmlns:a16="http://schemas.microsoft.com/office/drawing/2014/main" id="{A17A3BFB-C5C9-C183-1575-4C06B5E40972}"/>
              </a:ext>
            </a:extLst>
          </p:cNvPr>
          <p:cNvSpPr>
            <a:spLocks noGrp="1"/>
          </p:cNvSpPr>
          <p:nvPr>
            <p:ph type="body" sz="quarter" idx="13"/>
          </p:nvPr>
        </p:nvSpPr>
        <p:spPr/>
        <p:txBody>
          <a:bodyPr/>
          <a:lstStyle/>
          <a:p>
            <a:pPr marL="0" indent="0">
              <a:buNone/>
            </a:pPr>
            <a:r>
              <a:rPr lang="fi-FI" sz="2000" dirty="0">
                <a:solidFill>
                  <a:schemeClr val="accent1"/>
                </a:solidFill>
              </a:rPr>
              <a:t>Avoin data</a:t>
            </a:r>
          </a:p>
          <a:p>
            <a:r>
              <a:rPr lang="fi-FI" sz="1800" dirty="0"/>
              <a:t>Suomen Väylät palvelusta tarkastamalla tietolajilistaa</a:t>
            </a:r>
          </a:p>
          <a:p>
            <a:r>
              <a:rPr lang="fi-FI" sz="1800" dirty="0"/>
              <a:t>Kattavat metatiedot Paikkatietohakemistosta </a:t>
            </a:r>
            <a:r>
              <a:rPr lang="fi-FI" sz="1800" dirty="0">
                <a:hlinkClick r:id="rId2"/>
              </a:rPr>
              <a:t>täältä</a:t>
            </a:r>
            <a:endParaRPr lang="fi-FI" sz="1800" dirty="0"/>
          </a:p>
          <a:p>
            <a:endParaRPr lang="fi-FI" sz="1600" dirty="0"/>
          </a:p>
          <a:p>
            <a:pPr marL="0" indent="0">
              <a:buNone/>
            </a:pPr>
            <a:endParaRPr lang="fi-FI" dirty="0"/>
          </a:p>
        </p:txBody>
      </p:sp>
      <p:sp>
        <p:nvSpPr>
          <p:cNvPr id="4" name="Tekstin paikkamerkki 3">
            <a:extLst>
              <a:ext uri="{FF2B5EF4-FFF2-40B4-BE49-F238E27FC236}">
                <a16:creationId xmlns:a16="http://schemas.microsoft.com/office/drawing/2014/main" id="{7845724C-936F-9FBF-2B0D-C7EA4B433C1C}"/>
              </a:ext>
            </a:extLst>
          </p:cNvPr>
          <p:cNvSpPr>
            <a:spLocks noGrp="1"/>
          </p:cNvSpPr>
          <p:nvPr>
            <p:ph type="body" sz="quarter" idx="14"/>
          </p:nvPr>
        </p:nvSpPr>
        <p:spPr/>
        <p:txBody>
          <a:bodyPr>
            <a:normAutofit/>
          </a:bodyPr>
          <a:lstStyle/>
          <a:p>
            <a:pPr marL="0" indent="0">
              <a:lnSpc>
                <a:spcPct val="100000"/>
              </a:lnSpc>
              <a:buNone/>
            </a:pPr>
            <a:r>
              <a:rPr lang="fi-FI" sz="1900" dirty="0">
                <a:solidFill>
                  <a:srgbClr val="FF0000"/>
                </a:solidFill>
              </a:rPr>
              <a:t>Extranet-kirjautumisen takana</a:t>
            </a:r>
            <a:endParaRPr lang="fi-FI" dirty="0"/>
          </a:p>
          <a:p>
            <a:pPr>
              <a:lnSpc>
                <a:spcPct val="100000"/>
              </a:lnSpc>
            </a:pPr>
            <a:r>
              <a:rPr lang="fi-FI" sz="1800" dirty="0"/>
              <a:t>Extranet-puolen metatietokatalogia ei ole, mutta käytännössä kaikki se mitä ei ole luokiteltu avoimeksi dataksi löytyy extranet-palveluista. Tievelhosta ja </a:t>
            </a:r>
            <a:r>
              <a:rPr lang="fi-FI" sz="1800" dirty="0" err="1"/>
              <a:t>VäyläMapista</a:t>
            </a:r>
            <a:r>
              <a:rPr lang="fi-FI" sz="1800" dirty="0"/>
              <a:t> pitäisi löytyä nämä kaikki. Analytiikasta löytyy ainakin hoitourakoihin liittyvää tietoa, </a:t>
            </a:r>
          </a:p>
          <a:p>
            <a:pPr>
              <a:lnSpc>
                <a:spcPct val="100000"/>
              </a:lnSpc>
            </a:pPr>
            <a:r>
              <a:rPr lang="fi-FI" sz="1800" dirty="0">
                <a:hlinkClick r:id="rId3"/>
              </a:rPr>
              <a:t>Tievelhon ominaisuustietokuvaus</a:t>
            </a:r>
            <a:endParaRPr lang="fi-FI" sz="1800" dirty="0"/>
          </a:p>
          <a:p>
            <a:pPr>
              <a:lnSpc>
                <a:spcPct val="100000"/>
              </a:lnSpc>
            </a:pPr>
            <a:endParaRPr lang="fi-FI" sz="1800" dirty="0"/>
          </a:p>
          <a:p>
            <a:pPr marL="0" indent="0">
              <a:lnSpc>
                <a:spcPct val="100000"/>
              </a:lnSpc>
              <a:buNone/>
            </a:pPr>
            <a:r>
              <a:rPr lang="fi-FI" sz="1800" dirty="0"/>
              <a:t>  </a:t>
            </a:r>
          </a:p>
        </p:txBody>
      </p:sp>
      <p:sp>
        <p:nvSpPr>
          <p:cNvPr id="5" name="Dian numeron paikkamerkki 4">
            <a:extLst>
              <a:ext uri="{FF2B5EF4-FFF2-40B4-BE49-F238E27FC236}">
                <a16:creationId xmlns:a16="http://schemas.microsoft.com/office/drawing/2014/main" id="{8FE1DDE6-C811-54F4-4E74-6A3D0FA70408}"/>
              </a:ext>
            </a:extLst>
          </p:cNvPr>
          <p:cNvSpPr>
            <a:spLocks noGrp="1"/>
          </p:cNvSpPr>
          <p:nvPr>
            <p:ph type="sldNum" sz="quarter" idx="12"/>
          </p:nvPr>
        </p:nvSpPr>
        <p:spPr/>
        <p:txBody>
          <a:bodyPr/>
          <a:lstStyle/>
          <a:p>
            <a:fld id="{6BD4A0EF-951A-4343-A672-F31B58E6828E}" type="slidenum">
              <a:rPr lang="en-US" smtClean="0"/>
              <a:pPr/>
              <a:t>18</a:t>
            </a:fld>
            <a:endParaRPr lang="en-US"/>
          </a:p>
        </p:txBody>
      </p:sp>
      <p:pic>
        <p:nvPicPr>
          <p:cNvPr id="7" name="Kuva 6">
            <a:extLst>
              <a:ext uri="{FF2B5EF4-FFF2-40B4-BE49-F238E27FC236}">
                <a16:creationId xmlns:a16="http://schemas.microsoft.com/office/drawing/2014/main" id="{6F39CD0C-8592-9C29-FD5F-69B1CCDEBD32}"/>
              </a:ext>
            </a:extLst>
          </p:cNvPr>
          <p:cNvPicPr>
            <a:picLocks noChangeAspect="1"/>
          </p:cNvPicPr>
          <p:nvPr/>
        </p:nvPicPr>
        <p:blipFill rotWithShape="1">
          <a:blip r:embed="rId4"/>
          <a:srcRect r="41966" b="19723"/>
          <a:stretch/>
        </p:blipFill>
        <p:spPr>
          <a:xfrm>
            <a:off x="1428191" y="3322468"/>
            <a:ext cx="3042023" cy="2036674"/>
          </a:xfrm>
          <a:prstGeom prst="rect">
            <a:avLst/>
          </a:prstGeom>
        </p:spPr>
      </p:pic>
      <p:sp>
        <p:nvSpPr>
          <p:cNvPr id="9" name="Tekstiruutu 8">
            <a:extLst>
              <a:ext uri="{FF2B5EF4-FFF2-40B4-BE49-F238E27FC236}">
                <a16:creationId xmlns:a16="http://schemas.microsoft.com/office/drawing/2014/main" id="{65A95FD4-732E-D057-C5A4-7280A4C702CD}"/>
              </a:ext>
            </a:extLst>
          </p:cNvPr>
          <p:cNvSpPr txBox="1"/>
          <p:nvPr/>
        </p:nvSpPr>
        <p:spPr>
          <a:xfrm>
            <a:off x="3242568" y="5987018"/>
            <a:ext cx="6094520" cy="369332"/>
          </a:xfrm>
          <a:prstGeom prst="rect">
            <a:avLst/>
          </a:prstGeom>
          <a:noFill/>
        </p:spPr>
        <p:txBody>
          <a:bodyPr wrap="square">
            <a:spAutoFit/>
          </a:bodyPr>
          <a:lstStyle/>
          <a:p>
            <a:pPr marL="0" indent="0">
              <a:lnSpc>
                <a:spcPct val="100000"/>
              </a:lnSpc>
              <a:buNone/>
            </a:pPr>
            <a:r>
              <a:rPr lang="fi-FI" sz="1800" dirty="0">
                <a:hlinkClick r:id="rId5"/>
              </a:rPr>
              <a:t>Lista eri palveluista saatavilla olevista tiestötiedoista</a:t>
            </a:r>
            <a:endParaRPr lang="fi-FI" sz="1800" dirty="0"/>
          </a:p>
        </p:txBody>
      </p:sp>
    </p:spTree>
    <p:extLst>
      <p:ext uri="{BB962C8B-B14F-4D97-AF65-F5344CB8AC3E}">
        <p14:creationId xmlns:p14="http://schemas.microsoft.com/office/powerpoint/2010/main" val="294882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74AAAD-1E51-51DF-8E63-AFA885DEF9CB}"/>
              </a:ext>
            </a:extLst>
          </p:cNvPr>
          <p:cNvSpPr>
            <a:spLocks noGrp="1"/>
          </p:cNvSpPr>
          <p:nvPr>
            <p:ph type="title"/>
          </p:nvPr>
        </p:nvSpPr>
        <p:spPr>
          <a:xfrm>
            <a:off x="838200" y="365125"/>
            <a:ext cx="4284216" cy="1325563"/>
          </a:xfrm>
        </p:spPr>
        <p:txBody>
          <a:bodyPr/>
          <a:lstStyle/>
          <a:p>
            <a:r>
              <a:rPr lang="fi-FI" dirty="0"/>
              <a:t>Muuta ajankohtaista</a:t>
            </a:r>
          </a:p>
        </p:txBody>
      </p:sp>
      <p:sp>
        <p:nvSpPr>
          <p:cNvPr id="6" name="Tekstin paikkamerkki 5">
            <a:extLst>
              <a:ext uri="{FF2B5EF4-FFF2-40B4-BE49-F238E27FC236}">
                <a16:creationId xmlns:a16="http://schemas.microsoft.com/office/drawing/2014/main" id="{CF4B8C5C-E7F6-F3CD-C331-7C52CAEF294C}"/>
              </a:ext>
            </a:extLst>
          </p:cNvPr>
          <p:cNvSpPr>
            <a:spLocks noGrp="1"/>
          </p:cNvSpPr>
          <p:nvPr>
            <p:ph type="body" sz="quarter" idx="13"/>
          </p:nvPr>
        </p:nvSpPr>
        <p:spPr>
          <a:xfrm>
            <a:off x="838201" y="1905000"/>
            <a:ext cx="4155097" cy="4010025"/>
          </a:xfrm>
        </p:spPr>
        <p:txBody>
          <a:bodyPr>
            <a:normAutofit lnSpcReduction="10000"/>
          </a:bodyPr>
          <a:lstStyle/>
          <a:p>
            <a:pPr>
              <a:lnSpc>
                <a:spcPct val="110000"/>
              </a:lnSpc>
            </a:pPr>
            <a:r>
              <a:rPr lang="fi-FI" sz="1900" dirty="0"/>
              <a:t>Data </a:t>
            </a:r>
          </a:p>
          <a:p>
            <a:pPr lvl="1"/>
            <a:r>
              <a:rPr lang="fi-FI" sz="1800" dirty="0"/>
              <a:t>Urakkapäivitykset viedään Suomen Väylät -</a:t>
            </a:r>
            <a:r>
              <a:rPr lang="fi-FI" sz="1800" dirty="0" err="1"/>
              <a:t>karttapalaveluun</a:t>
            </a:r>
            <a:r>
              <a:rPr lang="fi-FI" sz="1800" dirty="0"/>
              <a:t> 24.5. mennessä</a:t>
            </a:r>
          </a:p>
          <a:p>
            <a:pPr>
              <a:lnSpc>
                <a:spcPct val="110000"/>
              </a:lnSpc>
            </a:pPr>
            <a:r>
              <a:rPr lang="fi-FI" sz="1900" dirty="0"/>
              <a:t>Avoimet rajapinnat</a:t>
            </a:r>
          </a:p>
          <a:p>
            <a:pPr lvl="1"/>
            <a:r>
              <a:rPr lang="fi-FI" sz="1800" dirty="0"/>
              <a:t>Tierekisteritiedot poistuvat toukokuun lopulla</a:t>
            </a:r>
          </a:p>
          <a:p>
            <a:pPr>
              <a:lnSpc>
                <a:spcPct val="100000"/>
              </a:lnSpc>
            </a:pPr>
            <a:r>
              <a:rPr lang="fi-FI" sz="1900" dirty="0"/>
              <a:t>Tietojen luokittelut</a:t>
            </a:r>
          </a:p>
          <a:p>
            <a:pPr lvl="1"/>
            <a:r>
              <a:rPr lang="fi-FI" sz="1800" dirty="0"/>
              <a:t>Tiepuolelta menossa mm. Harjan tietojen luokittelu</a:t>
            </a:r>
          </a:p>
          <a:p>
            <a:r>
              <a:rPr lang="fi-FI" sz="1900" dirty="0"/>
              <a:t>Projektit</a:t>
            </a:r>
          </a:p>
          <a:p>
            <a:pPr lvl="1"/>
            <a:r>
              <a:rPr lang="fi-FI" sz="1700" dirty="0"/>
              <a:t>Tietopalveluiden tavoitetilaselvitys starttaamassa</a:t>
            </a:r>
          </a:p>
        </p:txBody>
      </p:sp>
      <p:sp>
        <p:nvSpPr>
          <p:cNvPr id="5" name="Dian numeron paikkamerkki 4">
            <a:extLst>
              <a:ext uri="{FF2B5EF4-FFF2-40B4-BE49-F238E27FC236}">
                <a16:creationId xmlns:a16="http://schemas.microsoft.com/office/drawing/2014/main" id="{0A4CFDAE-7288-061A-645A-E463E44D77C0}"/>
              </a:ext>
            </a:extLst>
          </p:cNvPr>
          <p:cNvSpPr>
            <a:spLocks noGrp="1"/>
          </p:cNvSpPr>
          <p:nvPr>
            <p:ph type="sldNum" sz="quarter" idx="4"/>
          </p:nvPr>
        </p:nvSpPr>
        <p:spPr/>
        <p:txBody>
          <a:bodyPr/>
          <a:lstStyle/>
          <a:p>
            <a:fld id="{6BD4A0EF-951A-4343-A672-F31B58E6828E}" type="slidenum">
              <a:rPr lang="en-US" smtClean="0"/>
              <a:pPr/>
              <a:t>19</a:t>
            </a:fld>
            <a:endParaRPr lang="en-US"/>
          </a:p>
        </p:txBody>
      </p:sp>
      <p:pic>
        <p:nvPicPr>
          <p:cNvPr id="7" name="Kuva 6">
            <a:extLst>
              <a:ext uri="{FF2B5EF4-FFF2-40B4-BE49-F238E27FC236}">
                <a16:creationId xmlns:a16="http://schemas.microsoft.com/office/drawing/2014/main" id="{09CE954A-BB0D-AFE4-B6AC-1462E7C2A4CF}"/>
              </a:ext>
            </a:extLst>
          </p:cNvPr>
          <p:cNvPicPr>
            <a:picLocks noChangeAspect="1"/>
          </p:cNvPicPr>
          <p:nvPr/>
        </p:nvPicPr>
        <p:blipFill rotWithShape="1">
          <a:blip r:embed="rId2"/>
          <a:srcRect t="1990" b="2346"/>
          <a:stretch/>
        </p:blipFill>
        <p:spPr>
          <a:xfrm>
            <a:off x="5244935" y="136525"/>
            <a:ext cx="6947065" cy="6560598"/>
          </a:xfrm>
          <a:prstGeom prst="rect">
            <a:avLst/>
          </a:prstGeom>
        </p:spPr>
      </p:pic>
      <p:sp>
        <p:nvSpPr>
          <p:cNvPr id="3" name="Tekstiruutu 2">
            <a:extLst>
              <a:ext uri="{FF2B5EF4-FFF2-40B4-BE49-F238E27FC236}">
                <a16:creationId xmlns:a16="http://schemas.microsoft.com/office/drawing/2014/main" id="{3A65E644-7898-C355-04EA-312EB67BE3D2}"/>
              </a:ext>
            </a:extLst>
          </p:cNvPr>
          <p:cNvSpPr txBox="1"/>
          <p:nvPr/>
        </p:nvSpPr>
        <p:spPr>
          <a:xfrm>
            <a:off x="9614517" y="1870544"/>
            <a:ext cx="2325846" cy="2862322"/>
          </a:xfrm>
          <a:prstGeom prst="rect">
            <a:avLst/>
          </a:prstGeom>
          <a:noFill/>
        </p:spPr>
        <p:txBody>
          <a:bodyPr wrap="square" rtlCol="0">
            <a:spAutoFit/>
          </a:bodyPr>
          <a:lstStyle/>
          <a:p>
            <a:r>
              <a:rPr lang="fi-FI" b="1" dirty="0">
                <a:hlinkClick r:id="rId3"/>
              </a:rPr>
              <a:t>Avoimen datan ja paikkatiedon uutiskirje</a:t>
            </a:r>
            <a:endParaRPr lang="fi-FI" b="1" dirty="0"/>
          </a:p>
          <a:p>
            <a:endParaRPr lang="fi-FI" b="1" dirty="0"/>
          </a:p>
          <a:p>
            <a:r>
              <a:rPr lang="fi-FI" b="1" dirty="0"/>
              <a:t>Käy tilaamassa niin saat kuulumiset avoimen datan osalta ajankohtaisesti!</a:t>
            </a:r>
          </a:p>
        </p:txBody>
      </p:sp>
    </p:spTree>
    <p:extLst>
      <p:ext uri="{BB962C8B-B14F-4D97-AF65-F5344CB8AC3E}">
        <p14:creationId xmlns:p14="http://schemas.microsoft.com/office/powerpoint/2010/main" val="172289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a:extLst>
              <a:ext uri="{FF2B5EF4-FFF2-40B4-BE49-F238E27FC236}">
                <a16:creationId xmlns:a16="http://schemas.microsoft.com/office/drawing/2014/main" id="{B2A925E6-9935-B05B-DF95-809EF546AF5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681" b="8681"/>
          <a:stretch>
            <a:fillRect/>
          </a:stretch>
        </p:blipFill>
        <p:spPr/>
      </p:pic>
      <p:sp>
        <p:nvSpPr>
          <p:cNvPr id="6" name="Otsikko 5">
            <a:extLst>
              <a:ext uri="{FF2B5EF4-FFF2-40B4-BE49-F238E27FC236}">
                <a16:creationId xmlns:a16="http://schemas.microsoft.com/office/drawing/2014/main" id="{9A520147-F4BD-A64F-12FA-A8FBD6F4155B}"/>
              </a:ext>
            </a:extLst>
          </p:cNvPr>
          <p:cNvSpPr>
            <a:spLocks noGrp="1"/>
          </p:cNvSpPr>
          <p:nvPr>
            <p:ph type="title"/>
          </p:nvPr>
        </p:nvSpPr>
        <p:spPr/>
        <p:txBody>
          <a:bodyPr/>
          <a:lstStyle/>
          <a:p>
            <a:r>
              <a:rPr lang="fi-FI" dirty="0"/>
              <a:t>Agenda</a:t>
            </a:r>
          </a:p>
        </p:txBody>
      </p:sp>
      <p:sp>
        <p:nvSpPr>
          <p:cNvPr id="8" name="Tekstin paikkamerkki 7">
            <a:extLst>
              <a:ext uri="{FF2B5EF4-FFF2-40B4-BE49-F238E27FC236}">
                <a16:creationId xmlns:a16="http://schemas.microsoft.com/office/drawing/2014/main" id="{7C7D44AF-CA13-B13B-12E3-5091AF578AC8}"/>
              </a:ext>
            </a:extLst>
          </p:cNvPr>
          <p:cNvSpPr>
            <a:spLocks noGrp="1"/>
          </p:cNvSpPr>
          <p:nvPr>
            <p:ph type="body" sz="quarter" idx="15"/>
          </p:nvPr>
        </p:nvSpPr>
        <p:spPr/>
        <p:txBody>
          <a:bodyPr/>
          <a:lstStyle/>
          <a:p>
            <a:r>
              <a:rPr lang="fi-FI" dirty="0"/>
              <a:t>Ajankohtaiset kuulumiset</a:t>
            </a:r>
          </a:p>
          <a:p>
            <a:r>
              <a:rPr lang="fi-FI" dirty="0"/>
              <a:t>Paikkatietopalvelut</a:t>
            </a:r>
          </a:p>
        </p:txBody>
      </p:sp>
      <p:sp>
        <p:nvSpPr>
          <p:cNvPr id="4" name="Alatunnisteen paikkamerkki 3">
            <a:extLst>
              <a:ext uri="{FF2B5EF4-FFF2-40B4-BE49-F238E27FC236}">
                <a16:creationId xmlns:a16="http://schemas.microsoft.com/office/drawing/2014/main" id="{2BADA76D-61D3-7B0C-1C92-1712D18A541E}"/>
              </a:ext>
            </a:extLst>
          </p:cNvPr>
          <p:cNvSpPr>
            <a:spLocks noGrp="1"/>
          </p:cNvSpPr>
          <p:nvPr>
            <p:ph type="ftr" sz="quarter" idx="4294967295"/>
          </p:nvPr>
        </p:nvSpPr>
        <p:spPr>
          <a:xfrm>
            <a:off x="0" y="6321425"/>
            <a:ext cx="2476500" cy="365125"/>
          </a:xfrm>
        </p:spPr>
        <p:txBody>
          <a:bodyPr/>
          <a:lstStyle/>
          <a:p>
            <a:r>
              <a:rPr lang="en-US"/>
              <a:t>Ilkka Aaltonen</a:t>
            </a:r>
            <a:endParaRPr lang="en-US" dirty="0"/>
          </a:p>
        </p:txBody>
      </p:sp>
      <p:sp>
        <p:nvSpPr>
          <p:cNvPr id="5" name="Päivämäärän paikkamerkki 4">
            <a:extLst>
              <a:ext uri="{FF2B5EF4-FFF2-40B4-BE49-F238E27FC236}">
                <a16:creationId xmlns:a16="http://schemas.microsoft.com/office/drawing/2014/main" id="{C7061F8A-7F47-BDDC-1BE5-E4EB05925F87}"/>
              </a:ext>
            </a:extLst>
          </p:cNvPr>
          <p:cNvSpPr>
            <a:spLocks noGrp="1"/>
          </p:cNvSpPr>
          <p:nvPr>
            <p:ph type="dt" sz="half" idx="4294967295"/>
          </p:nvPr>
        </p:nvSpPr>
        <p:spPr>
          <a:xfrm>
            <a:off x="0" y="6321425"/>
            <a:ext cx="1651000" cy="365125"/>
          </a:xfrm>
        </p:spPr>
        <p:txBody>
          <a:bodyPr/>
          <a:lstStyle/>
          <a:p>
            <a:r>
              <a:rPr lang="fi-FI"/>
              <a:t>10.6.2021</a:t>
            </a:r>
            <a:endParaRPr lang="en-US"/>
          </a:p>
        </p:txBody>
      </p:sp>
    </p:spTree>
    <p:extLst>
      <p:ext uri="{BB962C8B-B14F-4D97-AF65-F5344CB8AC3E}">
        <p14:creationId xmlns:p14="http://schemas.microsoft.com/office/powerpoint/2010/main" val="303587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47D16747-D3B2-69A1-DA68-665B35D16E49}"/>
              </a:ext>
            </a:extLst>
          </p:cNvPr>
          <p:cNvSpPr/>
          <p:nvPr/>
        </p:nvSpPr>
        <p:spPr>
          <a:xfrm>
            <a:off x="591434" y="1661185"/>
            <a:ext cx="5788929" cy="3272359"/>
          </a:xfrm>
          <a:prstGeom prst="round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i-FI" sz="1600"/>
          </a:p>
        </p:txBody>
      </p:sp>
      <p:sp>
        <p:nvSpPr>
          <p:cNvPr id="2" name="Otsikko 1">
            <a:extLst>
              <a:ext uri="{FF2B5EF4-FFF2-40B4-BE49-F238E27FC236}">
                <a16:creationId xmlns:a16="http://schemas.microsoft.com/office/drawing/2014/main" id="{29270490-E0D2-462B-01CF-78C834B0FB6C}"/>
              </a:ext>
            </a:extLst>
          </p:cNvPr>
          <p:cNvSpPr>
            <a:spLocks noGrp="1"/>
          </p:cNvSpPr>
          <p:nvPr>
            <p:ph type="title"/>
          </p:nvPr>
        </p:nvSpPr>
        <p:spPr>
          <a:xfrm>
            <a:off x="944880" y="335622"/>
            <a:ext cx="8640000" cy="1325563"/>
          </a:xfrm>
        </p:spPr>
        <p:txBody>
          <a:bodyPr/>
          <a:lstStyle/>
          <a:p>
            <a:r>
              <a:rPr lang="fi-FI"/>
              <a:t>Yhteystiedot</a:t>
            </a:r>
          </a:p>
        </p:txBody>
      </p:sp>
      <p:sp>
        <p:nvSpPr>
          <p:cNvPr id="5" name="Dian numeron paikkamerkki 4">
            <a:extLst>
              <a:ext uri="{FF2B5EF4-FFF2-40B4-BE49-F238E27FC236}">
                <a16:creationId xmlns:a16="http://schemas.microsoft.com/office/drawing/2014/main" id="{D38EF72A-8A59-A829-CF71-F107866CC8A6}"/>
              </a:ext>
            </a:extLst>
          </p:cNvPr>
          <p:cNvSpPr>
            <a:spLocks noGrp="1"/>
          </p:cNvSpPr>
          <p:nvPr>
            <p:ph type="sldNum" sz="quarter" idx="12"/>
          </p:nvPr>
        </p:nvSpPr>
        <p:spPr>
          <a:xfrm>
            <a:off x="857249" y="6450862"/>
            <a:ext cx="561975" cy="365125"/>
          </a:xfrm>
        </p:spPr>
        <p:txBody>
          <a:bodyPr/>
          <a:lstStyle/>
          <a:p>
            <a:fld id="{6BD4A0EF-951A-4343-A672-F31B58E6828E}" type="slidenum">
              <a:rPr lang="en-US" smtClean="0"/>
              <a:pPr/>
              <a:t>20</a:t>
            </a:fld>
            <a:endParaRPr lang="en-US"/>
          </a:p>
        </p:txBody>
      </p:sp>
      <p:sp>
        <p:nvSpPr>
          <p:cNvPr id="4" name="Suorakulmio: Pyöristetyt kulmat 3">
            <a:extLst>
              <a:ext uri="{FF2B5EF4-FFF2-40B4-BE49-F238E27FC236}">
                <a16:creationId xmlns:a16="http://schemas.microsoft.com/office/drawing/2014/main" id="{BE428530-2974-95F5-E742-7E2F3BC65301}"/>
              </a:ext>
            </a:extLst>
          </p:cNvPr>
          <p:cNvSpPr/>
          <p:nvPr/>
        </p:nvSpPr>
        <p:spPr>
          <a:xfrm>
            <a:off x="6749034" y="1661184"/>
            <a:ext cx="5115428" cy="3272359"/>
          </a:xfrm>
          <a:prstGeom prst="roundRect">
            <a:avLst/>
          </a:prstGeom>
          <a:ln>
            <a:noFill/>
          </a:ln>
          <a:effectLst>
            <a:outerShdw blurRad="292100" dist="139700" dir="2700000" algn="tl" rotWithShape="0">
              <a:srgbClr val="333333">
                <a:alpha val="65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i-FI" sz="1600"/>
          </a:p>
        </p:txBody>
      </p:sp>
      <p:sp>
        <p:nvSpPr>
          <p:cNvPr id="7" name="Tekstin paikkamerkki 2">
            <a:extLst>
              <a:ext uri="{FF2B5EF4-FFF2-40B4-BE49-F238E27FC236}">
                <a16:creationId xmlns:a16="http://schemas.microsoft.com/office/drawing/2014/main" id="{EF554DFE-7D47-250A-4575-87C520136BFA}"/>
              </a:ext>
            </a:extLst>
          </p:cNvPr>
          <p:cNvSpPr txBox="1">
            <a:spLocks/>
          </p:cNvSpPr>
          <p:nvPr/>
        </p:nvSpPr>
        <p:spPr>
          <a:xfrm>
            <a:off x="1112520" y="2022944"/>
            <a:ext cx="5115428" cy="41616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200" b="1" dirty="0"/>
              <a:t>Väyläviraston paikkatietopalvelut</a:t>
            </a:r>
          </a:p>
          <a:p>
            <a:pPr marL="0" indent="0">
              <a:buFont typeface="Arial" panose="020B0604020202020204" pitchFamily="34" charset="0"/>
              <a:buNone/>
            </a:pPr>
            <a:r>
              <a:rPr lang="fi-FI" sz="1800" dirty="0"/>
              <a:t>Minna Huovinen, avoimen datan palvelut, tiedon luokitteluprosessi</a:t>
            </a:r>
          </a:p>
          <a:p>
            <a:pPr marL="0" indent="0">
              <a:buFont typeface="Arial" panose="020B0604020202020204" pitchFamily="34" charset="0"/>
              <a:buNone/>
            </a:pPr>
            <a:r>
              <a:rPr lang="fi-FI" sz="1800" dirty="0"/>
              <a:t>Markku Pitkänen, integraatiot ja rajapinnat</a:t>
            </a:r>
            <a:endParaRPr lang="fi-FI" sz="1800" dirty="0">
              <a:ea typeface="Tahoma"/>
              <a:cs typeface="Tahoma"/>
            </a:endParaRPr>
          </a:p>
          <a:p>
            <a:pPr marL="0" indent="0">
              <a:buFont typeface="Arial" panose="020B0604020202020204" pitchFamily="34" charset="0"/>
              <a:buNone/>
            </a:pPr>
            <a:r>
              <a:rPr lang="fi-FI" sz="1800" dirty="0"/>
              <a:t>Jenni Silvennoinen, karttapalvelut</a:t>
            </a:r>
            <a:endParaRPr lang="fi-FI" sz="1800" dirty="0">
              <a:ea typeface="Tahoma"/>
              <a:cs typeface="Tahoma"/>
            </a:endParaRPr>
          </a:p>
          <a:p>
            <a:pPr marL="0" indent="0">
              <a:buFont typeface="Arial" panose="020B0604020202020204" pitchFamily="34" charset="0"/>
              <a:buNone/>
            </a:pPr>
            <a:endParaRPr lang="fi-FI" sz="2000" dirty="0"/>
          </a:p>
          <a:p>
            <a:pPr marL="0" indent="0">
              <a:buFont typeface="Arial" panose="020B0604020202020204" pitchFamily="34" charset="0"/>
              <a:buNone/>
            </a:pPr>
            <a:r>
              <a:rPr lang="fi-FI" sz="2000" dirty="0"/>
              <a:t>paikkatieto@vayla.fi</a:t>
            </a:r>
            <a:endParaRPr lang="fi-FI" sz="2000" dirty="0">
              <a:ea typeface="Tahoma"/>
              <a:cs typeface="Tahoma"/>
            </a:endParaRPr>
          </a:p>
        </p:txBody>
      </p:sp>
      <p:sp>
        <p:nvSpPr>
          <p:cNvPr id="10" name="Tekstin paikkamerkki 2">
            <a:extLst>
              <a:ext uri="{FF2B5EF4-FFF2-40B4-BE49-F238E27FC236}">
                <a16:creationId xmlns:a16="http://schemas.microsoft.com/office/drawing/2014/main" id="{4D3CEC42-8524-1911-E3BF-68109582407C}"/>
              </a:ext>
            </a:extLst>
          </p:cNvPr>
          <p:cNvSpPr txBox="1">
            <a:spLocks/>
          </p:cNvSpPr>
          <p:nvPr/>
        </p:nvSpPr>
        <p:spPr>
          <a:xfrm>
            <a:off x="7025656" y="1944525"/>
            <a:ext cx="5115428" cy="41616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200" b="1" dirty="0"/>
              <a:t>Analytiikka</a:t>
            </a:r>
          </a:p>
          <a:p>
            <a:pPr marL="0" indent="0">
              <a:buFont typeface="Arial" panose="020B0604020202020204" pitchFamily="34" charset="0"/>
              <a:buNone/>
            </a:pPr>
            <a:r>
              <a:rPr lang="fi-FI" sz="2000" dirty="0"/>
              <a:t>Maria Hänninen, analytiikka</a:t>
            </a:r>
          </a:p>
          <a:p>
            <a:pPr marL="0" indent="0">
              <a:buFont typeface="Arial" panose="020B0604020202020204" pitchFamily="34" charset="0"/>
              <a:buNone/>
            </a:pPr>
            <a:endParaRPr lang="fi-FI" sz="2000" dirty="0"/>
          </a:p>
          <a:p>
            <a:pPr marL="0" indent="0">
              <a:buFont typeface="Arial" panose="020B0604020202020204" pitchFamily="34" charset="0"/>
              <a:buNone/>
            </a:pPr>
            <a:endParaRPr lang="fi-FI" sz="2000" dirty="0"/>
          </a:p>
          <a:p>
            <a:pPr marL="0" indent="0">
              <a:buFont typeface="Arial" panose="020B0604020202020204" pitchFamily="34" charset="0"/>
              <a:buNone/>
            </a:pPr>
            <a:endParaRPr lang="fi-FI" sz="2000" dirty="0"/>
          </a:p>
          <a:p>
            <a:pPr marL="0" indent="0">
              <a:buFont typeface="Arial" panose="020B0604020202020204" pitchFamily="34" charset="0"/>
              <a:buNone/>
            </a:pPr>
            <a:br>
              <a:rPr lang="fi-FI" sz="2000" dirty="0"/>
            </a:br>
            <a:r>
              <a:rPr lang="fi-FI" sz="2000" dirty="0"/>
              <a:t>analytiikkatiimi@vayla.fi</a:t>
            </a:r>
            <a:endParaRPr lang="fi-FI" sz="2000" dirty="0">
              <a:ea typeface="Tahoma"/>
              <a:cs typeface="Tahoma"/>
            </a:endParaRPr>
          </a:p>
        </p:txBody>
      </p:sp>
    </p:spTree>
    <p:extLst>
      <p:ext uri="{BB962C8B-B14F-4D97-AF65-F5344CB8AC3E}">
        <p14:creationId xmlns:p14="http://schemas.microsoft.com/office/powerpoint/2010/main" val="29378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70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6D4C5-C1A1-451C-9D75-E35FED2827EB}"/>
              </a:ext>
            </a:extLst>
          </p:cNvPr>
          <p:cNvSpPr>
            <a:spLocks noGrp="1"/>
          </p:cNvSpPr>
          <p:nvPr>
            <p:ph type="title"/>
          </p:nvPr>
        </p:nvSpPr>
        <p:spPr>
          <a:xfrm>
            <a:off x="2417619" y="211041"/>
            <a:ext cx="7808287" cy="393569"/>
          </a:xfrm>
        </p:spPr>
        <p:txBody>
          <a:bodyPr>
            <a:normAutofit fontScale="90000"/>
          </a:bodyPr>
          <a:lstStyle/>
          <a:p>
            <a:pPr algn="l"/>
            <a:r>
              <a:rPr lang="fi-FI" i="0" dirty="0">
                <a:effectLst/>
                <a:latin typeface="Calibri" panose="020F0502020204030204" pitchFamily="34" charset="0"/>
                <a:cs typeface="Calibri" panose="020F0502020204030204" pitchFamily="34" charset="0"/>
              </a:rPr>
              <a:t>Ajankohtaiset kuulumiset</a:t>
            </a:r>
          </a:p>
        </p:txBody>
      </p:sp>
      <p:sp>
        <p:nvSpPr>
          <p:cNvPr id="3" name="Tekstin paikkamerkki 2">
            <a:extLst>
              <a:ext uri="{FF2B5EF4-FFF2-40B4-BE49-F238E27FC236}">
                <a16:creationId xmlns:a16="http://schemas.microsoft.com/office/drawing/2014/main" id="{829AACDF-3AAD-4B63-8455-3A91155F0553}"/>
              </a:ext>
            </a:extLst>
          </p:cNvPr>
          <p:cNvSpPr>
            <a:spLocks noGrp="1"/>
          </p:cNvSpPr>
          <p:nvPr>
            <p:ph type="body" sz="quarter" idx="13"/>
          </p:nvPr>
        </p:nvSpPr>
        <p:spPr>
          <a:xfrm>
            <a:off x="406841" y="1004232"/>
            <a:ext cx="11378318" cy="5642727"/>
          </a:xfrm>
        </p:spPr>
        <p:txBody>
          <a:bodyPr>
            <a:normAutofit/>
          </a:bodyPr>
          <a:lstStyle/>
          <a:p>
            <a:pPr lvl="1"/>
            <a:r>
              <a:rPr lang="fi-FI" dirty="0">
                <a:latin typeface="Calibri" panose="020F0502020204030204" pitchFamily="34" charset="0"/>
                <a:ea typeface="Calibri" panose="020F0502020204030204" pitchFamily="34" charset="0"/>
                <a:cs typeface="Calibri" panose="020F0502020204030204" pitchFamily="34" charset="0"/>
              </a:rPr>
              <a:t>Uu</a:t>
            </a:r>
            <a:r>
              <a:rPr lang="fi-FI" dirty="0">
                <a:effectLst/>
                <a:latin typeface="Calibri" panose="020F0502020204030204" pitchFamily="34" charset="0"/>
                <a:ea typeface="Calibri" panose="020F0502020204030204" pitchFamily="34" charset="0"/>
                <a:cs typeface="Calibri" panose="020F0502020204030204" pitchFamily="34" charset="0"/>
              </a:rPr>
              <a:t>simmat RHR-aineistot päivittyneet </a:t>
            </a:r>
            <a:r>
              <a:rPr lang="fi-FI">
                <a:effectLst/>
                <a:latin typeface="Calibri" panose="020F0502020204030204" pitchFamily="34" charset="0"/>
                <a:ea typeface="Calibri" panose="020F0502020204030204" pitchFamily="34" charset="0"/>
                <a:cs typeface="Calibri" panose="020F0502020204030204" pitchFamily="34" charset="0"/>
              </a:rPr>
              <a:t>Velhon kartalle </a:t>
            </a:r>
            <a:endParaRPr lang="fi-FI" dirty="0">
              <a:effectLst/>
              <a:latin typeface="Calibri" panose="020F0502020204030204" pitchFamily="34" charset="0"/>
              <a:ea typeface="Calibri" panose="020F0502020204030204" pitchFamily="34" charset="0"/>
              <a:cs typeface="Calibri" panose="020F0502020204030204" pitchFamily="34" charset="0"/>
              <a:hlinkClick r:id="rId2"/>
            </a:endParaRPr>
          </a:p>
          <a:p>
            <a:pPr lvl="1"/>
            <a:endParaRPr lang="fi-FI" dirty="0">
              <a:latin typeface="Calibri" panose="020F0502020204030204" pitchFamily="34" charset="0"/>
              <a:ea typeface="Calibri" panose="020F0502020204030204" pitchFamily="34" charset="0"/>
              <a:cs typeface="Calibri" panose="020F0502020204030204" pitchFamily="34" charset="0"/>
              <a:hlinkClick r:id="rId2"/>
            </a:endParaRPr>
          </a:p>
          <a:p>
            <a:pPr lvl="1"/>
            <a:r>
              <a:rPr lang="fi-FI" dirty="0">
                <a:effectLst/>
                <a:latin typeface="Calibri" panose="020F0502020204030204" pitchFamily="34" charset="0"/>
                <a:ea typeface="Calibri" panose="020F0502020204030204" pitchFamily="34" charset="0"/>
                <a:cs typeface="Calibri" panose="020F0502020204030204" pitchFamily="34" charset="0"/>
                <a:hlinkClick r:id="rId2"/>
              </a:rPr>
              <a:t>https://vayla.fi/tietoa-meista/ajankohtaista/uutiskirjeet</a:t>
            </a:r>
            <a:r>
              <a:rPr lang="fi-FI" dirty="0">
                <a:effectLst/>
                <a:latin typeface="Calibri" panose="020F0502020204030204" pitchFamily="34" charset="0"/>
                <a:ea typeface="Calibri" panose="020F0502020204030204" pitchFamily="34" charset="0"/>
                <a:cs typeface="Calibri" panose="020F0502020204030204" pitchFamily="34" charset="0"/>
              </a:rPr>
              <a:t> Käykäähän tilailemassa :) !</a:t>
            </a:r>
          </a:p>
          <a:p>
            <a:pPr lvl="2"/>
            <a:r>
              <a:rPr lang="fi-FI" dirty="0">
                <a:latin typeface="Calibri" panose="020F0502020204030204" pitchFamily="34" charset="0"/>
                <a:cs typeface="Calibri" panose="020F0502020204030204" pitchFamily="34" charset="0"/>
              </a:rPr>
              <a:t>Avoimen datan ja paikkatiedon uutiskirje </a:t>
            </a:r>
            <a:r>
              <a:rPr lang="fi-FI" dirty="0">
                <a:latin typeface="Calibri" panose="020F0502020204030204" pitchFamily="34" charset="0"/>
                <a:cs typeface="Calibri" panose="020F0502020204030204" pitchFamily="34" charset="0"/>
                <a:sym typeface="Wingdings" panose="05000000000000000000" pitchFamily="2" charset="2"/>
              </a:rPr>
              <a:t> tästä tuli juuri vapun alla uusin uutiskirje</a:t>
            </a:r>
            <a:endParaRPr lang="fi-FI" dirty="0">
              <a:latin typeface="Calibri" panose="020F0502020204030204" pitchFamily="34" charset="0"/>
              <a:cs typeface="Calibri" panose="020F0502020204030204" pitchFamily="34" charset="0"/>
            </a:endParaRPr>
          </a:p>
          <a:p>
            <a:pPr lvl="2"/>
            <a:r>
              <a:rPr lang="fi-FI" dirty="0">
                <a:latin typeface="Calibri" panose="020F0502020204030204" pitchFamily="34" charset="0"/>
                <a:cs typeface="Calibri" panose="020F0502020204030204" pitchFamily="34" charset="0"/>
              </a:rPr>
              <a:t>Velho-tiestötietojärjestelmän uutiskirje </a:t>
            </a:r>
            <a:r>
              <a:rPr lang="fi-FI" dirty="0">
                <a:latin typeface="Calibri" panose="020F0502020204030204" pitchFamily="34" charset="0"/>
                <a:cs typeface="Calibri" panose="020F0502020204030204" pitchFamily="34" charset="0"/>
                <a:sym typeface="Wingdings" panose="05000000000000000000" pitchFamily="2" charset="2"/>
              </a:rPr>
              <a:t> tästä tulossa pian uusi uutiskirje</a:t>
            </a:r>
          </a:p>
          <a:p>
            <a:pPr lvl="1"/>
            <a:endParaRPr lang="fi-FI" dirty="0">
              <a:latin typeface="Calibri" panose="020F0502020204030204" pitchFamily="34" charset="0"/>
              <a:ea typeface="Calibri" panose="020F0502020204030204" pitchFamily="34" charset="0"/>
              <a:cs typeface="Calibri" panose="020F0502020204030204" pitchFamily="34" charset="0"/>
            </a:endParaRPr>
          </a:p>
          <a:p>
            <a:pPr lvl="1"/>
            <a:r>
              <a:rPr lang="fi-FI" dirty="0">
                <a:latin typeface="Calibri" panose="020F0502020204030204" pitchFamily="34" charset="0"/>
                <a:ea typeface="Calibri" panose="020F0502020204030204" pitchFamily="34" charset="0"/>
                <a:cs typeface="Calibri" panose="020F0502020204030204" pitchFamily="34" charset="0"/>
              </a:rPr>
              <a:t>Väyläviraston ulkoisissa sivuissa muutoksia</a:t>
            </a:r>
          </a:p>
          <a:p>
            <a:pPr lvl="2"/>
            <a:r>
              <a:rPr lang="fi-FI" dirty="0">
                <a:latin typeface="Calibri" panose="020F0502020204030204" pitchFamily="34" charset="0"/>
                <a:ea typeface="Calibri" panose="020F0502020204030204" pitchFamily="34" charset="0"/>
                <a:cs typeface="Calibri" panose="020F0502020204030204" pitchFamily="34" charset="0"/>
              </a:rPr>
              <a:t>Tierekisteri-sivu on muuttunut Tievelho-sivuksi </a:t>
            </a:r>
            <a:r>
              <a:rPr lang="fi-FI" dirty="0">
                <a:solidFill>
                  <a:srgbClr val="00AFCB"/>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https://vayla.fi/palveluntuottajat/aineistot/</a:t>
            </a:r>
            <a:r>
              <a:rPr lang="fi-FI" dirty="0">
                <a:solidFill>
                  <a:srgbClr val="FF000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tierekisteri</a:t>
            </a:r>
            <a:r>
              <a:rPr lang="fi-FI" dirty="0">
                <a:solidFill>
                  <a:srgbClr val="FF0000"/>
                </a:solidFill>
                <a:latin typeface="Calibri" panose="020F0502020204030204" pitchFamily="34" charset="0"/>
                <a:ea typeface="Calibri" panose="020F0502020204030204" pitchFamily="34" charset="0"/>
                <a:cs typeface="Calibri" panose="020F0502020204030204" pitchFamily="34" charset="0"/>
              </a:rPr>
              <a:t> --&gt; </a:t>
            </a:r>
            <a:r>
              <a:rPr lang="fi-FI" u="sng" dirty="0">
                <a:solidFill>
                  <a:srgbClr val="00B050"/>
                </a:solidFill>
                <a:latin typeface="Calibri" panose="020F0502020204030204" pitchFamily="34" charset="0"/>
                <a:ea typeface="Calibri" panose="020F0502020204030204" pitchFamily="34" charset="0"/>
                <a:cs typeface="Calibri" panose="020F0502020204030204" pitchFamily="34" charset="0"/>
                <a:hlinkClick r:id="rId4"/>
              </a:rPr>
              <a:t>https://vayla.fi/palveluntuottajat/aineistot/tievelho</a:t>
            </a:r>
            <a:r>
              <a:rPr lang="fi-FI" dirty="0">
                <a:latin typeface="Calibri" panose="020F0502020204030204" pitchFamily="34" charset="0"/>
                <a:ea typeface="Calibri" panose="020F0502020204030204" pitchFamily="34" charset="0"/>
                <a:cs typeface="Calibri" panose="020F0502020204030204" pitchFamily="34" charset="0"/>
              </a:rPr>
              <a:t>. Tierekisteri-sivu uudelleenohjautuu Tievelho-sivuksi.</a:t>
            </a:r>
          </a:p>
          <a:p>
            <a:pPr lvl="2"/>
            <a:r>
              <a:rPr lang="fi-FI" dirty="0">
                <a:latin typeface="Calibri" panose="020F0502020204030204" pitchFamily="34" charset="0"/>
                <a:ea typeface="Calibri" panose="020F0502020204030204" pitchFamily="34" charset="0"/>
                <a:cs typeface="Calibri" panose="020F0502020204030204" pitchFamily="34" charset="0"/>
              </a:rPr>
              <a:t>Velho allianssi-sivu poistettu kokonaan </a:t>
            </a:r>
            <a:r>
              <a:rPr lang="fi-FI" dirty="0">
                <a:latin typeface="Calibri" panose="020F0502020204030204" pitchFamily="34" charset="0"/>
                <a:ea typeface="Calibri" panose="020F0502020204030204" pitchFamily="34" charset="0"/>
                <a:cs typeface="Calibri" panose="020F0502020204030204" pitchFamily="34" charset="0"/>
                <a:hlinkClick r:id="rId5"/>
              </a:rPr>
              <a:t>https://vayla.fi/tietoa-meista/tutkimus/tieverkon-kunnonhallinta/velho-allianssi</a:t>
            </a:r>
            <a:r>
              <a:rPr lang="fi-FI" dirty="0">
                <a:latin typeface="Calibri" panose="020F0502020204030204" pitchFamily="34" charset="0"/>
                <a:ea typeface="Calibri" panose="020F0502020204030204" pitchFamily="34" charset="0"/>
                <a:cs typeface="Calibri" panose="020F0502020204030204" pitchFamily="34" charset="0"/>
              </a:rPr>
              <a:t> .</a:t>
            </a:r>
            <a:endParaRPr lang="fi-FI"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2"/>
            <a:endParaRPr lang="fi-FI" sz="1600" dirty="0">
              <a:effectLst/>
              <a:latin typeface="Calibri" panose="020F0502020204030204" pitchFamily="34" charset="0"/>
              <a:ea typeface="Calibri" panose="020F0502020204030204" pitchFamily="34" charset="0"/>
              <a:sym typeface="Wingdings" panose="05000000000000000000" pitchFamily="2" charset="2"/>
            </a:endParaRPr>
          </a:p>
        </p:txBody>
      </p:sp>
      <p:sp>
        <p:nvSpPr>
          <p:cNvPr id="4" name="Dian numeron paikkamerkki 3">
            <a:extLst>
              <a:ext uri="{FF2B5EF4-FFF2-40B4-BE49-F238E27FC236}">
                <a16:creationId xmlns:a16="http://schemas.microsoft.com/office/drawing/2014/main" id="{08A088F4-BA4E-446E-A519-333A0B57B7F7}"/>
              </a:ext>
            </a:extLst>
          </p:cNvPr>
          <p:cNvSpPr>
            <a:spLocks noGrp="1"/>
          </p:cNvSpPr>
          <p:nvPr>
            <p:ph type="sldNum" sz="quarter" idx="4"/>
          </p:nvPr>
        </p:nvSpPr>
        <p:spPr/>
        <p:txBody>
          <a:bodyPr/>
          <a:lstStyle/>
          <a:p>
            <a:fld id="{6BD4A0EF-951A-4343-A672-F31B58E6828E}" type="slidenum">
              <a:rPr lang="en-US" smtClean="0"/>
              <a:t>3</a:t>
            </a:fld>
            <a:endParaRPr lang="en-US" dirty="0"/>
          </a:p>
        </p:txBody>
      </p:sp>
    </p:spTree>
    <p:extLst>
      <p:ext uri="{BB962C8B-B14F-4D97-AF65-F5344CB8AC3E}">
        <p14:creationId xmlns:p14="http://schemas.microsoft.com/office/powerpoint/2010/main" val="21436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0BB447-2209-7EFB-F35A-F281DB10B57D}"/>
              </a:ext>
            </a:extLst>
          </p:cNvPr>
          <p:cNvSpPr>
            <a:spLocks noGrp="1"/>
          </p:cNvSpPr>
          <p:nvPr>
            <p:ph type="sldNum" sz="quarter" idx="4"/>
          </p:nvPr>
        </p:nvSpPr>
        <p:spPr/>
        <p:txBody>
          <a:bodyPr/>
          <a:lstStyle/>
          <a:p>
            <a:fld id="{6BD4A0EF-951A-4343-A672-F31B58E6828E}" type="slidenum">
              <a:rPr lang="en-US" smtClean="0"/>
              <a:t>4</a:t>
            </a:fld>
            <a:endParaRPr lang="en-US"/>
          </a:p>
        </p:txBody>
      </p:sp>
      <p:pic>
        <p:nvPicPr>
          <p:cNvPr id="6" name="Picture 5">
            <a:extLst>
              <a:ext uri="{FF2B5EF4-FFF2-40B4-BE49-F238E27FC236}">
                <a16:creationId xmlns:a16="http://schemas.microsoft.com/office/drawing/2014/main" id="{011E63EA-93F3-DCA0-9E39-82B2E7A2A50C}"/>
              </a:ext>
            </a:extLst>
          </p:cNvPr>
          <p:cNvPicPr>
            <a:picLocks noChangeAspect="1"/>
          </p:cNvPicPr>
          <p:nvPr/>
        </p:nvPicPr>
        <p:blipFill>
          <a:blip r:embed="rId2"/>
          <a:stretch>
            <a:fillRect/>
          </a:stretch>
        </p:blipFill>
        <p:spPr>
          <a:xfrm>
            <a:off x="605875" y="1015212"/>
            <a:ext cx="7691576" cy="4454410"/>
          </a:xfrm>
          <a:prstGeom prst="rect">
            <a:avLst/>
          </a:prstGeom>
        </p:spPr>
      </p:pic>
      <p:sp>
        <p:nvSpPr>
          <p:cNvPr id="7" name="TextBox 6">
            <a:extLst>
              <a:ext uri="{FF2B5EF4-FFF2-40B4-BE49-F238E27FC236}">
                <a16:creationId xmlns:a16="http://schemas.microsoft.com/office/drawing/2014/main" id="{4D5BD81E-8B38-D900-0EAC-69B67E6DBF91}"/>
              </a:ext>
            </a:extLst>
          </p:cNvPr>
          <p:cNvSpPr txBox="1"/>
          <p:nvPr/>
        </p:nvSpPr>
        <p:spPr>
          <a:xfrm>
            <a:off x="605875" y="3345110"/>
            <a:ext cx="6865920" cy="338554"/>
          </a:xfrm>
          <a:prstGeom prst="rect">
            <a:avLst/>
          </a:prstGeom>
          <a:solidFill>
            <a:schemeClr val="bg1"/>
          </a:solidFill>
        </p:spPr>
        <p:txBody>
          <a:bodyPr wrap="square" rtlCol="0">
            <a:spAutoFit/>
          </a:bodyPr>
          <a:lstStyle/>
          <a:p>
            <a:r>
              <a:rPr lang="fi-FI" sz="1600" u="sng" dirty="0">
                <a:solidFill>
                  <a:srgbClr val="0563C1"/>
                </a:solidFill>
                <a:effectLst/>
                <a:latin typeface="Calibri" panose="020F0502020204030204" pitchFamily="34" charset="0"/>
                <a:ea typeface="Calibri" panose="020F0502020204030204" pitchFamily="34" charset="0"/>
                <a:hlinkClick r:id="rId3"/>
              </a:rPr>
              <a:t>https://vayla.fi/-/varusteiden-ja-laitteiden-inventointiohjeenkoulutus</a:t>
            </a:r>
            <a:endParaRPr lang="fi-FI" sz="1600" dirty="0">
              <a:effectLst/>
              <a:latin typeface="Calibri" panose="020F0502020204030204" pitchFamily="34" charset="0"/>
              <a:ea typeface="Calibri" panose="020F0502020204030204" pitchFamily="34" charset="0"/>
            </a:endParaRPr>
          </a:p>
        </p:txBody>
      </p:sp>
      <p:graphicFrame>
        <p:nvGraphicFramePr>
          <p:cNvPr id="8" name="Object 7">
            <a:extLst>
              <a:ext uri="{FF2B5EF4-FFF2-40B4-BE49-F238E27FC236}">
                <a16:creationId xmlns:a16="http://schemas.microsoft.com/office/drawing/2014/main" id="{2177BF6F-D229-613E-9441-A5DFF8D04ECA}"/>
              </a:ext>
            </a:extLst>
          </p:cNvPr>
          <p:cNvGraphicFramePr>
            <a:graphicFrameLocks noChangeAspect="1"/>
          </p:cNvGraphicFramePr>
          <p:nvPr>
            <p:extLst>
              <p:ext uri="{D42A27DB-BD31-4B8C-83A1-F6EECF244321}">
                <p14:modId xmlns:p14="http://schemas.microsoft.com/office/powerpoint/2010/main" val="3084628756"/>
              </p:ext>
            </p:extLst>
          </p:nvPr>
        </p:nvGraphicFramePr>
        <p:xfrm>
          <a:off x="8503001" y="818801"/>
          <a:ext cx="3688999" cy="5220398"/>
        </p:xfrm>
        <a:graphic>
          <a:graphicData uri="http://schemas.openxmlformats.org/presentationml/2006/ole">
            <mc:AlternateContent xmlns:mc="http://schemas.openxmlformats.org/markup-compatibility/2006">
              <mc:Choice xmlns:v="urn:schemas-microsoft-com:vml" Requires="v">
                <p:oleObj name="Acrobat Document" r:id="rId4" imgW="3777942" imgH="5346481" progId="AcroExch.Document.DC">
                  <p:embed/>
                </p:oleObj>
              </mc:Choice>
              <mc:Fallback>
                <p:oleObj name="Acrobat Document" r:id="rId4" imgW="3777942" imgH="5346481" progId="AcroExch.Document.DC">
                  <p:embed/>
                  <p:pic>
                    <p:nvPicPr>
                      <p:cNvPr id="8" name="Object 7">
                        <a:extLst>
                          <a:ext uri="{FF2B5EF4-FFF2-40B4-BE49-F238E27FC236}">
                            <a16:creationId xmlns:a16="http://schemas.microsoft.com/office/drawing/2014/main" id="{2177BF6F-D229-613E-9441-A5DFF8D04ECA}"/>
                          </a:ext>
                        </a:extLst>
                      </p:cNvPr>
                      <p:cNvPicPr/>
                      <p:nvPr/>
                    </p:nvPicPr>
                    <p:blipFill>
                      <a:blip r:embed="rId5"/>
                      <a:stretch>
                        <a:fillRect/>
                      </a:stretch>
                    </p:blipFill>
                    <p:spPr>
                      <a:xfrm>
                        <a:off x="8503001" y="818801"/>
                        <a:ext cx="3688999" cy="5220398"/>
                      </a:xfrm>
                      <a:prstGeom prst="rect">
                        <a:avLst/>
                      </a:prstGeom>
                    </p:spPr>
                  </p:pic>
                </p:oleObj>
              </mc:Fallback>
            </mc:AlternateContent>
          </a:graphicData>
        </a:graphic>
      </p:graphicFrame>
    </p:spTree>
    <p:extLst>
      <p:ext uri="{BB962C8B-B14F-4D97-AF65-F5344CB8AC3E}">
        <p14:creationId xmlns:p14="http://schemas.microsoft.com/office/powerpoint/2010/main" val="414877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5E22-464A-FD2F-0462-27395B7C34E3}"/>
              </a:ext>
            </a:extLst>
          </p:cNvPr>
          <p:cNvSpPr>
            <a:spLocks noGrp="1"/>
          </p:cNvSpPr>
          <p:nvPr>
            <p:ph type="title"/>
          </p:nvPr>
        </p:nvSpPr>
        <p:spPr>
          <a:xfrm>
            <a:off x="904875" y="136525"/>
            <a:ext cx="10515600" cy="749300"/>
          </a:xfrm>
        </p:spPr>
        <p:txBody>
          <a:bodyPr>
            <a:normAutofit/>
          </a:bodyPr>
          <a:lstStyle/>
          <a:p>
            <a:pPr algn="ctr"/>
            <a:r>
              <a:rPr lang="fi-FI" sz="3200" dirty="0">
                <a:latin typeface="Calibri" panose="020F0502020204030204" pitchFamily="34" charset="0"/>
                <a:cs typeface="Calibri" panose="020F0502020204030204" pitchFamily="34" charset="0"/>
              </a:rPr>
              <a:t>Seuraavat Tievelho-vartin teemaosat</a:t>
            </a:r>
          </a:p>
        </p:txBody>
      </p:sp>
      <p:sp>
        <p:nvSpPr>
          <p:cNvPr id="3" name="Text Placeholder 2">
            <a:extLst>
              <a:ext uri="{FF2B5EF4-FFF2-40B4-BE49-F238E27FC236}">
                <a16:creationId xmlns:a16="http://schemas.microsoft.com/office/drawing/2014/main" id="{81EB1D81-FB4D-FA2F-17B9-D224ECCC90AB}"/>
              </a:ext>
            </a:extLst>
          </p:cNvPr>
          <p:cNvSpPr>
            <a:spLocks noGrp="1"/>
          </p:cNvSpPr>
          <p:nvPr>
            <p:ph type="body" sz="quarter" idx="13"/>
          </p:nvPr>
        </p:nvSpPr>
        <p:spPr>
          <a:xfrm>
            <a:off x="866774" y="1181100"/>
            <a:ext cx="10487025" cy="4695825"/>
          </a:xfrm>
        </p:spPr>
        <p:txBody>
          <a:bodyPr>
            <a:normAutofit/>
          </a:bodyPr>
          <a:lstStyle/>
          <a:p>
            <a:pPr marL="0" indent="0">
              <a:buNone/>
            </a:pPr>
            <a:r>
              <a:rPr lang="fi-FI" b="1" dirty="0">
                <a:latin typeface="Calibri" panose="020F0502020204030204" pitchFamily="34" charset="0"/>
                <a:cs typeface="Calibri" panose="020F0502020204030204" pitchFamily="34" charset="0"/>
              </a:rPr>
              <a:t>21.5.	Tieomaisuuden hallinta Fluent Kunto-järjestelmällä</a:t>
            </a:r>
          </a:p>
          <a:p>
            <a:pPr marL="0" indent="0">
              <a:buNone/>
            </a:pPr>
            <a:r>
              <a:rPr lang="fi-FI" b="1" dirty="0">
                <a:latin typeface="Calibri" panose="020F0502020204030204" pitchFamily="34" charset="0"/>
                <a:cs typeface="Calibri" panose="020F0502020204030204" pitchFamily="34" charset="0"/>
              </a:rPr>
              <a:t>4.6.	-aihe vielä vahvistamatta-</a:t>
            </a:r>
          </a:p>
          <a:p>
            <a:pPr marL="0" indent="0">
              <a:buNone/>
            </a:pPr>
            <a:endParaRPr lang="fi-FI" dirty="0">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Kesällä pidetään Tievelho-varteissa taukoa</a:t>
            </a:r>
          </a:p>
          <a:p>
            <a:r>
              <a:rPr lang="fi-FI" dirty="0">
                <a:latin typeface="Calibri" panose="020F0502020204030204" pitchFamily="34" charset="0"/>
                <a:cs typeface="Calibri" panose="020F0502020204030204" pitchFamily="34" charset="0"/>
              </a:rPr>
              <a:t>Syksyn alustavia aiheita:</a:t>
            </a:r>
          </a:p>
          <a:p>
            <a:pPr lvl="1"/>
            <a:r>
              <a:rPr lang="fi-FI" sz="2000" dirty="0">
                <a:latin typeface="Calibri" panose="020F0502020204030204" pitchFamily="34" charset="0"/>
                <a:cs typeface="Calibri" panose="020F0502020204030204" pitchFamily="34" charset="0"/>
              </a:rPr>
              <a:t>Uuden tieosuushaun esittely</a:t>
            </a:r>
          </a:p>
          <a:p>
            <a:pPr lvl="1"/>
            <a:r>
              <a:rPr lang="fi-FI" sz="2000" dirty="0">
                <a:latin typeface="Calibri" panose="020F0502020204030204" pitchFamily="34" charset="0"/>
                <a:cs typeface="Calibri" panose="020F0502020204030204" pitchFamily="34" charset="0"/>
              </a:rPr>
              <a:t>Tiekamu + dynaaminen verkko</a:t>
            </a:r>
          </a:p>
          <a:p>
            <a:pPr lvl="1"/>
            <a:r>
              <a:rPr lang="fi-FI" sz="2000" dirty="0">
                <a:latin typeface="Calibri" panose="020F0502020204030204" pitchFamily="34" charset="0"/>
                <a:cs typeface="Calibri" panose="020F0502020204030204" pitchFamily="34" charset="0"/>
              </a:rPr>
              <a:t>Tilastokeskus ja tietilastot</a:t>
            </a:r>
          </a:p>
          <a:p>
            <a:pPr lvl="1"/>
            <a:r>
              <a:rPr lang="fi-FI" sz="2000" dirty="0">
                <a:latin typeface="Calibri" panose="020F0502020204030204" pitchFamily="34" charset="0"/>
                <a:cs typeface="Calibri" panose="020F0502020204030204" pitchFamily="34" charset="0"/>
              </a:rPr>
              <a:t>Projektivelho</a:t>
            </a:r>
          </a:p>
          <a:p>
            <a:pPr lvl="1"/>
            <a:r>
              <a:rPr lang="fi-FI" sz="2000" dirty="0">
                <a:latin typeface="Calibri" panose="020F0502020204030204" pitchFamily="34" charset="0"/>
                <a:cs typeface="Calibri" panose="020F0502020204030204" pitchFamily="34" charset="0"/>
              </a:rPr>
              <a:t>Nopeusrajoitusohjeistus</a:t>
            </a:r>
          </a:p>
        </p:txBody>
      </p:sp>
      <p:sp>
        <p:nvSpPr>
          <p:cNvPr id="4" name="Slide Number Placeholder 3">
            <a:extLst>
              <a:ext uri="{FF2B5EF4-FFF2-40B4-BE49-F238E27FC236}">
                <a16:creationId xmlns:a16="http://schemas.microsoft.com/office/drawing/2014/main" id="{0C79BD76-3D31-FB5A-7667-EC9FC7FA56B8}"/>
              </a:ext>
            </a:extLst>
          </p:cNvPr>
          <p:cNvSpPr>
            <a:spLocks noGrp="1"/>
          </p:cNvSpPr>
          <p:nvPr>
            <p:ph type="sldNum" sz="quarter" idx="4"/>
          </p:nvPr>
        </p:nvSpPr>
        <p:spPr/>
        <p:txBody>
          <a:bodyPr/>
          <a:lstStyle/>
          <a:p>
            <a:fld id="{6BD4A0EF-951A-4343-A672-F31B58E6828E}" type="slidenum">
              <a:rPr lang="en-US" smtClean="0"/>
              <a:t>5</a:t>
            </a:fld>
            <a:endParaRPr lang="en-US"/>
          </a:p>
        </p:txBody>
      </p:sp>
    </p:spTree>
    <p:extLst>
      <p:ext uri="{BB962C8B-B14F-4D97-AF65-F5344CB8AC3E}">
        <p14:creationId xmlns:p14="http://schemas.microsoft.com/office/powerpoint/2010/main" val="404249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E5AB38-47E0-422C-9979-8B400F719F22}"/>
              </a:ext>
            </a:extLst>
          </p:cNvPr>
          <p:cNvSpPr>
            <a:spLocks noGrp="1"/>
          </p:cNvSpPr>
          <p:nvPr>
            <p:ph type="title"/>
          </p:nvPr>
        </p:nvSpPr>
        <p:spPr>
          <a:xfrm>
            <a:off x="1576430" y="298013"/>
            <a:ext cx="8498747" cy="577850"/>
          </a:xfrm>
        </p:spPr>
        <p:txBody>
          <a:bodyPr>
            <a:normAutofit fontScale="90000"/>
          </a:bodyPr>
          <a:lstStyle/>
          <a:p>
            <a:r>
              <a:rPr lang="fi-FI" dirty="0">
                <a:latin typeface="Calibri" panose="020F0502020204030204" pitchFamily="34" charset="0"/>
                <a:cs typeface="Calibri" panose="020F0502020204030204" pitchFamily="34" charset="0"/>
              </a:rPr>
              <a:t>Käyttäjähallinta, käyttäjätuki ja palaute</a:t>
            </a:r>
          </a:p>
        </p:txBody>
      </p:sp>
      <p:sp>
        <p:nvSpPr>
          <p:cNvPr id="3" name="Tekstin paikkamerkki 2">
            <a:extLst>
              <a:ext uri="{FF2B5EF4-FFF2-40B4-BE49-F238E27FC236}">
                <a16:creationId xmlns:a16="http://schemas.microsoft.com/office/drawing/2014/main" id="{3515FB06-9963-47CD-A577-52CB59FF8B93}"/>
              </a:ext>
            </a:extLst>
          </p:cNvPr>
          <p:cNvSpPr>
            <a:spLocks noGrp="1"/>
          </p:cNvSpPr>
          <p:nvPr>
            <p:ph type="body" sz="quarter" idx="13"/>
          </p:nvPr>
        </p:nvSpPr>
        <p:spPr>
          <a:xfrm>
            <a:off x="838200" y="1191238"/>
            <a:ext cx="10487025" cy="4723788"/>
          </a:xfrm>
        </p:spPr>
        <p:txBody>
          <a:bodyPr/>
          <a:lstStyle/>
          <a:p>
            <a:r>
              <a:rPr lang="fi-FI" dirty="0">
                <a:latin typeface="Calibri" panose="020F0502020204030204" pitchFamily="34" charset="0"/>
                <a:cs typeface="Calibri" panose="020F0502020204030204" pitchFamily="34" charset="0"/>
              </a:rPr>
              <a:t>Velho ohjeet: </a:t>
            </a:r>
            <a:r>
              <a:rPr lang="fi-FI" dirty="0">
                <a:solidFill>
                  <a:srgbClr val="172B4D"/>
                </a:solidFill>
                <a:latin typeface="Calibri" panose="020F0502020204030204" pitchFamily="34" charset="0"/>
                <a:cs typeface="Calibri" panose="020F0502020204030204" pitchFamily="34" charset="0"/>
                <a:hlinkClick r:id="rId2"/>
              </a:rPr>
              <a:t>https://ohje.velho.vaylapilvi.fi/</a:t>
            </a:r>
            <a:endParaRPr lang="fi-FI" dirty="0">
              <a:solidFill>
                <a:srgbClr val="172B4D"/>
              </a:solidFill>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Operointi: </a:t>
            </a:r>
            <a:r>
              <a:rPr lang="fi-FI" dirty="0">
                <a:latin typeface="Calibri" panose="020F0502020204030204" pitchFamily="34" charset="0"/>
                <a:cs typeface="Calibri" panose="020F0502020204030204" pitchFamily="34" charset="0"/>
                <a:hlinkClick r:id="rId3"/>
              </a:rPr>
              <a:t>tiestotuki@vayla.fi</a:t>
            </a:r>
            <a:r>
              <a:rPr lang="fi-FI" dirty="0">
                <a:latin typeface="Calibri" panose="020F0502020204030204" pitchFamily="34" charset="0"/>
                <a:cs typeface="Calibri" panose="020F0502020204030204" pitchFamily="34" charset="0"/>
              </a:rPr>
              <a:t> </a:t>
            </a:r>
          </a:p>
          <a:p>
            <a:r>
              <a:rPr lang="fi-FI" dirty="0">
                <a:latin typeface="Calibri" panose="020F0502020204030204" pitchFamily="34" charset="0"/>
                <a:cs typeface="Calibri" panose="020F0502020204030204" pitchFamily="34" charset="0"/>
              </a:rPr>
              <a:t>Tievelhon osalta kaikki henkilöt, joilla on extranet tunnukset pääsevät käyttämään järjestelmää. Projektivelhon osalta Sami Mäkelällä on käyttäjähallinta</a:t>
            </a:r>
          </a:p>
          <a:p>
            <a:r>
              <a:rPr lang="fi-FI" dirty="0">
                <a:latin typeface="Calibri" panose="020F0502020204030204" pitchFamily="34" charset="0"/>
                <a:cs typeface="Calibri" panose="020F0502020204030204" pitchFamily="34" charset="0"/>
              </a:rPr>
              <a:t>Palautetta voi antaa </a:t>
            </a:r>
            <a:r>
              <a:rPr lang="fi-FI" dirty="0">
                <a:latin typeface="Calibri" panose="020F0502020204030204" pitchFamily="34" charset="0"/>
                <a:cs typeface="Calibri" panose="020F0502020204030204" pitchFamily="34" charset="0"/>
                <a:hlinkClick r:id="rId4"/>
              </a:rPr>
              <a:t>velhotuki@vayla.fi</a:t>
            </a:r>
            <a:r>
              <a:rPr lang="fi-FI" dirty="0">
                <a:latin typeface="Calibri" panose="020F0502020204030204" pitchFamily="34" charset="0"/>
                <a:cs typeface="Calibri" panose="020F0502020204030204" pitchFamily="34" charset="0"/>
              </a:rPr>
              <a:t> osoitteeseen tai suoraan käyttöliittymästä</a:t>
            </a:r>
          </a:p>
          <a:p>
            <a:endParaRPr lang="fi-FI" dirty="0">
              <a:latin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8AF5069F-C99B-48EF-8C1C-0ED868F6A899}"/>
              </a:ext>
            </a:extLst>
          </p:cNvPr>
          <p:cNvSpPr>
            <a:spLocks noGrp="1"/>
          </p:cNvSpPr>
          <p:nvPr>
            <p:ph type="sldNum" sz="quarter" idx="4"/>
          </p:nvPr>
        </p:nvSpPr>
        <p:spPr/>
        <p:txBody>
          <a:bodyPr/>
          <a:lstStyle/>
          <a:p>
            <a:fld id="{6BD4A0EF-951A-4343-A672-F31B58E6828E}" type="slidenum">
              <a:rPr lang="en-US" smtClean="0"/>
              <a:t>6</a:t>
            </a:fld>
            <a:endParaRPr lang="en-US"/>
          </a:p>
        </p:txBody>
      </p:sp>
      <p:pic>
        <p:nvPicPr>
          <p:cNvPr id="6" name="Kuva 5">
            <a:extLst>
              <a:ext uri="{FF2B5EF4-FFF2-40B4-BE49-F238E27FC236}">
                <a16:creationId xmlns:a16="http://schemas.microsoft.com/office/drawing/2014/main" id="{0DCEE93A-32F3-4E04-8E17-01F2371A750F}"/>
              </a:ext>
            </a:extLst>
          </p:cNvPr>
          <p:cNvPicPr>
            <a:picLocks noChangeAspect="1"/>
          </p:cNvPicPr>
          <p:nvPr/>
        </p:nvPicPr>
        <p:blipFill>
          <a:blip r:embed="rId5"/>
          <a:stretch>
            <a:fillRect/>
          </a:stretch>
        </p:blipFill>
        <p:spPr>
          <a:xfrm>
            <a:off x="1165371" y="3744085"/>
            <a:ext cx="2124371" cy="2086266"/>
          </a:xfrm>
          <a:prstGeom prst="rect">
            <a:avLst/>
          </a:prstGeom>
        </p:spPr>
      </p:pic>
    </p:spTree>
    <p:extLst>
      <p:ext uri="{BB962C8B-B14F-4D97-AF65-F5344CB8AC3E}">
        <p14:creationId xmlns:p14="http://schemas.microsoft.com/office/powerpoint/2010/main" val="247925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1A0C6F-A31C-8334-209D-2C8ECB5D2CDA}"/>
              </a:ext>
            </a:extLst>
          </p:cNvPr>
          <p:cNvSpPr>
            <a:spLocks noGrp="1"/>
          </p:cNvSpPr>
          <p:nvPr>
            <p:ph type="ctrTitle"/>
          </p:nvPr>
        </p:nvSpPr>
        <p:spPr/>
        <p:txBody>
          <a:bodyPr>
            <a:normAutofit/>
          </a:bodyPr>
          <a:lstStyle/>
          <a:p>
            <a:r>
              <a:rPr lang="fi-FI" dirty="0"/>
              <a:t>Tiestötietopalvelut, tiedon luokittelu ja PTP</a:t>
            </a:r>
          </a:p>
        </p:txBody>
      </p:sp>
      <p:pic>
        <p:nvPicPr>
          <p:cNvPr id="11" name="Kuvan paikkamerkki 10" descr="Kuva, joka sisältää kohteen lentokone, ilma-alukset, piha-, ilmailu&#10;&#10;Kuvaus luotu automaattisesti">
            <a:extLst>
              <a:ext uri="{FF2B5EF4-FFF2-40B4-BE49-F238E27FC236}">
                <a16:creationId xmlns:a16="http://schemas.microsoft.com/office/drawing/2014/main" id="{2EED02DC-C8D8-12AF-EB82-18E8A87FCF22}"/>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44" b="344"/>
          <a:stretch>
            <a:fillRect/>
          </a:stretch>
        </p:blipFill>
        <p:spPr/>
      </p:pic>
      <p:sp>
        <p:nvSpPr>
          <p:cNvPr id="7" name="Alatunnisteen paikkamerkki 6">
            <a:extLst>
              <a:ext uri="{FF2B5EF4-FFF2-40B4-BE49-F238E27FC236}">
                <a16:creationId xmlns:a16="http://schemas.microsoft.com/office/drawing/2014/main" id="{77A63CBA-24A8-B8FE-CD10-568D2E530E1E}"/>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lumMod val="50000"/>
                    <a:lumOff val="50000"/>
                  </a:srgbClr>
                </a:solidFill>
                <a:effectLst/>
                <a:uLnTx/>
                <a:uFillTx/>
                <a:latin typeface="Tahoma"/>
                <a:ea typeface="+mn-ea"/>
                <a:cs typeface="+mn-cs"/>
              </a:rPr>
              <a:t> </a:t>
            </a:r>
          </a:p>
        </p:txBody>
      </p:sp>
      <p:pic>
        <p:nvPicPr>
          <p:cNvPr id="12" name="Kuvan paikkamerkki 11" descr="Kuva, joka sisältää kohteen kartta, teksti, atlas&#10;&#10;Kuvaus luotu automaattisesti">
            <a:extLst>
              <a:ext uri="{FF2B5EF4-FFF2-40B4-BE49-F238E27FC236}">
                <a16:creationId xmlns:a16="http://schemas.microsoft.com/office/drawing/2014/main" id="{80234AE4-DE9A-A2A7-8D41-4C4F5034E2DA}"/>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2617" b="22617"/>
          <a:stretch>
            <a:fillRect/>
          </a:stretch>
        </p:blipFill>
        <p:spPr/>
      </p:pic>
    </p:spTree>
    <p:extLst>
      <p:ext uri="{BB962C8B-B14F-4D97-AF65-F5344CB8AC3E}">
        <p14:creationId xmlns:p14="http://schemas.microsoft.com/office/powerpoint/2010/main" val="126062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p:cNvGraphicFramePr/>
          <p:nvPr/>
        </p:nvGraphicFramePr>
        <p:xfrm>
          <a:off x="986113" y="375285"/>
          <a:ext cx="9859809" cy="6245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uora nuoliyhdysviiva 3">
            <a:extLst>
              <a:ext uri="{FF2B5EF4-FFF2-40B4-BE49-F238E27FC236}">
                <a16:creationId xmlns:a16="http://schemas.microsoft.com/office/drawing/2014/main" id="{46108A9D-4F05-4216-DB49-EF401041F6EA}"/>
              </a:ext>
            </a:extLst>
          </p:cNvPr>
          <p:cNvCxnSpPr>
            <a:cxnSpLocks/>
          </p:cNvCxnSpPr>
          <p:nvPr/>
        </p:nvCxnSpPr>
        <p:spPr>
          <a:xfrm>
            <a:off x="4579665" y="4515345"/>
            <a:ext cx="0" cy="1828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uora nuoliyhdysviiva 2">
            <a:extLst>
              <a:ext uri="{FF2B5EF4-FFF2-40B4-BE49-F238E27FC236}">
                <a16:creationId xmlns:a16="http://schemas.microsoft.com/office/drawing/2014/main" id="{B1B9B5ED-B525-1912-6006-9D87FE55047B}"/>
              </a:ext>
            </a:extLst>
          </p:cNvPr>
          <p:cNvCxnSpPr/>
          <p:nvPr/>
        </p:nvCxnSpPr>
        <p:spPr>
          <a:xfrm>
            <a:off x="6408464" y="4687410"/>
            <a:ext cx="0" cy="161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5A7F0BD0-09BE-C114-306F-D453855356DC}"/>
              </a:ext>
            </a:extLst>
          </p:cNvPr>
          <p:cNvCxnSpPr>
            <a:cxnSpLocks/>
          </p:cNvCxnSpPr>
          <p:nvPr/>
        </p:nvCxnSpPr>
        <p:spPr>
          <a:xfrm>
            <a:off x="10044163" y="4687410"/>
            <a:ext cx="0" cy="161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uora nuoliyhdysviiva 9">
            <a:extLst>
              <a:ext uri="{FF2B5EF4-FFF2-40B4-BE49-F238E27FC236}">
                <a16:creationId xmlns:a16="http://schemas.microsoft.com/office/drawing/2014/main" id="{32694E6C-B1FA-7925-3695-D0B9ACEDAC42}"/>
              </a:ext>
            </a:extLst>
          </p:cNvPr>
          <p:cNvCxnSpPr/>
          <p:nvPr/>
        </p:nvCxnSpPr>
        <p:spPr>
          <a:xfrm>
            <a:off x="8196952" y="4687410"/>
            <a:ext cx="0" cy="161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tsikko 1"/>
          <p:cNvSpPr>
            <a:spLocks noGrp="1"/>
          </p:cNvSpPr>
          <p:nvPr>
            <p:ph type="title"/>
          </p:nvPr>
        </p:nvSpPr>
        <p:spPr>
          <a:xfrm>
            <a:off x="644551" y="-165288"/>
            <a:ext cx="9399612" cy="1325563"/>
          </a:xfrm>
        </p:spPr>
        <p:txBody>
          <a:bodyPr>
            <a:normAutofit/>
          </a:bodyPr>
          <a:lstStyle/>
          <a:p>
            <a:r>
              <a:rPr lang="fi-FI" sz="2000" dirty="0"/>
              <a:t>Tietoaineiston luokittelu ja sen tämän hetkiset vaikutukset eri tietopalveluihin</a:t>
            </a:r>
          </a:p>
        </p:txBody>
      </p:sp>
      <p:sp>
        <p:nvSpPr>
          <p:cNvPr id="5" name="Suorakulmio: Pyöristetyt kulmat 4">
            <a:extLst>
              <a:ext uri="{FF2B5EF4-FFF2-40B4-BE49-F238E27FC236}">
                <a16:creationId xmlns:a16="http://schemas.microsoft.com/office/drawing/2014/main" id="{7D16F441-ACBB-DA28-3F72-352F7CA2D10F}"/>
              </a:ext>
            </a:extLst>
          </p:cNvPr>
          <p:cNvSpPr/>
          <p:nvPr/>
        </p:nvSpPr>
        <p:spPr>
          <a:xfrm>
            <a:off x="3811979" y="5051394"/>
            <a:ext cx="1532377" cy="812458"/>
          </a:xfrm>
          <a:prstGeom prst="round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65AF"/>
                </a:solidFill>
                <a:effectLst/>
                <a:uLnTx/>
                <a:uFillTx/>
                <a:latin typeface="Tahoma"/>
                <a:ea typeface="+mn-ea"/>
                <a:cs typeface="+mn-cs"/>
              </a:rPr>
              <a:t>Esim. Suomen Väylät, avoimet rajapinnat, vayla.fi</a:t>
            </a:r>
          </a:p>
        </p:txBody>
      </p:sp>
      <p:sp>
        <p:nvSpPr>
          <p:cNvPr id="6" name="Suorakulmio: Pyöristetyt kulmat 5">
            <a:extLst>
              <a:ext uri="{FF2B5EF4-FFF2-40B4-BE49-F238E27FC236}">
                <a16:creationId xmlns:a16="http://schemas.microsoft.com/office/drawing/2014/main" id="{287A6E8E-1547-1C10-9F29-C8A48E0C0BB9}"/>
              </a:ext>
            </a:extLst>
          </p:cNvPr>
          <p:cNvSpPr/>
          <p:nvPr/>
        </p:nvSpPr>
        <p:spPr>
          <a:xfrm>
            <a:off x="9199437" y="5051394"/>
            <a:ext cx="1480738" cy="815150"/>
          </a:xfrm>
          <a:prstGeom prst="round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65AF"/>
                </a:solidFill>
                <a:effectLst/>
                <a:uLnTx/>
                <a:uFillTx/>
                <a:latin typeface="Tahoma"/>
                <a:ea typeface="+mn-ea"/>
                <a:cs typeface="+mn-cs"/>
              </a:rPr>
              <a:t>Mikään PTP-palvelu ei tällä hetkellä </a:t>
            </a:r>
            <a:r>
              <a:rPr lang="fi-FI" sz="1000" dirty="0">
                <a:solidFill>
                  <a:srgbClr val="0065AF"/>
                </a:solidFill>
                <a:latin typeface="Tahoma"/>
              </a:rPr>
              <a:t>pysty käsittelemään TL-luokiteltua tietoa</a:t>
            </a:r>
            <a:endParaRPr kumimoji="0" lang="fi-FI" sz="1000" b="0" i="0" u="none" strike="noStrike" kern="1200" cap="none" spc="0" normalizeH="0" baseline="0" noProof="0" dirty="0">
              <a:ln>
                <a:noFill/>
              </a:ln>
              <a:solidFill>
                <a:srgbClr val="0065AF"/>
              </a:solidFill>
              <a:effectLst/>
              <a:uLnTx/>
              <a:uFillTx/>
              <a:latin typeface="Tahoma"/>
              <a:ea typeface="+mn-ea"/>
              <a:cs typeface="+mn-cs"/>
            </a:endParaRPr>
          </a:p>
        </p:txBody>
      </p:sp>
      <p:sp>
        <p:nvSpPr>
          <p:cNvPr id="14" name="Tekstiruutu 13">
            <a:extLst>
              <a:ext uri="{FF2B5EF4-FFF2-40B4-BE49-F238E27FC236}">
                <a16:creationId xmlns:a16="http://schemas.microsoft.com/office/drawing/2014/main" id="{3BD414BA-8284-9C6B-D7B6-6135AC29645B}"/>
              </a:ext>
            </a:extLst>
          </p:cNvPr>
          <p:cNvSpPr txBox="1"/>
          <p:nvPr/>
        </p:nvSpPr>
        <p:spPr>
          <a:xfrm>
            <a:off x="6836152" y="6303146"/>
            <a:ext cx="47774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a:ln>
                  <a:noFill/>
                </a:ln>
                <a:solidFill>
                  <a:srgbClr val="000000"/>
                </a:solidFill>
                <a:effectLst/>
                <a:uLnTx/>
                <a:uFillTx/>
                <a:latin typeface="Tahoma"/>
                <a:ea typeface="+mn-ea"/>
                <a:cs typeface="+mn-cs"/>
              </a:rPr>
              <a:t>Tietoturvavaatimuksia järjestelmässä ja tietojen käsittelyssä.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dirty="0" err="1">
                <a:ln>
                  <a:noFill/>
                </a:ln>
                <a:solidFill>
                  <a:srgbClr val="000000"/>
                </a:solidFill>
                <a:effectLst/>
                <a:uLnTx/>
                <a:uFillTx/>
                <a:latin typeface="Tahoma"/>
                <a:ea typeface="+mn-ea"/>
                <a:cs typeface="+mn-cs"/>
              </a:rPr>
              <a:t>Huom</a:t>
            </a:r>
            <a:r>
              <a:rPr kumimoji="0" lang="fi-FI" sz="1200" b="0" i="1" u="none" strike="noStrike" kern="1200" cap="none" spc="0" normalizeH="0" baseline="0" noProof="0" dirty="0">
                <a:ln>
                  <a:noFill/>
                </a:ln>
                <a:solidFill>
                  <a:srgbClr val="000000"/>
                </a:solidFill>
                <a:effectLst/>
                <a:uLnTx/>
                <a:uFillTx/>
                <a:latin typeface="Tahoma"/>
                <a:ea typeface="+mn-ea"/>
                <a:cs typeface="+mn-cs"/>
              </a:rPr>
              <a:t>! Merkinnät</a:t>
            </a:r>
          </a:p>
        </p:txBody>
      </p:sp>
      <p:sp>
        <p:nvSpPr>
          <p:cNvPr id="7" name="Suorakulmio: Pyöristetyt kulmat 6">
            <a:extLst>
              <a:ext uri="{FF2B5EF4-FFF2-40B4-BE49-F238E27FC236}">
                <a16:creationId xmlns:a16="http://schemas.microsoft.com/office/drawing/2014/main" id="{10EC159E-1F69-BBEF-EDE7-6C5767262495}"/>
              </a:ext>
            </a:extLst>
          </p:cNvPr>
          <p:cNvSpPr/>
          <p:nvPr/>
        </p:nvSpPr>
        <p:spPr>
          <a:xfrm>
            <a:off x="5536731" y="5051393"/>
            <a:ext cx="1775183" cy="812459"/>
          </a:xfrm>
          <a:prstGeom prst="round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65AF"/>
                </a:solidFill>
                <a:effectLst/>
                <a:uLnTx/>
                <a:uFillTx/>
                <a:latin typeface="Tahoma"/>
                <a:ea typeface="+mn-ea"/>
                <a:cs typeface="+mn-cs"/>
              </a:rPr>
              <a:t>Extranet-palvelut kuten Tievelho, </a:t>
            </a:r>
            <a:r>
              <a:rPr kumimoji="0" lang="fi-FI" sz="1000" b="0" i="0" u="none" strike="noStrike" kern="1200" cap="none" spc="0" normalizeH="0" baseline="0" noProof="0" dirty="0" err="1">
                <a:ln>
                  <a:noFill/>
                </a:ln>
                <a:solidFill>
                  <a:srgbClr val="0065AF"/>
                </a:solidFill>
                <a:effectLst/>
                <a:uLnTx/>
                <a:uFillTx/>
                <a:latin typeface="Tahoma"/>
                <a:ea typeface="+mn-ea"/>
                <a:cs typeface="+mn-cs"/>
              </a:rPr>
              <a:t>VäyläMappi</a:t>
            </a:r>
            <a:r>
              <a:rPr kumimoji="0" lang="fi-FI" sz="1000" b="0" i="0" u="none" strike="noStrike" kern="1200" cap="none" spc="0" normalizeH="0" baseline="0" noProof="0" dirty="0">
                <a:ln>
                  <a:noFill/>
                </a:ln>
                <a:solidFill>
                  <a:srgbClr val="0065AF"/>
                </a:solidFill>
                <a:effectLst/>
                <a:uLnTx/>
                <a:uFillTx/>
                <a:latin typeface="Tahoma"/>
                <a:ea typeface="+mn-ea"/>
                <a:cs typeface="+mn-cs"/>
              </a:rPr>
              <a:t>, Palju, Analytiikka</a:t>
            </a:r>
          </a:p>
        </p:txBody>
      </p:sp>
      <p:sp>
        <p:nvSpPr>
          <p:cNvPr id="8" name="Suorakulmio: Pyöristetyt kulmat 7">
            <a:extLst>
              <a:ext uri="{FF2B5EF4-FFF2-40B4-BE49-F238E27FC236}">
                <a16:creationId xmlns:a16="http://schemas.microsoft.com/office/drawing/2014/main" id="{04AEF5ED-D93D-0647-7968-1A6DF4B041F2}"/>
              </a:ext>
            </a:extLst>
          </p:cNvPr>
          <p:cNvSpPr/>
          <p:nvPr/>
        </p:nvSpPr>
        <p:spPr>
          <a:xfrm>
            <a:off x="7507530" y="5054085"/>
            <a:ext cx="1496290" cy="812459"/>
          </a:xfrm>
          <a:prstGeom prst="round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65AF"/>
                </a:solidFill>
                <a:effectLst/>
                <a:uLnTx/>
                <a:uFillTx/>
                <a:latin typeface="Tahoma"/>
                <a:ea typeface="+mn-ea"/>
                <a:cs typeface="+mn-cs"/>
              </a:rPr>
              <a:t>Extranet-palvelut kuten ESRI </a:t>
            </a:r>
            <a:r>
              <a:rPr kumimoji="0" lang="fi-FI" sz="1000" b="0" i="0" u="none" strike="noStrike" kern="1200" cap="none" spc="0" normalizeH="0" baseline="0" noProof="0" dirty="0" err="1">
                <a:ln>
                  <a:noFill/>
                </a:ln>
                <a:solidFill>
                  <a:srgbClr val="0065AF"/>
                </a:solidFill>
                <a:effectLst/>
                <a:uLnTx/>
                <a:uFillTx/>
                <a:latin typeface="Tahoma"/>
                <a:ea typeface="+mn-ea"/>
                <a:cs typeface="+mn-cs"/>
              </a:rPr>
              <a:t>Portal</a:t>
            </a:r>
            <a:endParaRPr kumimoji="0" lang="fi-FI" sz="1000" b="0" i="0" u="none" strike="noStrike" kern="1200" cap="none" spc="0" normalizeH="0" baseline="0" noProof="0" dirty="0">
              <a:ln>
                <a:noFill/>
              </a:ln>
              <a:solidFill>
                <a:srgbClr val="0065AF"/>
              </a:solidFill>
              <a:effectLst/>
              <a:uLnTx/>
              <a:uFillTx/>
              <a:latin typeface="Tahoma"/>
              <a:ea typeface="+mn-ea"/>
              <a:cs typeface="+mn-cs"/>
            </a:endParaRPr>
          </a:p>
        </p:txBody>
      </p:sp>
    </p:spTree>
    <p:extLst>
      <p:ext uri="{BB962C8B-B14F-4D97-AF65-F5344CB8AC3E}">
        <p14:creationId xmlns:p14="http://schemas.microsoft.com/office/powerpoint/2010/main" val="379207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Palvelut ja tietovirrat</a:t>
            </a: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7399" y="2901538"/>
            <a:ext cx="548872" cy="548872"/>
          </a:xfrm>
          <a:prstGeom prst="rect">
            <a:avLst/>
          </a:prstGeom>
        </p:spPr>
      </p:pic>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724" y="3593918"/>
            <a:ext cx="548872" cy="548872"/>
          </a:xfrm>
          <a:prstGeom prst="rect">
            <a:avLst/>
          </a:prstGeom>
        </p:spPr>
      </p:pic>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3293" y="2744230"/>
            <a:ext cx="548872" cy="548872"/>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664" y="4381115"/>
            <a:ext cx="548872" cy="548872"/>
          </a:xfrm>
          <a:prstGeom prst="rect">
            <a:avLst/>
          </a:prstGeom>
        </p:spPr>
      </p:pic>
      <p:pic>
        <p:nvPicPr>
          <p:cNvPr id="12" name="Kuva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54617">
            <a:off x="1115701" y="3395922"/>
            <a:ext cx="406102" cy="406102"/>
          </a:xfrm>
          <a:prstGeom prst="rect">
            <a:avLst/>
          </a:prstGeom>
        </p:spPr>
      </p:pic>
      <p:pic>
        <p:nvPicPr>
          <p:cNvPr id="13" name="Kuva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899" y="4020260"/>
            <a:ext cx="420970" cy="420970"/>
          </a:xfrm>
          <a:prstGeom prst="rect">
            <a:avLst/>
          </a:prstGeom>
        </p:spPr>
      </p:pic>
      <p:pic>
        <p:nvPicPr>
          <p:cNvPr id="14" name="Kuva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776" y="3122689"/>
            <a:ext cx="476284" cy="476284"/>
          </a:xfrm>
          <a:prstGeom prst="rect">
            <a:avLst/>
          </a:prstGeom>
        </p:spPr>
      </p:pic>
      <p:pic>
        <p:nvPicPr>
          <p:cNvPr id="19" name="Kuva 18"/>
          <p:cNvPicPr>
            <a:picLocks noChangeAspect="1"/>
          </p:cNvPicPr>
          <p:nvPr/>
        </p:nvPicPr>
        <p:blipFill rotWithShape="1">
          <a:blip r:embed="rId7"/>
          <a:srcRect l="7843" r="7431" b="5208"/>
          <a:stretch/>
        </p:blipFill>
        <p:spPr>
          <a:xfrm rot="19997254">
            <a:off x="3308101" y="3316393"/>
            <a:ext cx="658182" cy="1015425"/>
          </a:xfrm>
          <a:prstGeom prst="rect">
            <a:avLst/>
          </a:prstGeom>
        </p:spPr>
      </p:pic>
      <p:pic>
        <p:nvPicPr>
          <p:cNvPr id="28" name="Kuva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2051" y="2376083"/>
            <a:ext cx="609140" cy="609140"/>
          </a:xfrm>
          <a:prstGeom prst="rect">
            <a:avLst/>
          </a:prstGeom>
        </p:spPr>
      </p:pic>
      <p:pic>
        <p:nvPicPr>
          <p:cNvPr id="29" name="Kuva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5944" y="2772149"/>
            <a:ext cx="506427" cy="506427"/>
          </a:xfrm>
          <a:prstGeom prst="rect">
            <a:avLst/>
          </a:prstGeom>
        </p:spPr>
      </p:pic>
      <p:pic>
        <p:nvPicPr>
          <p:cNvPr id="30" name="Kuva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6706" y="3000556"/>
            <a:ext cx="425626" cy="425626"/>
          </a:xfrm>
          <a:prstGeom prst="rect">
            <a:avLst/>
          </a:prstGeom>
        </p:spPr>
      </p:pic>
      <p:sp>
        <p:nvSpPr>
          <p:cNvPr id="39" name="Tekstiruutu 38"/>
          <p:cNvSpPr txBox="1"/>
          <p:nvPr/>
        </p:nvSpPr>
        <p:spPr>
          <a:xfrm>
            <a:off x="615595" y="2003210"/>
            <a:ext cx="35285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1" u="none" strike="noStrike" kern="1200" cap="none" spc="0" normalizeH="0" baseline="0" noProof="0">
                <a:ln>
                  <a:noFill/>
                </a:ln>
                <a:solidFill>
                  <a:srgbClr val="000000"/>
                </a:solidFill>
                <a:effectLst/>
                <a:uLnTx/>
                <a:uFillTx/>
                <a:latin typeface="Tahoma"/>
                <a:ea typeface="+mn-ea"/>
                <a:cs typeface="+mn-cs"/>
              </a:rPr>
              <a:t>Lähdejärjestelmät ja lähtötiedot</a:t>
            </a:r>
          </a:p>
        </p:txBody>
      </p:sp>
      <p:sp>
        <p:nvSpPr>
          <p:cNvPr id="41" name="Tekstiruutu 40"/>
          <p:cNvSpPr txBox="1"/>
          <p:nvPr/>
        </p:nvSpPr>
        <p:spPr>
          <a:xfrm>
            <a:off x="6672051" y="1921880"/>
            <a:ext cx="1931939" cy="338554"/>
          </a:xfrm>
          <a:prstGeom prst="rect">
            <a:avLst/>
          </a:prstGeom>
          <a:noFill/>
        </p:spPr>
        <p:txBody>
          <a:bodyPr wrap="none" rtlCol="0">
            <a:spAutoFit/>
          </a:bodyPr>
          <a:lstStyle>
            <a:defPPr>
              <a:defRPr lang="fi-FI"/>
            </a:defPPr>
            <a:lvl1pPr marR="0" lvl="0" indent="0" fontAlgn="auto">
              <a:lnSpc>
                <a:spcPct val="100000"/>
              </a:lnSpc>
              <a:spcBef>
                <a:spcPts val="0"/>
              </a:spcBef>
              <a:spcAft>
                <a:spcPts val="0"/>
              </a:spcAft>
              <a:buClrTx/>
              <a:buSzTx/>
              <a:buFontTx/>
              <a:buNone/>
              <a:tabLst/>
              <a:defRPr kumimoji="0" sz="1600" b="1" i="1" u="none" strike="noStrike" cap="none" spc="0" normalizeH="0" baseline="0">
                <a:ln>
                  <a:noFill/>
                </a:ln>
                <a:solidFill>
                  <a:srgbClr val="000000"/>
                </a:solidFill>
                <a:effectLst/>
                <a:uLnTx/>
                <a:uFillTx/>
                <a:latin typeface="Tahom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1" u="none" strike="noStrike" kern="1200" cap="none" spc="0" normalizeH="0" baseline="0" noProof="0" dirty="0">
                <a:ln>
                  <a:noFill/>
                </a:ln>
                <a:solidFill>
                  <a:srgbClr val="000000"/>
                </a:solidFill>
                <a:effectLst/>
                <a:uLnTx/>
                <a:uFillTx/>
                <a:latin typeface="Tahoma"/>
                <a:ea typeface="+mn-ea"/>
                <a:cs typeface="+mn-cs"/>
              </a:rPr>
              <a:t>Avoimet palvelut</a:t>
            </a:r>
          </a:p>
        </p:txBody>
      </p:sp>
      <p:pic>
        <p:nvPicPr>
          <p:cNvPr id="42" name="Kuva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412" y="4041985"/>
            <a:ext cx="476718" cy="476718"/>
          </a:xfrm>
          <a:prstGeom prst="rect">
            <a:avLst/>
          </a:prstGeom>
        </p:spPr>
      </p:pic>
      <p:pic>
        <p:nvPicPr>
          <p:cNvPr id="43" name="Kuva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8098" y="4300576"/>
            <a:ext cx="552355" cy="552355"/>
          </a:xfrm>
          <a:prstGeom prst="rect">
            <a:avLst/>
          </a:prstGeom>
        </p:spPr>
      </p:pic>
      <p:sp>
        <p:nvSpPr>
          <p:cNvPr id="54" name="Tekstiruutu 53"/>
          <p:cNvSpPr txBox="1"/>
          <p:nvPr/>
        </p:nvSpPr>
        <p:spPr>
          <a:xfrm>
            <a:off x="2027175" y="4151126"/>
            <a:ext cx="51328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solidFill>
                <a:effectLst/>
                <a:uLnTx/>
                <a:uFillTx/>
                <a:latin typeface="Tahoma"/>
                <a:ea typeface="+mn-ea"/>
                <a:cs typeface="+mn-cs"/>
              </a:rPr>
              <a:t>Raide</a:t>
            </a:r>
          </a:p>
        </p:txBody>
      </p:sp>
      <p:sp>
        <p:nvSpPr>
          <p:cNvPr id="56" name="Tekstiruutu 55"/>
          <p:cNvSpPr txBox="1"/>
          <p:nvPr/>
        </p:nvSpPr>
        <p:spPr>
          <a:xfrm>
            <a:off x="1667302" y="3396401"/>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solidFill>
                <a:effectLst/>
                <a:uLnTx/>
                <a:uFillTx/>
                <a:latin typeface="Tahoma"/>
                <a:ea typeface="+mn-ea"/>
                <a:cs typeface="+mn-cs"/>
              </a:rPr>
              <a:t>Velho</a:t>
            </a:r>
          </a:p>
        </p:txBody>
      </p:sp>
      <p:sp>
        <p:nvSpPr>
          <p:cNvPr id="57" name="Tekstiruutu 56"/>
          <p:cNvSpPr txBox="1"/>
          <p:nvPr/>
        </p:nvSpPr>
        <p:spPr>
          <a:xfrm>
            <a:off x="2383707" y="4983967"/>
            <a:ext cx="143020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solidFill>
                <a:effectLst/>
                <a:uLnTx/>
                <a:uFillTx/>
                <a:latin typeface="Tahoma"/>
                <a:ea typeface="+mn-ea"/>
                <a:cs typeface="+mn-cs"/>
              </a:rPr>
              <a:t>Taitorakennerekisteri</a:t>
            </a:r>
          </a:p>
        </p:txBody>
      </p:sp>
      <p:sp>
        <p:nvSpPr>
          <p:cNvPr id="58" name="Tekstiruutu 57"/>
          <p:cNvSpPr txBox="1"/>
          <p:nvPr/>
        </p:nvSpPr>
        <p:spPr>
          <a:xfrm>
            <a:off x="2247213" y="6203064"/>
            <a:ext cx="4379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a:ln>
                  <a:noFill/>
                </a:ln>
                <a:solidFill>
                  <a:srgbClr val="000000"/>
                </a:solidFill>
                <a:effectLst/>
                <a:uLnTx/>
                <a:uFillTx/>
                <a:latin typeface="Tahoma"/>
                <a:ea typeface="+mn-ea"/>
                <a:cs typeface="+mn-cs"/>
              </a:rPr>
              <a:t>Ym.</a:t>
            </a:r>
          </a:p>
        </p:txBody>
      </p:sp>
      <p:pic>
        <p:nvPicPr>
          <p:cNvPr id="60" name="Kuva 5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1130" y="2385805"/>
            <a:ext cx="416457" cy="416457"/>
          </a:xfrm>
          <a:prstGeom prst="rect">
            <a:avLst/>
          </a:prstGeom>
        </p:spPr>
      </p:pic>
      <p:sp>
        <p:nvSpPr>
          <p:cNvPr id="61" name="Suorakulmio 60"/>
          <p:cNvSpPr/>
          <p:nvPr/>
        </p:nvSpPr>
        <p:spPr>
          <a:xfrm>
            <a:off x="10386698" y="6521438"/>
            <a:ext cx="1805302"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0000"/>
                </a:solidFill>
                <a:effectLst/>
                <a:uLnTx/>
                <a:uFillTx/>
                <a:latin typeface="Tahoma"/>
                <a:ea typeface="+mn-ea"/>
                <a:cs typeface="+mn-cs"/>
              </a:rPr>
              <a:t>Ikonit: https://thenounproject.com/</a:t>
            </a:r>
          </a:p>
        </p:txBody>
      </p:sp>
      <p:sp>
        <p:nvSpPr>
          <p:cNvPr id="32" name="Tekstiruutu 31"/>
          <p:cNvSpPr txBox="1"/>
          <p:nvPr/>
        </p:nvSpPr>
        <p:spPr>
          <a:xfrm>
            <a:off x="8606371" y="2358333"/>
            <a:ext cx="306937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hlinkClick r:id="rId14"/>
              </a:rPr>
              <a:t>Suomen Väylät -karttapalvelu</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hlinkClick r:id="rId15"/>
              </a:rPr>
              <a:t>Avoimet teemakarttapalvelut</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hlinkClick r:id="rId16"/>
              </a:rPr>
              <a:t>Avoimet tiedostolataukset</a:t>
            </a:r>
            <a:r>
              <a:rPr kumimoji="0" lang="fi-FI" sz="1600" b="0" i="1" u="none" strike="noStrike" kern="1200" cap="none" spc="0" normalizeH="0" baseline="0" noProof="0" dirty="0">
                <a:ln>
                  <a:noFill/>
                </a:ln>
                <a:solidFill>
                  <a:srgbClr val="000000"/>
                </a:solidFill>
                <a:effectLst/>
                <a:uLnTx/>
                <a:uFillTx/>
                <a:latin typeface="Tahoma"/>
                <a:ea typeface="+mn-ea"/>
                <a:cs typeface="+mn-cs"/>
              </a:rPr>
              <a:t> (AVA)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hlinkClick r:id="rId17"/>
              </a:rPr>
              <a:t>Avoimet rajapinnat (WMS/WFS)</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hlinkClick r:id="rId18"/>
              </a:rPr>
              <a:t>Avoimet metatietokatalogit</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i="1" dirty="0" err="1">
                <a:solidFill>
                  <a:srgbClr val="000000"/>
                </a:solidFill>
                <a:latin typeface="Tahoma"/>
                <a:hlinkClick r:id="rId19"/>
              </a:rPr>
              <a:t>Vexline</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p:txBody>
      </p:sp>
      <p:sp>
        <p:nvSpPr>
          <p:cNvPr id="33" name="Tekstiruutu 32"/>
          <p:cNvSpPr txBox="1"/>
          <p:nvPr/>
        </p:nvSpPr>
        <p:spPr>
          <a:xfrm>
            <a:off x="2559950" y="3247604"/>
            <a:ext cx="51488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solidFill>
                <a:effectLst/>
                <a:uLnTx/>
                <a:uFillTx/>
                <a:latin typeface="Tahoma"/>
                <a:ea typeface="+mn-ea"/>
                <a:cs typeface="+mn-cs"/>
              </a:rPr>
              <a:t>Haavi</a:t>
            </a:r>
          </a:p>
        </p:txBody>
      </p:sp>
      <p:sp>
        <p:nvSpPr>
          <p:cNvPr id="7" name="Tekstiruutu 6">
            <a:extLst>
              <a:ext uri="{FF2B5EF4-FFF2-40B4-BE49-F238E27FC236}">
                <a16:creationId xmlns:a16="http://schemas.microsoft.com/office/drawing/2014/main" id="{A953F6F2-8CA5-4489-8577-7ABD2909D930}"/>
              </a:ext>
            </a:extLst>
          </p:cNvPr>
          <p:cNvSpPr txBox="1"/>
          <p:nvPr/>
        </p:nvSpPr>
        <p:spPr>
          <a:xfrm>
            <a:off x="55467" y="4745273"/>
            <a:ext cx="14514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FF0000"/>
                </a:solidFill>
                <a:effectLst/>
                <a:uLnTx/>
                <a:uFillTx/>
                <a:latin typeface="Tahoma"/>
                <a:ea typeface="+mn-ea"/>
                <a:cs typeface="+mn-cs"/>
              </a:rPr>
              <a:t>Tietosisällön luokittelu tapahtuu lähdejärjestelmissä tietovastaavien ja järjestelmävastaavan avulla</a:t>
            </a:r>
          </a:p>
        </p:txBody>
      </p:sp>
      <p:pic>
        <p:nvPicPr>
          <p:cNvPr id="22" name="Kuva 21">
            <a:extLst>
              <a:ext uri="{FF2B5EF4-FFF2-40B4-BE49-F238E27FC236}">
                <a16:creationId xmlns:a16="http://schemas.microsoft.com/office/drawing/2014/main" id="{C440D30C-783F-22CA-4161-1D5C47B1E6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9027" y="4440703"/>
            <a:ext cx="609140" cy="609140"/>
          </a:xfrm>
          <a:prstGeom prst="rect">
            <a:avLst/>
          </a:prstGeom>
        </p:spPr>
      </p:pic>
      <p:sp>
        <p:nvSpPr>
          <p:cNvPr id="26" name="Tekstiruutu 25">
            <a:extLst>
              <a:ext uri="{FF2B5EF4-FFF2-40B4-BE49-F238E27FC236}">
                <a16:creationId xmlns:a16="http://schemas.microsoft.com/office/drawing/2014/main" id="{66C6BDCF-81E2-F990-2790-B64AEABAE7B7}"/>
              </a:ext>
            </a:extLst>
          </p:cNvPr>
          <p:cNvSpPr txBox="1"/>
          <p:nvPr/>
        </p:nvSpPr>
        <p:spPr>
          <a:xfrm>
            <a:off x="6647597" y="4061468"/>
            <a:ext cx="1962397" cy="338554"/>
          </a:xfrm>
          <a:prstGeom prst="rect">
            <a:avLst/>
          </a:prstGeom>
          <a:noFill/>
        </p:spPr>
        <p:txBody>
          <a:bodyPr wrap="none" rtlCol="0">
            <a:spAutoFit/>
          </a:bodyPr>
          <a:lstStyle>
            <a:defPPr>
              <a:defRPr lang="fi-FI"/>
            </a:defPPr>
            <a:lvl1pPr marR="0" lvl="0" indent="0" fontAlgn="auto">
              <a:lnSpc>
                <a:spcPct val="100000"/>
              </a:lnSpc>
              <a:spcBef>
                <a:spcPts val="0"/>
              </a:spcBef>
              <a:spcAft>
                <a:spcPts val="0"/>
              </a:spcAft>
              <a:buClrTx/>
              <a:buSzTx/>
              <a:buFontTx/>
              <a:buNone/>
              <a:tabLst/>
              <a:defRPr kumimoji="0" sz="1600" b="1" i="1" u="none" strike="noStrike" cap="none" spc="0" normalizeH="0" baseline="0">
                <a:ln>
                  <a:noFill/>
                </a:ln>
                <a:solidFill>
                  <a:srgbClr val="000000"/>
                </a:solidFill>
                <a:effectLst/>
                <a:uLnTx/>
                <a:uFillTx/>
                <a:latin typeface="Tahom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1" u="none" strike="noStrike" kern="1200" cap="none" spc="0" normalizeH="0" baseline="0" noProof="0" dirty="0">
                <a:ln>
                  <a:noFill/>
                </a:ln>
                <a:solidFill>
                  <a:srgbClr val="000000"/>
                </a:solidFill>
                <a:effectLst/>
                <a:uLnTx/>
                <a:uFillTx/>
                <a:latin typeface="Tahoma"/>
                <a:ea typeface="+mn-ea"/>
                <a:cs typeface="+mn-cs"/>
              </a:rPr>
              <a:t>Suljetut  palvelut</a:t>
            </a:r>
          </a:p>
        </p:txBody>
      </p:sp>
      <p:sp>
        <p:nvSpPr>
          <p:cNvPr id="38" name="Tekstiruutu 37">
            <a:extLst>
              <a:ext uri="{FF2B5EF4-FFF2-40B4-BE49-F238E27FC236}">
                <a16:creationId xmlns:a16="http://schemas.microsoft.com/office/drawing/2014/main" id="{862BC865-2C3F-011F-9141-7787D418DCA7}"/>
              </a:ext>
            </a:extLst>
          </p:cNvPr>
          <p:cNvSpPr txBox="1"/>
          <p:nvPr/>
        </p:nvSpPr>
        <p:spPr>
          <a:xfrm>
            <a:off x="1455967" y="5459634"/>
            <a:ext cx="1731526"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solidFill>
                <a:effectLst/>
                <a:uLnTx/>
                <a:uFillTx/>
                <a:latin typeface="Tahoma"/>
                <a:ea typeface="+mn-ea"/>
                <a:cs typeface="+mn-cs"/>
              </a:rPr>
              <a:t>Muut erikseen toimitettavat aineistot (.</a:t>
            </a:r>
            <a:r>
              <a:rPr kumimoji="0" lang="fi-FI" sz="1050" b="0" i="0" u="none" strike="noStrike" kern="1200" cap="none" spc="0" normalizeH="0" baseline="0" noProof="0" err="1">
                <a:ln>
                  <a:noFill/>
                </a:ln>
                <a:solidFill>
                  <a:srgbClr val="000000"/>
                </a:solidFill>
                <a:effectLst/>
                <a:uLnTx/>
                <a:uFillTx/>
                <a:latin typeface="Tahoma"/>
                <a:ea typeface="+mn-ea"/>
                <a:cs typeface="+mn-cs"/>
              </a:rPr>
              <a:t>shp</a:t>
            </a:r>
            <a:r>
              <a:rPr kumimoji="0" lang="fi-FI" sz="1050" b="0" i="0" u="none" strike="noStrike" kern="1200" cap="none" spc="0" normalizeH="0" baseline="0" noProof="0">
                <a:ln>
                  <a:noFill/>
                </a:ln>
                <a:solidFill>
                  <a:srgbClr val="000000"/>
                </a:solidFill>
                <a:effectLst/>
                <a:uLnTx/>
                <a:uFillTx/>
                <a:latin typeface="Tahoma"/>
                <a:ea typeface="+mn-ea"/>
                <a:cs typeface="+mn-cs"/>
              </a:rPr>
              <a:t>, .</a:t>
            </a:r>
            <a:r>
              <a:rPr kumimoji="0" lang="fi-FI" sz="1050" b="0" i="0" u="none" strike="noStrike" kern="1200" cap="none" spc="0" normalizeH="0" baseline="0" noProof="0" err="1">
                <a:ln>
                  <a:noFill/>
                </a:ln>
                <a:solidFill>
                  <a:srgbClr val="000000"/>
                </a:solidFill>
                <a:effectLst/>
                <a:uLnTx/>
                <a:uFillTx/>
                <a:latin typeface="Tahoma"/>
                <a:ea typeface="+mn-ea"/>
                <a:cs typeface="+mn-cs"/>
              </a:rPr>
              <a:t>xlsx</a:t>
            </a:r>
            <a:r>
              <a:rPr kumimoji="0" lang="fi-FI" sz="1050" b="0" i="0" u="none" strike="noStrike" kern="1200" cap="none" spc="0" normalizeH="0" baseline="0" noProof="0">
                <a:ln>
                  <a:noFill/>
                </a:ln>
                <a:solidFill>
                  <a:srgbClr val="000000"/>
                </a:solidFill>
                <a:effectLst/>
                <a:uLnTx/>
                <a:uFillTx/>
                <a:latin typeface="Tahoma"/>
                <a:ea typeface="+mn-ea"/>
                <a:cs typeface="+mn-cs"/>
              </a:rPr>
              <a:t>, .</a:t>
            </a:r>
            <a:r>
              <a:rPr kumimoji="0" lang="fi-FI" sz="1050" b="0" i="0" u="none" strike="noStrike" kern="1200" cap="none" spc="0" normalizeH="0" baseline="0" noProof="0" err="1">
                <a:ln>
                  <a:noFill/>
                </a:ln>
                <a:solidFill>
                  <a:srgbClr val="000000"/>
                </a:solidFill>
                <a:effectLst/>
                <a:uLnTx/>
                <a:uFillTx/>
                <a:latin typeface="Tahoma"/>
                <a:ea typeface="+mn-ea"/>
                <a:cs typeface="+mn-cs"/>
              </a:rPr>
              <a:t>tiff</a:t>
            </a:r>
            <a:r>
              <a:rPr kumimoji="0" lang="fi-FI" sz="1050" b="0" i="0" u="none" strike="noStrike" kern="1200" cap="none" spc="0" normalizeH="0" baseline="0" noProof="0">
                <a:ln>
                  <a:noFill/>
                </a:ln>
                <a:solidFill>
                  <a:srgbClr val="000000"/>
                </a:solidFill>
                <a:effectLst/>
                <a:uLnTx/>
                <a:uFillTx/>
                <a:latin typeface="Tahoma"/>
                <a:ea typeface="+mn-ea"/>
                <a:cs typeface="+mn-cs"/>
              </a:rPr>
              <a:t>., .pdf)</a:t>
            </a:r>
          </a:p>
        </p:txBody>
      </p:sp>
      <p:sp>
        <p:nvSpPr>
          <p:cNvPr id="47" name="Tekstiruutu 46">
            <a:extLst>
              <a:ext uri="{FF2B5EF4-FFF2-40B4-BE49-F238E27FC236}">
                <a16:creationId xmlns:a16="http://schemas.microsoft.com/office/drawing/2014/main" id="{0AD556FE-489C-FF7E-9BE5-7A98F31C79AD}"/>
              </a:ext>
            </a:extLst>
          </p:cNvPr>
          <p:cNvSpPr txBox="1"/>
          <p:nvPr/>
        </p:nvSpPr>
        <p:spPr>
          <a:xfrm>
            <a:off x="6595971" y="4983967"/>
            <a:ext cx="2174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a:ln>
                  <a:noFill/>
                </a:ln>
                <a:solidFill>
                  <a:srgbClr val="000000"/>
                </a:solidFill>
                <a:effectLst/>
                <a:uLnTx/>
                <a:uFillTx/>
                <a:latin typeface="Tahoma"/>
                <a:ea typeface="+mn-ea"/>
                <a:cs typeface="+mn-cs"/>
              </a:rPr>
              <a:t>Kirjautuminen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1" u="none" strike="noStrike" kern="1200" cap="none" spc="0" normalizeH="0" baseline="0" noProof="0">
                <a:ln>
                  <a:noFill/>
                </a:ln>
                <a:solidFill>
                  <a:srgbClr val="000000"/>
                </a:solidFill>
                <a:effectLst/>
                <a:uLnTx/>
                <a:uFillTx/>
                <a:latin typeface="Tahoma"/>
                <a:ea typeface="+mn-ea"/>
                <a:cs typeface="+mn-cs"/>
              </a:rPr>
              <a:t>Ei avointa dataa</a:t>
            </a:r>
          </a:p>
        </p:txBody>
      </p:sp>
      <p:sp>
        <p:nvSpPr>
          <p:cNvPr id="48" name="Tekstiruutu 47">
            <a:extLst>
              <a:ext uri="{FF2B5EF4-FFF2-40B4-BE49-F238E27FC236}">
                <a16:creationId xmlns:a16="http://schemas.microsoft.com/office/drawing/2014/main" id="{E8254511-6F24-8CEB-EA0D-A70AD5C40AC8}"/>
              </a:ext>
            </a:extLst>
          </p:cNvPr>
          <p:cNvSpPr txBox="1"/>
          <p:nvPr/>
        </p:nvSpPr>
        <p:spPr>
          <a:xfrm>
            <a:off x="8623335" y="4390413"/>
            <a:ext cx="35267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rPr>
              <a:t>ESRI </a:t>
            </a:r>
            <a:r>
              <a:rPr kumimoji="0" lang="fi-FI" sz="1600" b="0" i="1" u="none" strike="noStrike" kern="1200" cap="none" spc="0" normalizeH="0" baseline="0" noProof="0" dirty="0" err="1">
                <a:ln>
                  <a:noFill/>
                </a:ln>
                <a:solidFill>
                  <a:srgbClr val="000000"/>
                </a:solidFill>
                <a:effectLst/>
                <a:uLnTx/>
                <a:uFillTx/>
                <a:latin typeface="Tahoma"/>
                <a:ea typeface="+mn-ea"/>
                <a:cs typeface="+mn-cs"/>
              </a:rPr>
              <a:t>Portal</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hlinkClick r:id="rId20"/>
              </a:rPr>
              <a:t>Väylämappi </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hlinkClick r:id="rId21"/>
              </a:rPr>
              <a:t>Suljettu tiedostolatauspalvelu (Palju)</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p:txBody>
      </p:sp>
      <p:pic>
        <p:nvPicPr>
          <p:cNvPr id="18" name="Kuva 17">
            <a:extLst>
              <a:ext uri="{FF2B5EF4-FFF2-40B4-BE49-F238E27FC236}">
                <a16:creationId xmlns:a16="http://schemas.microsoft.com/office/drawing/2014/main" id="{E34C63FD-48D1-3E16-789B-7C9DFA84FF2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37320" y="3421273"/>
            <a:ext cx="894161" cy="894161"/>
          </a:xfrm>
          <a:prstGeom prst="rect">
            <a:avLst/>
          </a:prstGeom>
        </p:spPr>
      </p:pic>
      <p:pic>
        <p:nvPicPr>
          <p:cNvPr id="49" name="Kuva 48">
            <a:extLst>
              <a:ext uri="{FF2B5EF4-FFF2-40B4-BE49-F238E27FC236}">
                <a16:creationId xmlns:a16="http://schemas.microsoft.com/office/drawing/2014/main" id="{8B1330CF-CC28-CBB2-7471-0D08F9AC007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993367" y="3631560"/>
            <a:ext cx="894161" cy="894161"/>
          </a:xfrm>
          <a:prstGeom prst="rect">
            <a:avLst/>
          </a:prstGeom>
        </p:spPr>
      </p:pic>
      <p:cxnSp>
        <p:nvCxnSpPr>
          <p:cNvPr id="51" name="Suora nuoliyhdysviiva 50">
            <a:extLst>
              <a:ext uri="{FF2B5EF4-FFF2-40B4-BE49-F238E27FC236}">
                <a16:creationId xmlns:a16="http://schemas.microsoft.com/office/drawing/2014/main" id="{9517DEAB-C5EB-50E6-00F6-3A995A677F3F}"/>
              </a:ext>
            </a:extLst>
          </p:cNvPr>
          <p:cNvCxnSpPr>
            <a:cxnSpLocks/>
          </p:cNvCxnSpPr>
          <p:nvPr/>
        </p:nvCxnSpPr>
        <p:spPr>
          <a:xfrm flipV="1">
            <a:off x="3930764" y="2874343"/>
            <a:ext cx="2127778" cy="640643"/>
          </a:xfrm>
          <a:prstGeom prst="straightConnector1">
            <a:avLst/>
          </a:prstGeom>
          <a:ln w="28575">
            <a:solidFill>
              <a:schemeClr val="tx2">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Suora nuoliyhdysviiva 51">
            <a:extLst>
              <a:ext uri="{FF2B5EF4-FFF2-40B4-BE49-F238E27FC236}">
                <a16:creationId xmlns:a16="http://schemas.microsoft.com/office/drawing/2014/main" id="{0AAF41EC-06DE-5D9D-4774-DB9EE60D06B5}"/>
              </a:ext>
            </a:extLst>
          </p:cNvPr>
          <p:cNvCxnSpPr>
            <a:cxnSpLocks/>
          </p:cNvCxnSpPr>
          <p:nvPr/>
        </p:nvCxnSpPr>
        <p:spPr>
          <a:xfrm>
            <a:off x="3817754" y="4838073"/>
            <a:ext cx="1988113" cy="307071"/>
          </a:xfrm>
          <a:prstGeom prst="straightConnector1">
            <a:avLst/>
          </a:prstGeom>
          <a:ln w="28575">
            <a:solidFill>
              <a:schemeClr val="tx2">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Suora nuoliyhdysviiva 58">
            <a:extLst>
              <a:ext uri="{FF2B5EF4-FFF2-40B4-BE49-F238E27FC236}">
                <a16:creationId xmlns:a16="http://schemas.microsoft.com/office/drawing/2014/main" id="{DDE45A00-C18F-0C5F-430B-157327F5AFF2}"/>
              </a:ext>
            </a:extLst>
          </p:cNvPr>
          <p:cNvCxnSpPr>
            <a:cxnSpLocks/>
          </p:cNvCxnSpPr>
          <p:nvPr/>
        </p:nvCxnSpPr>
        <p:spPr>
          <a:xfrm>
            <a:off x="3830352" y="4838073"/>
            <a:ext cx="2449686" cy="822889"/>
          </a:xfrm>
          <a:prstGeom prst="straightConnector1">
            <a:avLst/>
          </a:prstGeom>
          <a:ln w="28575">
            <a:solidFill>
              <a:schemeClr val="tx2">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Suora nuoliyhdysviiva 62">
            <a:extLst>
              <a:ext uri="{FF2B5EF4-FFF2-40B4-BE49-F238E27FC236}">
                <a16:creationId xmlns:a16="http://schemas.microsoft.com/office/drawing/2014/main" id="{378B8415-2427-49B2-A80F-CDE42C082BEE}"/>
              </a:ext>
            </a:extLst>
          </p:cNvPr>
          <p:cNvCxnSpPr>
            <a:cxnSpLocks/>
          </p:cNvCxnSpPr>
          <p:nvPr/>
        </p:nvCxnSpPr>
        <p:spPr>
          <a:xfrm>
            <a:off x="4018866" y="4838073"/>
            <a:ext cx="2083227" cy="155330"/>
          </a:xfrm>
          <a:prstGeom prst="straightConnector1">
            <a:avLst/>
          </a:prstGeom>
          <a:ln w="28575">
            <a:solidFill>
              <a:schemeClr val="tx2">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8" name="Kuva 67">
            <a:extLst>
              <a:ext uri="{FF2B5EF4-FFF2-40B4-BE49-F238E27FC236}">
                <a16:creationId xmlns:a16="http://schemas.microsoft.com/office/drawing/2014/main" id="{3F3CEC1B-4289-B4D1-98EF-9FCE04D08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988" y="4405043"/>
            <a:ext cx="548872" cy="566654"/>
          </a:xfrm>
          <a:prstGeom prst="rect">
            <a:avLst/>
          </a:prstGeom>
        </p:spPr>
      </p:pic>
      <p:sp>
        <p:nvSpPr>
          <p:cNvPr id="69" name="Tekstiruutu 68">
            <a:extLst>
              <a:ext uri="{FF2B5EF4-FFF2-40B4-BE49-F238E27FC236}">
                <a16:creationId xmlns:a16="http://schemas.microsoft.com/office/drawing/2014/main" id="{DECDFE0E-AE66-316D-0299-5472C8A45AEF}"/>
              </a:ext>
            </a:extLst>
          </p:cNvPr>
          <p:cNvSpPr txBox="1"/>
          <p:nvPr/>
        </p:nvSpPr>
        <p:spPr>
          <a:xfrm>
            <a:off x="1688781" y="5036732"/>
            <a:ext cx="67678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err="1">
                <a:ln>
                  <a:noFill/>
                </a:ln>
                <a:solidFill>
                  <a:srgbClr val="000000"/>
                </a:solidFill>
                <a:effectLst/>
                <a:uLnTx/>
                <a:uFillTx/>
                <a:latin typeface="Tahoma"/>
                <a:ea typeface="+mn-ea"/>
                <a:cs typeface="+mn-cs"/>
              </a:rPr>
              <a:t>Digiroad</a:t>
            </a:r>
            <a:endParaRPr kumimoji="0" lang="fi-FI" sz="1050" b="0" i="0" u="none" strike="noStrike" kern="1200" cap="none" spc="0" normalizeH="0" baseline="0" noProof="0">
              <a:ln>
                <a:noFill/>
              </a:ln>
              <a:solidFill>
                <a:srgbClr val="000000"/>
              </a:solidFill>
              <a:effectLst/>
              <a:uLnTx/>
              <a:uFillTx/>
              <a:latin typeface="Tahoma"/>
              <a:ea typeface="+mn-ea"/>
              <a:cs typeface="+mn-cs"/>
            </a:endParaRPr>
          </a:p>
        </p:txBody>
      </p:sp>
      <p:pic>
        <p:nvPicPr>
          <p:cNvPr id="79" name="Kuva 78" descr="Kuva, joka sisältää kohteen musta, pimeys&#10;&#10;Kuvaus luotu automaattisesti">
            <a:extLst>
              <a:ext uri="{FF2B5EF4-FFF2-40B4-BE49-F238E27FC236}">
                <a16:creationId xmlns:a16="http://schemas.microsoft.com/office/drawing/2014/main" id="{E4596D25-182B-7973-7528-B7E073C5C26A}"/>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68156" y="5203372"/>
            <a:ext cx="558440" cy="558440"/>
          </a:xfrm>
          <a:prstGeom prst="rect">
            <a:avLst/>
          </a:prstGeom>
        </p:spPr>
      </p:pic>
      <p:sp>
        <p:nvSpPr>
          <p:cNvPr id="80" name="Suorakulmio 79">
            <a:extLst>
              <a:ext uri="{FF2B5EF4-FFF2-40B4-BE49-F238E27FC236}">
                <a16:creationId xmlns:a16="http://schemas.microsoft.com/office/drawing/2014/main" id="{6F95D4FE-887E-2081-509A-B88488C1B81E}"/>
              </a:ext>
            </a:extLst>
          </p:cNvPr>
          <p:cNvSpPr/>
          <p:nvPr/>
        </p:nvSpPr>
        <p:spPr>
          <a:xfrm>
            <a:off x="5043702" y="1895913"/>
            <a:ext cx="7028056" cy="3563722"/>
          </a:xfrm>
          <a:prstGeom prst="rect">
            <a:avLst/>
          </a:prstGeom>
          <a:noFill/>
          <a:ln w="28575">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Tahoma"/>
              <a:ea typeface="+mn-ea"/>
              <a:cs typeface="+mn-cs"/>
            </a:endParaRPr>
          </a:p>
        </p:txBody>
      </p:sp>
      <p:sp>
        <p:nvSpPr>
          <p:cNvPr id="81" name="Tekstiruutu 80">
            <a:extLst>
              <a:ext uri="{FF2B5EF4-FFF2-40B4-BE49-F238E27FC236}">
                <a16:creationId xmlns:a16="http://schemas.microsoft.com/office/drawing/2014/main" id="{793558B9-2011-DE9D-EB47-A78C507F4A19}"/>
              </a:ext>
            </a:extLst>
          </p:cNvPr>
          <p:cNvSpPr txBox="1"/>
          <p:nvPr/>
        </p:nvSpPr>
        <p:spPr>
          <a:xfrm>
            <a:off x="10368087" y="2003210"/>
            <a:ext cx="17540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Tahoma"/>
                <a:ea typeface="+mn-ea"/>
                <a:cs typeface="+mn-cs"/>
              </a:rPr>
              <a:t>PTP ylläpitää ja kehittää</a:t>
            </a:r>
          </a:p>
        </p:txBody>
      </p:sp>
      <p:sp>
        <p:nvSpPr>
          <p:cNvPr id="3" name="Tekstiruutu 2">
            <a:extLst>
              <a:ext uri="{FF2B5EF4-FFF2-40B4-BE49-F238E27FC236}">
                <a16:creationId xmlns:a16="http://schemas.microsoft.com/office/drawing/2014/main" id="{367BB0DD-43B6-E651-21B4-10DC7B825B54}"/>
              </a:ext>
            </a:extLst>
          </p:cNvPr>
          <p:cNvSpPr txBox="1"/>
          <p:nvPr/>
        </p:nvSpPr>
        <p:spPr>
          <a:xfrm>
            <a:off x="8439219" y="5491916"/>
            <a:ext cx="352672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rPr>
              <a:t>Analytiikkapalvelu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err="1">
                <a:ln>
                  <a:noFill/>
                </a:ln>
                <a:solidFill>
                  <a:srgbClr val="000000"/>
                </a:solidFill>
                <a:effectLst/>
                <a:uLnTx/>
                <a:uFillTx/>
                <a:latin typeface="Tahoma"/>
                <a:ea typeface="+mn-ea"/>
                <a:cs typeface="+mn-cs"/>
              </a:rPr>
              <a:t>Pooki</a:t>
            </a:r>
            <a:endParaRPr kumimoji="0" lang="fi-FI" sz="1600" b="0" i="1" u="none" strike="noStrike" kern="1200" cap="none" spc="0" normalizeH="0" baseline="0" noProof="0" dirty="0">
              <a:ln>
                <a:noFill/>
              </a:ln>
              <a:solidFill>
                <a:srgbClr val="000000"/>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rPr>
              <a:t>Ratatieto</a:t>
            </a:r>
          </a:p>
          <a:p>
            <a:pPr>
              <a:defRPr/>
            </a:pPr>
            <a:r>
              <a:rPr lang="fi-FI" sz="1600" i="1" dirty="0">
                <a:solidFill>
                  <a:srgbClr val="000000"/>
                </a:solidFill>
              </a:rPr>
              <a:t>Viitekehysmuunnin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srgbClr val="000000"/>
                </a:solidFill>
                <a:effectLst/>
                <a:uLnTx/>
                <a:uFillTx/>
                <a:latin typeface="Tahoma"/>
                <a:ea typeface="+mn-ea"/>
                <a:cs typeface="+mn-cs"/>
              </a:rPr>
              <a:t>…</a:t>
            </a:r>
          </a:p>
        </p:txBody>
      </p:sp>
      <p:sp>
        <p:nvSpPr>
          <p:cNvPr id="6" name="Tekstiruutu 5">
            <a:extLst>
              <a:ext uri="{FF2B5EF4-FFF2-40B4-BE49-F238E27FC236}">
                <a16:creationId xmlns:a16="http://schemas.microsoft.com/office/drawing/2014/main" id="{26B535D8-508B-3916-B2CD-AD483D068952}"/>
              </a:ext>
            </a:extLst>
          </p:cNvPr>
          <p:cNvSpPr txBox="1"/>
          <p:nvPr/>
        </p:nvSpPr>
        <p:spPr>
          <a:xfrm>
            <a:off x="3591249" y="5536553"/>
            <a:ext cx="267110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1" u="none" strike="noStrike" kern="1200" cap="none" spc="0" normalizeH="0" baseline="0" noProof="0">
                <a:ln>
                  <a:noFill/>
                </a:ln>
                <a:solidFill>
                  <a:srgbClr val="000000"/>
                </a:solidFill>
                <a:effectLst/>
                <a:uLnTx/>
                <a:uFillTx/>
                <a:latin typeface="Tahoma"/>
                <a:ea typeface="+mn-ea"/>
                <a:cs typeface="+mn-cs"/>
              </a:rPr>
              <a:t>Lisäksi </a:t>
            </a:r>
            <a:r>
              <a:rPr kumimoji="0" lang="fi-FI" sz="1800" b="0" i="1" u="none" strike="noStrike" kern="1200" cap="none" spc="0" normalizeH="0" baseline="0" noProof="0" err="1">
                <a:ln>
                  <a:noFill/>
                </a:ln>
                <a:solidFill>
                  <a:srgbClr val="000000"/>
                </a:solidFill>
                <a:effectLst/>
                <a:uLnTx/>
                <a:uFillTx/>
                <a:latin typeface="Tahoma"/>
                <a:ea typeface="+mn-ea"/>
                <a:cs typeface="+mn-cs"/>
              </a:rPr>
              <a:t>os</a:t>
            </a:r>
            <a:r>
              <a:rPr kumimoji="0" lang="fi-FI" sz="1800" b="0" i="1" u="none" strike="noStrike" kern="1200" cap="none" spc="0" normalizeH="0" baseline="0" noProof="0">
                <a:ln>
                  <a:noFill/>
                </a:ln>
                <a:solidFill>
                  <a:srgbClr val="000000"/>
                </a:solidFill>
                <a:effectLst/>
                <a:uLnTx/>
                <a:uFillTx/>
                <a:latin typeface="Tahoma"/>
                <a:ea typeface="+mn-ea"/>
                <a:cs typeface="+mn-cs"/>
              </a:rPr>
              <a:t>a v</a:t>
            </a:r>
            <a:r>
              <a:rPr kumimoji="0" lang="fi-FI" sz="1800" b="0" i="1" u="none" strike="noStrike" kern="1200" cap="none" spc="0" normalizeH="0" baseline="0" noProof="0" err="1">
                <a:ln>
                  <a:noFill/>
                </a:ln>
                <a:solidFill>
                  <a:srgbClr val="000000"/>
                </a:solidFill>
                <a:effectLst/>
                <a:uLnTx/>
                <a:uFillTx/>
                <a:latin typeface="Tahoma"/>
                <a:ea typeface="+mn-ea"/>
                <a:cs typeface="+mn-cs"/>
              </a:rPr>
              <a:t>äylätietojärjestelmistä</a:t>
            </a:r>
            <a:r>
              <a:rPr kumimoji="0" lang="fi-FI" sz="1800" b="0" i="1" u="none" strike="noStrike" kern="1200" cap="none" spc="0" normalizeH="0" baseline="0" noProof="0">
                <a:ln>
                  <a:noFill/>
                </a:ln>
                <a:solidFill>
                  <a:srgbClr val="000000"/>
                </a:solidFill>
                <a:effectLst/>
                <a:uLnTx/>
                <a:uFillTx/>
                <a:latin typeface="Tahoma"/>
                <a:ea typeface="+mn-ea"/>
                <a:cs typeface="+mn-cs"/>
              </a:rPr>
              <a:t> tarjoaa myös tietopalvelua</a:t>
            </a:r>
          </a:p>
        </p:txBody>
      </p:sp>
      <p:sp>
        <p:nvSpPr>
          <p:cNvPr id="4" name="Suorakulmio 3">
            <a:extLst>
              <a:ext uri="{FF2B5EF4-FFF2-40B4-BE49-F238E27FC236}">
                <a16:creationId xmlns:a16="http://schemas.microsoft.com/office/drawing/2014/main" id="{157F83B3-8CB2-ACA2-60D6-2E95F1EADB28}"/>
              </a:ext>
            </a:extLst>
          </p:cNvPr>
          <p:cNvSpPr/>
          <p:nvPr/>
        </p:nvSpPr>
        <p:spPr>
          <a:xfrm>
            <a:off x="4900474" y="1766656"/>
            <a:ext cx="7291526" cy="5048699"/>
          </a:xfrm>
          <a:custGeom>
            <a:avLst/>
            <a:gdLst>
              <a:gd name="connsiteX0" fmla="*/ 0 w 7291526"/>
              <a:gd name="connsiteY0" fmla="*/ 0 h 5048699"/>
              <a:gd name="connsiteX1" fmla="*/ 7291526 w 7291526"/>
              <a:gd name="connsiteY1" fmla="*/ 0 h 5048699"/>
              <a:gd name="connsiteX2" fmla="*/ 7291526 w 7291526"/>
              <a:gd name="connsiteY2" fmla="*/ 5048699 h 5048699"/>
              <a:gd name="connsiteX3" fmla="*/ 0 w 7291526"/>
              <a:gd name="connsiteY3" fmla="*/ 5048699 h 5048699"/>
              <a:gd name="connsiteX4" fmla="*/ 0 w 7291526"/>
              <a:gd name="connsiteY4" fmla="*/ 0 h 5048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1526" h="5048699" extrusionOk="0">
                <a:moveTo>
                  <a:pt x="0" y="0"/>
                </a:moveTo>
                <a:cubicBezTo>
                  <a:pt x="3445729" y="-135576"/>
                  <a:pt x="3924542" y="-46916"/>
                  <a:pt x="7291526" y="0"/>
                </a:cubicBezTo>
                <a:cubicBezTo>
                  <a:pt x="7297428" y="1806926"/>
                  <a:pt x="7324736" y="2581760"/>
                  <a:pt x="7291526" y="5048699"/>
                </a:cubicBezTo>
                <a:cubicBezTo>
                  <a:pt x="5805766" y="5080897"/>
                  <a:pt x="3094241" y="5017361"/>
                  <a:pt x="0" y="5048699"/>
                </a:cubicBezTo>
                <a:cubicBezTo>
                  <a:pt x="-70344" y="3866723"/>
                  <a:pt x="123103" y="1207771"/>
                  <a:pt x="0" y="0"/>
                </a:cubicBezTo>
                <a:close/>
              </a:path>
            </a:pathLst>
          </a:custGeom>
          <a:noFill/>
          <a:ln w="38100">
            <a:prstDash val="sysDot"/>
            <a:extLst>
              <a:ext uri="{C807C97D-BFC1-408E-A445-0C87EB9F89A2}">
                <ask:lineSketchStyleProps xmlns:ask="http://schemas.microsoft.com/office/drawing/2018/sketchyshapes" sd="1171370741">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9308B769-BE02-53C3-033B-72CC0CED4DEF}"/>
              </a:ext>
            </a:extLst>
          </p:cNvPr>
          <p:cNvSpPr txBox="1"/>
          <p:nvPr/>
        </p:nvSpPr>
        <p:spPr>
          <a:xfrm>
            <a:off x="7448167" y="1338213"/>
            <a:ext cx="162736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000000"/>
                </a:solidFill>
                <a:effectLst/>
                <a:uLnTx/>
                <a:uFillTx/>
                <a:latin typeface="Tahoma"/>
                <a:ea typeface="+mn-ea"/>
                <a:cs typeface="+mn-cs"/>
              </a:rPr>
              <a:t>Tietopalvelukerros</a:t>
            </a:r>
          </a:p>
        </p:txBody>
      </p:sp>
    </p:spTree>
    <p:extLst>
      <p:ext uri="{BB962C8B-B14F-4D97-AF65-F5344CB8AC3E}">
        <p14:creationId xmlns:p14="http://schemas.microsoft.com/office/powerpoint/2010/main" val="347416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3" grpId="0"/>
      <p:bldP spid="6" grpId="0"/>
      <p:bldP spid="9" grpId="0"/>
    </p:bldLst>
  </p:timing>
</p:sld>
</file>

<file path=ppt/theme/theme1.xml><?xml version="1.0" encoding="utf-8"?>
<a:theme xmlns:a="http://schemas.openxmlformats.org/drawingml/2006/main" name="vayla">
  <a:themeElements>
    <a:clrScheme name="Uudet_Vayla">
      <a:dk1>
        <a:srgbClr val="000000"/>
      </a:dk1>
      <a:lt1>
        <a:srgbClr val="FFFFFF"/>
      </a:lt1>
      <a:dk2>
        <a:srgbClr val="000000"/>
      </a:dk2>
      <a:lt2>
        <a:srgbClr val="FDFCFF"/>
      </a:lt2>
      <a:accent1>
        <a:srgbClr val="0064AF"/>
      </a:accent1>
      <a:accent2>
        <a:srgbClr val="009BFF"/>
      </a:accent2>
      <a:accent3>
        <a:srgbClr val="4AC2F1"/>
      </a:accent3>
      <a:accent4>
        <a:srgbClr val="228848"/>
      </a:accent4>
      <a:accent5>
        <a:srgbClr val="910AA3"/>
      </a:accent5>
      <a:accent6>
        <a:srgbClr val="C73F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potx" id="{6087FC15-722D-48F6-A6D4-5FEB3B899A2E}" vid="{76B0F94A-6A46-413B-84AA-E57DC17D238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A1403FF4DAA54CAF93AB773CA09A87" ma:contentTypeVersion="17" ma:contentTypeDescription="Create a new document." ma:contentTypeScope="" ma:versionID="48a35efa9c432721dfc4f70153c3bb23">
  <xsd:schema xmlns:xsd="http://www.w3.org/2001/XMLSchema" xmlns:xs="http://www.w3.org/2001/XMLSchema" xmlns:p="http://schemas.microsoft.com/office/2006/metadata/properties" xmlns:ns1="http://schemas.microsoft.com/sharepoint/v3" xmlns:ns3="492dc24b-f7ee-4c52-8521-8a00f1955f26" xmlns:ns4="3b1b636d-a69c-4b3b-88f1-43ddfd8f4d1b" targetNamespace="http://schemas.microsoft.com/office/2006/metadata/properties" ma:root="true" ma:fieldsID="b5c25683d79f39aeff56cd89b1f4441f" ns1:_="" ns3:_="" ns4:_="">
    <xsd:import namespace="http://schemas.microsoft.com/sharepoint/v3"/>
    <xsd:import namespace="492dc24b-f7ee-4c52-8521-8a00f1955f26"/>
    <xsd:import namespace="3b1b636d-a69c-4b3b-88f1-43ddfd8f4d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_activity"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2dc24b-f7ee-4c52-8521-8a00f1955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1b636d-a69c-4b3b-88f1-43ddfd8f4d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xml_kameleon>
  <ddecree/>
  <dlevelofprotection/>
  <dsecrecy/>
  <dconfidentiality/>
</xml_kameleon>
</file>

<file path=customXml/item4.xml><?xml version="1.0" encoding="utf-8"?>
<livi_kameleon xmlns="" xmlns:xsi="http://www.w3.org/2001/XMLSchema-instance">
  <tyyppi>Esitys</tyyppi>
  <author>Ilkka Aaltonen</author>
  <title>Tievelho_hankinnan kohteen_kucvaus</title>
  <paivays>10.6.2021</paivays>
</livi_kameleon>
</file>

<file path=customXml/item5.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492dc24b-f7ee-4c52-8521-8a00f1955f26"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1D0F685-F65A-456B-AC56-A588D9B13137}">
  <ds:schemaRefs>
    <ds:schemaRef ds:uri="http://schemas.microsoft.com/sharepoint/v3/contenttype/forms"/>
  </ds:schemaRefs>
</ds:datastoreItem>
</file>

<file path=customXml/itemProps2.xml><?xml version="1.0" encoding="utf-8"?>
<ds:datastoreItem xmlns:ds="http://schemas.openxmlformats.org/officeDocument/2006/customXml" ds:itemID="{DF0B9119-EEBF-4C0C-BC7C-F2AB167C3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2dc24b-f7ee-4c52-8521-8a00f1955f26"/>
    <ds:schemaRef ds:uri="3b1b636d-a69c-4b3b-88f1-43ddfd8f4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12199-8EC8-45B0-B8CE-C879495E452F}">
  <ds:schemaRefs/>
</ds:datastoreItem>
</file>

<file path=customXml/itemProps4.xml><?xml version="1.0" encoding="utf-8"?>
<ds:datastoreItem xmlns:ds="http://schemas.openxmlformats.org/officeDocument/2006/customXml" ds:itemID="{9AFB0CFF-6F10-477D-BFA9-52D658853CCB}">
  <ds:schemaRefs>
    <ds:schemaRef ds:uri=""/>
  </ds:schemaRefs>
</ds:datastoreItem>
</file>

<file path=customXml/itemProps5.xml><?xml version="1.0" encoding="utf-8"?>
<ds:datastoreItem xmlns:ds="http://schemas.openxmlformats.org/officeDocument/2006/customXml" ds:itemID="{B50DE8AD-3B22-4F0B-9423-E6F4EC0C7837}">
  <ds:schemaRefs>
    <ds:schemaRef ds:uri="492dc24b-f7ee-4c52-8521-8a00f1955f26"/>
    <ds:schemaRef ds:uri="http://schemas.microsoft.com/office/infopath/2007/PartnerControl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purl.org/dc/terms/"/>
    <ds:schemaRef ds:uri="3b1b636d-a69c-4b3b-88f1-43ddfd8f4d1b"/>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vayla_ilmeella_fi</Template>
  <TotalTime>20678</TotalTime>
  <Words>1313</Words>
  <Application>Microsoft Office PowerPoint</Application>
  <PresentationFormat>Widescreen</PresentationFormat>
  <Paragraphs>305</Paragraphs>
  <Slides>21</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-apple-system</vt:lpstr>
      <vt:lpstr>Arial</vt:lpstr>
      <vt:lpstr>Calibri</vt:lpstr>
      <vt:lpstr>Exo 2</vt:lpstr>
      <vt:lpstr>Felbridge Pro</vt:lpstr>
      <vt:lpstr>Segoe UI</vt:lpstr>
      <vt:lpstr>Tahoma</vt:lpstr>
      <vt:lpstr>vayla</vt:lpstr>
      <vt:lpstr>Acrobat Document</vt:lpstr>
      <vt:lpstr>Tievelhovartti (7.5.2024)</vt:lpstr>
      <vt:lpstr>Agenda</vt:lpstr>
      <vt:lpstr>Ajankohtaiset kuulumiset</vt:lpstr>
      <vt:lpstr>PowerPoint Presentation</vt:lpstr>
      <vt:lpstr>Seuraavat Tievelho-vartin teemaosat</vt:lpstr>
      <vt:lpstr>Käyttäjähallinta, käyttäjätuki ja palaute</vt:lpstr>
      <vt:lpstr>Tiestötietopalvelut, tiedon luokittelu ja PTP</vt:lpstr>
      <vt:lpstr>Tietoaineiston luokittelu ja sen tämän hetkiset vaikutukset eri tietopalveluihin</vt:lpstr>
      <vt:lpstr>Palvelut ja tietovirrat</vt:lpstr>
      <vt:lpstr>PowerPoint Presentation</vt:lpstr>
      <vt:lpstr>Suomen Väylät –karttapalvelu Avoimet väylätiedot saman katon alla </vt:lpstr>
      <vt:lpstr>Vexline – Viitekehysmuuntimen käyttöliittymä</vt:lpstr>
      <vt:lpstr>Aineistovälityspalvelut</vt:lpstr>
      <vt:lpstr>VäyläMappi Extranetissa </vt:lpstr>
      <vt:lpstr>Väyläviraston tieanalytiikan raportointisisällöt 1/3</vt:lpstr>
      <vt:lpstr>Väyläviraston tieanalytiikan raportointisisällöt 2/3</vt:lpstr>
      <vt:lpstr>Väyläviraston tieanalytiikan raportointisisällöt 3/3</vt:lpstr>
      <vt:lpstr>Mitä tiestötietoa löytyy mistäkin palvelusta?</vt:lpstr>
      <vt:lpstr>Muuta ajankohtaista</vt:lpstr>
      <vt:lpstr>Yhteystiedot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Tievelho_hankinnan kohteen_kucvaus</dc:title>
  <dc:creator>Ilkka Aaltonen</dc:creator>
  <cp:keywords>Esitys</cp:keywords>
  <cp:lastModifiedBy>Pusenius Kaisa</cp:lastModifiedBy>
  <cp:revision>772</cp:revision>
  <dcterms:created xsi:type="dcterms:W3CDTF">2021-06-10T07:52:25Z</dcterms:created>
  <dcterms:modified xsi:type="dcterms:W3CDTF">2024-05-13T11:56:29Z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473.983.02.010</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vayla_ilmeella_fi.potx</vt:lpwstr>
  </property>
  <property fmtid="{D5CDD505-2E9C-101B-9397-08002B2CF9AE}" pid="6" name="dvDefinition">
    <vt:lpwstr>702 (dd_default.xml)</vt:lpwstr>
  </property>
  <property fmtid="{D5CDD505-2E9C-101B-9397-08002B2CF9AE}" pid="7" name="dvDefinitionID">
    <vt:lpwstr>702</vt:lpwstr>
  </property>
  <property fmtid="{D5CDD505-2E9C-101B-9397-08002B2CF9AE}" pid="8" name="dvContentFile">
    <vt:lpwstr>dd_default.xml</vt:lpwstr>
  </property>
  <property fmtid="{D5CDD505-2E9C-101B-9397-08002B2CF9AE}" pid="9" name="dvGlobalVerID">
    <vt:lpwstr>473.85.02.232</vt:lpwstr>
  </property>
  <property fmtid="{D5CDD505-2E9C-101B-9397-08002B2CF9AE}" pid="10" name="dvDefinitionVersion">
    <vt:lpwstr>02.002 / 20.12.2018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Lappeenrannan toimipiste</vt:lpwstr>
  </property>
  <property fmtid="{D5CDD505-2E9C-101B-9397-08002B2CF9AE}" pid="22" name="dvNumbering">
    <vt:lpwstr>0</vt:lpwstr>
  </property>
  <property fmtid="{D5CDD505-2E9C-101B-9397-08002B2CF9AE}" pid="23" name="dvDUname">
    <vt:lpwstr>Ilkka Aaltonen</vt:lpwstr>
  </property>
  <property fmtid="{D5CDD505-2E9C-101B-9397-08002B2CF9AE}" pid="24" name="dvDUFname">
    <vt:lpwstr>Ilkka</vt:lpwstr>
  </property>
  <property fmtid="{D5CDD505-2E9C-101B-9397-08002B2CF9AE}" pid="25" name="dvDULname">
    <vt:lpwstr>Aaltonen</vt:lpwstr>
  </property>
  <property fmtid="{D5CDD505-2E9C-101B-9397-08002B2CF9AE}" pid="26" name="dvDUBusinessarea">
    <vt:lpwstr>Väylien käyttö- ja tieto</vt:lpwstr>
  </property>
  <property fmtid="{D5CDD505-2E9C-101B-9397-08002B2CF9AE}" pid="27" name="dvDUdepartment">
    <vt:lpwstr>Tieto</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decree">
    <vt:lpwstr/>
  </property>
  <property fmtid="{D5CDD505-2E9C-101B-9397-08002B2CF9AE}" pid="34" name="dlevelofprotection">
    <vt:lpwstr/>
  </property>
  <property fmtid="{D5CDD505-2E9C-101B-9397-08002B2CF9AE}" pid="35" name="dsecrecy">
    <vt:lpwstr/>
  </property>
  <property fmtid="{D5CDD505-2E9C-101B-9397-08002B2CF9AE}" pid="36" name="dconfidentiality">
    <vt:lpwstr/>
  </property>
  <property fmtid="{D5CDD505-2E9C-101B-9397-08002B2CF9AE}" pid="37" name="tyyppi">
    <vt:lpwstr>Esitys</vt:lpwstr>
  </property>
  <property fmtid="{D5CDD505-2E9C-101B-9397-08002B2CF9AE}" pid="38" name="author">
    <vt:lpwstr>Ilkka Aaltonen</vt:lpwstr>
  </property>
  <property fmtid="{D5CDD505-2E9C-101B-9397-08002B2CF9AE}" pid="39" name="title">
    <vt:lpwstr>Tievelho_hankinnan kohteen_kucvaus</vt:lpwstr>
  </property>
  <property fmtid="{D5CDD505-2E9C-101B-9397-08002B2CF9AE}" pid="40" name="paivays">
    <vt:filetime>2021-06-09T21:00:00Z</vt:filetime>
  </property>
  <property fmtid="{D5CDD505-2E9C-101B-9397-08002B2CF9AE}" pid="41" name="ContentTypeId">
    <vt:lpwstr>0x010100CCA1403FF4DAA54CAF93AB773CA09A87</vt:lpwstr>
  </property>
</Properties>
</file>