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3"/>
  </p:notesMasterIdLst>
  <p:sldIdLst>
    <p:sldId id="256" r:id="rId7"/>
    <p:sldId id="315" r:id="rId8"/>
    <p:sldId id="307" r:id="rId9"/>
    <p:sldId id="317" r:id="rId10"/>
    <p:sldId id="306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wp-content/uploads/2024/04/Tukiklinikka-5.4.2024.pdf" TargetMode="External"/><Relationship Id="rId2" Type="http://schemas.openxmlformats.org/officeDocument/2006/relationships/hyperlink" Target="https://eur05.safelinks.protection.outlook.com/?url=https%3A%2F%2Fvayla.sharefile.eu%2Fpublic%2Fshare%2Fweb-sb3f258df20b94f2ea6ca13df1ce0cace&amp;data=05%7C02%7Cilkka.aaltonen%40vayla.fi%7C9c8798a5d4214b83dde708dc4ef1dc9d%7C9b16f04ada3947e083ab13df71913d16%7C0%7C0%7C638472047964400868%7CUnknown%7CTWFpbGZsb3d8eyJWIjoiMC4wLjAwMDAiLCJQIjoiV2luMzIiLCJBTiI6Ik1haWwiLCJXVCI6Mn0%3D%7C0%7C%7C%7C&amp;sdata=zL3X1xMwCKkTT1Wk73100fSko6WVtenffwAorXgDphw%3D&amp;reserved=0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aikkatieto.vaylapilvi.fi/vexline/" TargetMode="External"/><Relationship Id="rId4" Type="http://schemas.openxmlformats.org/officeDocument/2006/relationships/hyperlink" Target="https://ohje.velho.vaylapilvi.fi/tievelho/tietorakenne/tietorakennemuutoks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mailto:velhotuki@vayla.f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(09.04.2024)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09.04.2024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674" y="76817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ja tekemisen painopisteet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27793"/>
            <a:ext cx="12453482" cy="62533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</a:rPr>
              <a:t>Tiestötiedot (ydinprosessien vuosikellojen mukaiset tehtävät)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Ajantasainen tiedote (Tiestötiedot_viestintä_Q2_Q3_2024) on julkaistu: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https://vayla.sharefile.eu/public/share/web-sb3f258df20b94f2ea6ca13df1ce0cace</a:t>
            </a:r>
            <a:endParaRPr lang="fi-FI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</a:rPr>
              <a:t>Tietojen ajantasaistaminen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Varustepäivitykset: 1.10.2025 alkavien urakoiden osalta varustepäivitykset tehty. Lähtötietoirrotuksia voi kysyä operoinnista. 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Tukiklinikalla ohjeistettu inventointeihin liittyvien testiaineistojen lähettämisestä operoinnille.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Tukiklinikan 5.4.2024 nostot: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https://ohje.velho.vaylapilvi.fi/wp-content/uploads/2024/04/Tukiklinikka-5.4.2024.pdf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1.10.2025 alkavien hoidon urakoiden luokitustietojen päivitys tällä viikolla Tievelhoon.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Viherhoitoalueet- ja kuviot saatavilla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AVA:lta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 ja katseltavissa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Suomen Väylistä.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Asukastiheys kohdeluokalta poistettu tiedot, joissa asukastiheys alla 15 henkilöä.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Kuivatusinventointiin liittyvät päivitykset aloitettu. Ojan pohjat kohdeluokkaan tuotu tietoa runsaasti.</a:t>
            </a:r>
          </a:p>
          <a:p>
            <a:pPr marL="0" indent="0">
              <a:buNone/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Käyttöliittymäkehitys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Tieosuushaun MVP-version käyttäjätestaus käynnissä. Tavoite tuotantoon otolle huhtikuu.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OID haku viety tuotantoon.</a:t>
            </a:r>
          </a:p>
          <a:p>
            <a:pPr marL="0" indent="0">
              <a:buNone/>
            </a:pPr>
            <a:r>
              <a:rPr lang="fi-FI" b="1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Ohjeet ja viestintä</a:t>
            </a:r>
          </a:p>
          <a:p>
            <a:pPr lvl="1"/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Tietorakennemuutoksista infosivu lisätty ohjesivuille: </a:t>
            </a:r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https://ohje.velho.vaylapilvi.fi/tievelho/tietorakenne/tietorakennemuutokset/</a:t>
            </a:r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Varusteinventointi ohje viimeistely vaiheessa, julkaisu myöhästynyt tavoiteaikataulusta. Julkaistaan huhtikuun aikana.</a:t>
            </a:r>
            <a:endParaRPr lang="fi-FI" sz="2000" b="1" dirty="0">
              <a:solidFill>
                <a:srgbClr val="172B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Muut nostot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lvl="1"/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Vexline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versio on päivitetty 3.4.2024 versioon 1.2.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i-FI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https://paikkatieto.vaylapilvi.fi/vexline/</a:t>
            </a:r>
            <a:endParaRPr lang="fi-FI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Uusi päivitetty RHR -aineisto tulossa tietopalveluihin huhti-toukokuussa.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652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Tievelho-vartin teemaosat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9.4.	Ei aihetta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23.4 	Tiekamu (eli Viitekehysmuuntimen yhteydessä toimiva Tie- ja 	katuverkon muuttuneiden osuuksien rajapintapalvelu)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7.5.	Paikkatietopalvelut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21.5.	Tieomaisuuden hallinta Fluent Kunto-järjestelmällä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Kesällä pidetään Tievelho-varteissa taukoa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Syksyn aiheista voitte antaa ehdotuksia, mutta ainakin yhtenä aiheena dynaaminen tieosoiteverkko ja mitä se tarkoittaa.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Tulossa infopläjäys Tietilastoista (Tilastokeskus)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Velho ohjeet: </a:t>
            </a:r>
            <a:r>
              <a:rPr lang="fi-FI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Operointi: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tiestotuki@vayla.fi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Palautetta voi antaa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velhotuki@vayla.fi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osoitteeseen tai suoraan käyttöliittymästä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374408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B50DE8AD-3B22-4F0B-9423-E6F4EC0C783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3b1b636d-a69c-4b3b-88f1-43ddfd8f4d1b"/>
    <ds:schemaRef ds:uri="492dc24b-f7ee-4c52-8521-8a00f1955f26"/>
  </ds:schemaRefs>
</ds:datastoreItem>
</file>

<file path=customXml/itemProps3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21627</TotalTime>
  <Words>348</Words>
  <Application>Microsoft Office PowerPoint</Application>
  <PresentationFormat>Laajakuva</PresentationFormat>
  <Paragraphs>44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Tievelhovartti (09.04.2024)</vt:lpstr>
      <vt:lpstr>Agenda</vt:lpstr>
      <vt:lpstr>Ajankohtaiset ja tekemisen painopisteet </vt:lpstr>
      <vt:lpstr>Seuraavat Tievelho-vartin teemaosat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803</cp:revision>
  <dcterms:created xsi:type="dcterms:W3CDTF">2021-06-10T07:52:25Z</dcterms:created>
  <dcterms:modified xsi:type="dcterms:W3CDTF">2024-04-09T06:42:19Z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