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4"/>
  </p:notesMasterIdLst>
  <p:sldIdLst>
    <p:sldId id="256" r:id="rId7"/>
    <p:sldId id="315" r:id="rId8"/>
    <p:sldId id="307" r:id="rId9"/>
    <p:sldId id="317" r:id="rId10"/>
    <p:sldId id="318" r:id="rId11"/>
    <p:sldId id="306" r:id="rId12"/>
    <p:sldId id="26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tietorakenne/tietorakennemuutokset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vaylapilvi.fi/#/workbooks/2383/view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mailto:velhotuki@vayla.f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(26.3.2024)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26.3.2024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ja tekemisen painopisteet </a:t>
            </a:r>
          </a:p>
          <a:p>
            <a:r>
              <a:rPr lang="fi-FI" dirty="0"/>
              <a:t>Autori: </a:t>
            </a:r>
            <a:r>
              <a:rPr lang="fi-FI" b="1" i="0" dirty="0">
                <a:solidFill>
                  <a:srgbClr val="172B4D"/>
                </a:solidFill>
                <a:effectLst/>
                <a:latin typeface="Exo 2" panose="00000500000000000000" pitchFamily="2" charset="0"/>
              </a:rPr>
              <a:t>urakoitsijan työkalu varuste- ja laitetiedon ylläpitoon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619" y="211041"/>
            <a:ext cx="7808287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ja tekemisen painopisteet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841" y="1004232"/>
            <a:ext cx="11378318" cy="56427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</a:rPr>
              <a:t>Korjaus (prosessi)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Kävelyn- ja pyöräilyväylien sekä sorateiden lähtötietopaketit työn alla.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PTM mittausohjelmat työn alla. Väyläviraston hyväksyntä 27.03.2024.</a:t>
            </a: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</a:rPr>
              <a:t>Tietojen ajantasaistaminen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Varustepäivitykset: 1.10.2025 alkavien urakoiden osalta varustepäivitykset tehty. Lähtötietoirrotuksia voi kysyä operoinnista.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1.10.2025 alkavien hoidon urakoiden luokitustietojen päivitys! Muistakaa lähettää päivityspyynnöt operointiin 29.03.2024 mennessä!!!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Asukastiheystiedot päivitetty Tievelhoon.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Pohjavesialueet päivitetty Tievelhoon.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Viherhoitoalueet- ja kuviot saatavilla tällä viikolla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AVA:lta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 ja ne ovat katseltavissa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Suomen Väylistä ja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VäyläMapista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Käyttöliittymäkehitys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Tieosuushaun MVP-versio käyttäjätestaus aloitetaan tällä viikolla.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OID haku tuotantoon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viikolla 14, 2.4.2024.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b="1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Ohjeet ja viestintä</a:t>
            </a:r>
          </a:p>
          <a:p>
            <a:pPr lvl="1"/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Tietorakennemuutoksista infosivu lisätty ohjesivuille: </a:t>
            </a:r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https://ohje.velho.vaylapilvi.fi/tievelho/tietorakenne/tietorakennemuutokset/</a:t>
            </a:r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Varusteinventointi ohje viimeistely vaiheessa, julkaisu maaliskuun aikana.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E22-464A-FD2F-0462-27395B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6525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Seuraavat Tievelho-vartin teemaosat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1D81-FB4D-FA2F-17B9-D224ECCC9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181100"/>
            <a:ext cx="10487025" cy="46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9.4.	-aihe vielä auki-</a:t>
            </a: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23.4 	Tiekamu (eli Viitekehysmuuntimen yhteydessä toimiva Tie- ja 	katuverkon muuttuneiden osuuksien rajapintapalvelu)</a:t>
            </a: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7.5.	Paikkatietopalvelut</a:t>
            </a: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21.5.	Tieomaisuuden hallinta Fluent Kunto-järjestelmällä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Kesällä pidetään Tievelho-varteissa taukoa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Syksyn aiheista voitte antaa ehdotuksia, mutta ainakin yhtenä aiheena dynaaminen tieosoiteverkko ja mitä se tarkoittaa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BD76-3D31-FB5A-7667-EC9FC7F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DACE18-0F77-2874-5B6C-F5362ADF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Analytiikka linkit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249A0C-FBB3-3B74-879C-B3D570CC6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fontAlgn="base"/>
            <a:r>
              <a:rPr lang="fi-FI" b="1" i="0" dirty="0">
                <a:solidFill>
                  <a:srgbClr val="2F343D"/>
                </a:solidFill>
                <a:effectLst/>
                <a:latin typeface="Inter"/>
              </a:rPr>
              <a:t>Tiestötiedon perusraportti: Alueet (Lähdejärjestelmä Tievelho)</a:t>
            </a:r>
            <a:endParaRPr lang="fi-FI" b="0" i="0" dirty="0">
              <a:solidFill>
                <a:srgbClr val="2F343D"/>
              </a:solidFill>
              <a:effectLst/>
              <a:latin typeface="Inter"/>
            </a:endParaRPr>
          </a:p>
          <a:p>
            <a:pPr marL="0" indent="0" algn="l" fontAlgn="base">
              <a:buNone/>
            </a:pPr>
            <a:r>
              <a:rPr lang="fi-FI" b="0" i="0" u="none" strike="noStrike" dirty="0">
                <a:solidFill>
                  <a:srgbClr val="2F343D"/>
                </a:solidFill>
                <a:effectLst/>
                <a:latin typeface="Inter"/>
                <a:hlinkClick r:id="rId2" tooltip="https://data.vaylapilvi.fi/#/workbooks/2383/views"/>
              </a:rPr>
              <a:t>https://data.vaylapilvi.fi/#/workbooks/2383/views</a:t>
            </a:r>
            <a:endParaRPr lang="fi-FI" b="0" i="0" dirty="0">
              <a:solidFill>
                <a:srgbClr val="2F343D"/>
              </a:solidFill>
              <a:effectLst/>
              <a:latin typeface="Inter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E8313C-2491-7ADD-1674-C3823C305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Velho ohjeet: </a:t>
            </a:r>
            <a:r>
              <a:rPr lang="fi-FI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Operointi: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tiestotuki@vayla.fi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Palautetta voi antaa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velhotuki@vayla.fi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osoitteeseen tai suoraan käyttöliittymästä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374408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3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4.xml><?xml version="1.0" encoding="utf-8"?>
<xml_kameleon>
  <ddecree/>
  <dlevelofprotection/>
  <dsecrecy/>
  <dconfidentiality/>
</xml_kameleo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0DE8AD-3B22-4F0B-9423-E6F4EC0C783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3b1b636d-a69c-4b3b-88f1-43ddfd8f4d1b"/>
    <ds:schemaRef ds:uri="492dc24b-f7ee-4c52-8521-8a00f1955f26"/>
  </ds:schemaRefs>
</ds:datastoreItem>
</file>

<file path=customXml/itemProps3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4.xml><?xml version="1.0" encoding="utf-8"?>
<ds:datastoreItem xmlns:ds="http://schemas.openxmlformats.org/officeDocument/2006/customXml" ds:itemID="{A8012199-8EC8-45B0-B8CE-C879495E452F}">
  <ds:schemaRefs/>
</ds:datastoreItem>
</file>

<file path=customXml/itemProps5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21081</TotalTime>
  <Words>294</Words>
  <Application>Microsoft Office PowerPoint</Application>
  <PresentationFormat>Laajakuva</PresentationFormat>
  <Paragraphs>44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Exo 2</vt:lpstr>
      <vt:lpstr>Felbridge Pro</vt:lpstr>
      <vt:lpstr>Inter</vt:lpstr>
      <vt:lpstr>Segoe UI</vt:lpstr>
      <vt:lpstr>Tahoma</vt:lpstr>
      <vt:lpstr>vayla</vt:lpstr>
      <vt:lpstr>Tievelhovartti (26.3.2024)</vt:lpstr>
      <vt:lpstr>Agenda</vt:lpstr>
      <vt:lpstr>Ajankohtaiset ja tekemisen painopisteet </vt:lpstr>
      <vt:lpstr>Seuraavat Tievelho-vartin teemaosat</vt:lpstr>
      <vt:lpstr>Analytiikka linkit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784</cp:revision>
  <dcterms:created xsi:type="dcterms:W3CDTF">2021-06-10T07:52:25Z</dcterms:created>
  <dcterms:modified xsi:type="dcterms:W3CDTF">2024-03-26T14:57:34Z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