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3"/>
  </p:notesMasterIdLst>
  <p:sldIdLst>
    <p:sldId id="256" r:id="rId7"/>
    <p:sldId id="315" r:id="rId8"/>
    <p:sldId id="307" r:id="rId9"/>
    <p:sldId id="316" r:id="rId10"/>
    <p:sldId id="306" r:id="rId11"/>
    <p:sldId id="27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4A5B9-96E8-44FF-ACB2-7CCF9B071716}" v="6" dt="2024-02-26T15:12:54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27" d="100"/>
          <a:sy n="127" d="100"/>
        </p:scale>
        <p:origin x="63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senius Kaisa" userId="d2e7ad9b-82b7-43ef-add7-5d0e0522df40" providerId="ADAL" clId="{34D4A5B9-96E8-44FF-ACB2-7CCF9B071716}"/>
    <pc:docChg chg="undo custSel addSld modSld">
      <pc:chgData name="Pusenius Kaisa" userId="d2e7ad9b-82b7-43ef-add7-5d0e0522df40" providerId="ADAL" clId="{34D4A5B9-96E8-44FF-ACB2-7CCF9B071716}" dt="2024-02-26T15:12:19.174" v="246" actId="20577"/>
      <pc:docMkLst>
        <pc:docMk/>
      </pc:docMkLst>
      <pc:sldChg chg="modSp mod">
        <pc:chgData name="Pusenius Kaisa" userId="d2e7ad9b-82b7-43ef-add7-5d0e0522df40" providerId="ADAL" clId="{34D4A5B9-96E8-44FF-ACB2-7CCF9B071716}" dt="2024-02-26T15:05:37.824" v="191" actId="20577"/>
        <pc:sldMkLst>
          <pc:docMk/>
          <pc:sldMk cId="2143695597" sldId="307"/>
        </pc:sldMkLst>
        <pc:spChg chg="mod">
          <ac:chgData name="Pusenius Kaisa" userId="d2e7ad9b-82b7-43ef-add7-5d0e0522df40" providerId="ADAL" clId="{34D4A5B9-96E8-44FF-ACB2-7CCF9B071716}" dt="2024-02-26T13:06:12.123" v="3" actId="20577"/>
          <ac:spMkLst>
            <pc:docMk/>
            <pc:sldMk cId="2143695597" sldId="307"/>
            <ac:spMk id="2" creationId="{C406D4C5-C1A1-451C-9D75-E35FED2827EB}"/>
          </ac:spMkLst>
        </pc:spChg>
        <pc:spChg chg="mod">
          <ac:chgData name="Pusenius Kaisa" userId="d2e7ad9b-82b7-43ef-add7-5d0e0522df40" providerId="ADAL" clId="{34D4A5B9-96E8-44FF-ACB2-7CCF9B071716}" dt="2024-02-26T15:05:37.824" v="191" actId="20577"/>
          <ac:spMkLst>
            <pc:docMk/>
            <pc:sldMk cId="2143695597" sldId="307"/>
            <ac:spMk id="3" creationId="{829AACDF-3AAD-4B63-8455-3A91155F0553}"/>
          </ac:spMkLst>
        </pc:spChg>
      </pc:sldChg>
      <pc:sldChg chg="modSp add mod">
        <pc:chgData name="Pusenius Kaisa" userId="d2e7ad9b-82b7-43ef-add7-5d0e0522df40" providerId="ADAL" clId="{34D4A5B9-96E8-44FF-ACB2-7CCF9B071716}" dt="2024-02-26T15:12:19.174" v="246" actId="20577"/>
        <pc:sldMkLst>
          <pc:docMk/>
          <pc:sldMk cId="3583546748" sldId="316"/>
        </pc:sldMkLst>
        <pc:spChg chg="mod">
          <ac:chgData name="Pusenius Kaisa" userId="d2e7ad9b-82b7-43ef-add7-5d0e0522df40" providerId="ADAL" clId="{34D4A5B9-96E8-44FF-ACB2-7CCF9B071716}" dt="2024-02-26T13:06:23.425" v="6" actId="20577"/>
          <ac:spMkLst>
            <pc:docMk/>
            <pc:sldMk cId="3583546748" sldId="316"/>
            <ac:spMk id="2" creationId="{C406D4C5-C1A1-451C-9D75-E35FED2827EB}"/>
          </ac:spMkLst>
        </pc:spChg>
        <pc:spChg chg="mod">
          <ac:chgData name="Pusenius Kaisa" userId="d2e7ad9b-82b7-43ef-add7-5d0e0522df40" providerId="ADAL" clId="{34D4A5B9-96E8-44FF-ACB2-7CCF9B071716}" dt="2024-02-26T15:12:19.174" v="246" actId="20577"/>
          <ac:spMkLst>
            <pc:docMk/>
            <pc:sldMk cId="3583546748" sldId="316"/>
            <ac:spMk id="3" creationId="{829AACDF-3AAD-4B63-8455-3A91155F05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26.2.2024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itourakka.vaylapilvi.fi/" TargetMode="External"/><Relationship Id="rId2" Type="http://schemas.openxmlformats.org/officeDocument/2006/relationships/hyperlink" Target="https://ohje.velho.vaylapilvi.fi/tievelho/tietojen-hyodyntaminen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ayla.creamailer.fi/email/65784d4bb8727?u=5m5GNejIR54YC36DPSNlx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ailto:velhotuki@vayla.f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(27.02.2024)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27.02.2024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  <a:p>
            <a:r>
              <a:rPr lang="fi-FI" dirty="0">
                <a:latin typeface="+mj-lt"/>
              </a:rPr>
              <a:t>Kohdeluokkamäärittely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19" y="75501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 ja tekemisen painopisteet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565" y="813732"/>
            <a:ext cx="11378318" cy="6151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Tieosoitemuutosten ajot järjestelmään 2024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Kevään ja kesän aikana ei tehdä tieosoitemuutoksia VIITEssä eikä niitä myöskään tuoda Tievelhoon. Seuraava tieosoiteverkko julkaistaan joulukuussa 2024.</a:t>
            </a:r>
          </a:p>
          <a:p>
            <a:pPr marL="0" indent="0">
              <a:buNone/>
            </a:pPr>
            <a:endParaRPr lang="fi-FI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</a:rPr>
              <a:t>YHAn lähtötiedot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YHAan viety ajantasaiset lähtötiedot ja ne on saatavilla YHAn tuotannosta 27.02.2024</a:t>
            </a:r>
            <a:endParaRPr lang="fi-FI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</a:rPr>
              <a:t>Tietojen ajantasaistaminen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Tietojen ajantasaisuuteen liittyvä taulukko: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https://ohje.velho.vaylapilvi.fi/tievelho/tietojen-hyodyntaminen/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Ajankohtaisnostot: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1.10.2025 alkavat maanteiden hoitourakat viety Tievelhoon ja niitä voi hyödyntää myös kilpailutusportaalissa: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https://hoitourakka.vaylapilvi.fi/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Kilpailuun menevien hoitourakoiden varustepäivityksiä edistetään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Uusille v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iherhoitoalue ja –kuvio kohdeluokille viety tietosisältö vanhoilta kohdeluokilta (aivan viimeisiä viimeistelyjä tehdään parhaillaan) ja ne on haettavissa Tievelhosta. Kysely tiedon hyödyntämisestä lähetetty ELYjen tiestötietovastaaville.</a:t>
            </a:r>
          </a:p>
          <a:p>
            <a:pPr lvl="1"/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19" y="75501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 ja tekemisen painopisteet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710" y="813732"/>
            <a:ext cx="11155681" cy="6151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</a:rPr>
              <a:t>Tietojen päivitysvastuut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Lupatietoihin liittyvät päivitysvastuut muuttuvat 1.4.2024. Pirkanmaan lupapalvelut toimittaa seuraavat tiedot operoinnille jatkossa keskitetysti eli ELYjen ei tarvitse toimittaa näitä enää:</a:t>
            </a:r>
          </a:p>
          <a:p>
            <a:pPr marL="457200" lvl="1" indent="0">
              <a:buNone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opasteet</a:t>
            </a:r>
          </a:p>
          <a:p>
            <a:pPr marL="457200" lvl="1" indent="0">
              <a:buNone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suoja-aluerakentaminen</a:t>
            </a:r>
          </a:p>
          <a:p>
            <a:pPr marL="457200" lvl="1" indent="0">
              <a:buNone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tienvarsimainosilmoitukset</a:t>
            </a:r>
          </a:p>
          <a:p>
            <a:r>
              <a:rPr lang="fi-FI" sz="1800" b="0" i="0" dirty="0">
                <a:solidFill>
                  <a:srgbClr val="2F34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Lisäksi on sovittu, että </a:t>
            </a:r>
            <a:r>
              <a:rPr lang="fi-FI" sz="1800" b="0" i="0" dirty="0">
                <a:solidFill>
                  <a:srgbClr val="2F343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putket, johdot ja kaapelit -päätöksiä ei enää tallenneta Velhoon lainkaan ja </a:t>
            </a:r>
            <a:r>
              <a:rPr lang="fi-FI" sz="1800" dirty="0">
                <a:solidFill>
                  <a:srgbClr val="2F34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ELY</a:t>
            </a:r>
            <a:r>
              <a:rPr lang="fi-FI" sz="1800" b="0" i="0" dirty="0">
                <a:solidFill>
                  <a:srgbClr val="2F343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jen ei tarvitse näitä tietoja toimittaa.</a:t>
            </a:r>
            <a:endParaRPr lang="fi-FI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 + Velhon ulkopuoliset palvelut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Tierekisterin tiedot poistettu Väyläviraston avoimista tietopalveluista. Tierekisterin data hyödynnettävissä PALJUsta sekä VäyläMapista.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 (Tievelho)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Tiekohdehaun uusittu versio viety tuotantoon 15.02.2024. Tiekohdehaun sekä tieosuushaun kehitys jatkuu aktiivisena.</a:t>
            </a: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Velhon uutiskirje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Velh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o uutinen julkaistu 15.02.2024: 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https://vayla.creamailer.fi/email/65784d4bb8727?u=5m5GNejIR54YC36DPSNlx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4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customXml/itemProps3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50DE8AD-3B22-4F0B-9423-E6F4EC0C783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3b1b636d-a69c-4b3b-88f1-43ddfd8f4d1b"/>
    <ds:schemaRef ds:uri="http://schemas.microsoft.com/office/infopath/2007/PartnerControls"/>
    <ds:schemaRef ds:uri="492dc24b-f7ee-4c52-8521-8a00f1955f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20286</TotalTime>
  <Words>315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(27.02.2024)</vt:lpstr>
      <vt:lpstr>Agenda</vt:lpstr>
      <vt:lpstr>Ajankohtaiset ja tekemisen painopisteet 1/2</vt:lpstr>
      <vt:lpstr>Ajankohtaiset ja tekemisen painopisteet 2/2</vt:lpstr>
      <vt:lpstr>Käyttäjähallinta, käyttäjätuki ja palaute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Pusenius Kaisa</cp:lastModifiedBy>
  <cp:revision>769</cp:revision>
  <dcterms:created xsi:type="dcterms:W3CDTF">2021-06-10T07:52:25Z</dcterms:created>
  <dcterms:modified xsi:type="dcterms:W3CDTF">2024-02-26T15:12:56Z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