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4"/>
  </p:notesMasterIdLst>
  <p:sldIdLst>
    <p:sldId id="256" r:id="rId4"/>
    <p:sldId id="315" r:id="rId5"/>
    <p:sldId id="307" r:id="rId6"/>
    <p:sldId id="316" r:id="rId7"/>
    <p:sldId id="317" r:id="rId8"/>
    <p:sldId id="318" r:id="rId9"/>
    <p:sldId id="319" r:id="rId10"/>
    <p:sldId id="320" r:id="rId11"/>
    <p:sldId id="306" r:id="rId12"/>
    <p:sldId id="27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aikkatieto@vayla.fi" TargetMode="External"/><Relationship Id="rId2" Type="http://schemas.openxmlformats.org/officeDocument/2006/relationships/hyperlink" Target="https://ohje.velho.vaylapilvi.fi/kesan-ja-syksyn-2023-tieosoitemuutosajot-on-viety-tievelhoon-5-2-2024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hje.velho.vaylapilvi.fi/tievelho/koulutukset-ja-tilaisuudet/tievelho-vart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mailto:velhotuki@vayla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(13.02.2024)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13.02.2024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ja tekemisen painopisteet </a:t>
            </a:r>
          </a:p>
          <a:p>
            <a:r>
              <a:rPr lang="fi-FI" dirty="0">
                <a:latin typeface="+mj-lt"/>
              </a:rPr>
              <a:t>Uudistetun tiekohdehaun esittely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719" y="75501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 ja tekemisen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70451"/>
            <a:ext cx="12192000" cy="6151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Tieosoitemuutosten ajot järjestelmään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Kesän ja syksyn 2023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tieosoitemuutosajot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viety onnistuneesti järjestelmään. Uutinen: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https://ohje.velho.vaylapilvi.fi/kesan-ja-syksyn-2023-tieosoitemuutosajot-on-viety-tievelhoon-5-2-2024/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. Vuoden 2024 tieosoitemuutos aikatauluista käyty keskustelua ja aikataulu lyödään lukkoon mahdollisimman pian.</a:t>
            </a:r>
          </a:p>
          <a:p>
            <a:pPr marL="0" indent="0">
              <a:buNone/>
            </a:pPr>
            <a:endParaRPr lang="fi-FI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</a:rPr>
              <a:t>Tietojen ajantasaistaminen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Kaikki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YHAn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kohdeluokkapäivitykset tehty ja tieto siirtynyt eteenpäin Paikkatietopalveluille jalostukseen. 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Nosto: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12.02.2024 mennessä tulee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ELYjen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toimittaa 1.10.2025 alkavien </a:t>
            </a:r>
            <a: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urakoiden PR (P)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koodi operoinnille sekä mahdolliset urakoihin tulevat sijaintimuutokset. Tavoitteena saada 1.10.2025 alkavat urakat helmikuun-maaliskuun vaihteessa kilpailutusportaaliin.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Uusien viheralue- ja –kuvio -kohdeluokkien tietosisällöt saatavilla Tievelhosta sekä avoimista palveluista helmikuun aikana.</a:t>
            </a:r>
          </a:p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ata + Velhon ulkopuoliset palvelut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Tierekisterin tiedot tullaan poistamaan Väyläviraston avoimista tietopalveluista vielä määrittelemättömänä ajan hetkenä. Tierekisteri data tulee kuitenkin olemaan saatavilla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PALJUsta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PALJUsta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on saatavilla putkien ja kaivojen mitatut geometriat omina tiedostoina.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Operaattorille ei saa enää lähettää vanhoihin viherhoitokuvioihin ja -alueisiin liittyviä tietopäivityspyyntöjä. </a:t>
            </a:r>
          </a:p>
          <a:p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TATU:ssa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havaittu teknisiä ongelmia, selvityksessä kannattaako elinkaaren päässä olevan palvelua vielä korjata, koska VEXLINE tulee korvaamaan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TATU:n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. Jos tällä hetkellä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TATU:ssa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, jotain työkulkuja, joita ei voi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VEXLINE:ssä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tehdä, niin ilmoitus siitä 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paikkatieto@vayla.fi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. </a:t>
            </a: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Käyttöliittymäkehitys (Tievelho)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Tiekohdehaun uusittu versio viedään tuotantoon tällä viikolla, tänään luvassa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demoilua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ja esittelyä!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Tievelhovartti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Ohjelma: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https://ohje.velho.vaylapilvi.fi/tievelho/koulutukset-ja-tilaisuudet/tievelho-vartit/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. Saa esittää ideoita vartissa käsiteltäviin asioihin?</a:t>
            </a: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BC921D-9E1C-A398-555F-62FA932C7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7ECE740-2F71-BC68-1361-B855AA8E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0"/>
            <a:ext cx="1040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8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BC921D-9E1C-A398-555F-62FA932C7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CE7D071-151A-7869-D665-288FD053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9525"/>
            <a:ext cx="103346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3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BC921D-9E1C-A398-555F-62FA932C7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A33FB5C-70BF-C51F-3715-CFB8BCD9D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319087"/>
            <a:ext cx="121062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BC921D-9E1C-A398-555F-62FA932C7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3E59481-0B86-2BA1-DCF8-E54AA551A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466725"/>
            <a:ext cx="118586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3BC921D-9E1C-A398-555F-62FA932C7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8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68EB433-0A5A-299C-91AF-E654D405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38112"/>
            <a:ext cx="101917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9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19978</TotalTime>
  <Words>330</Words>
  <Application>Microsoft Office PowerPoint</Application>
  <PresentationFormat>Laajakuva</PresentationFormat>
  <Paragraphs>41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(13.02.2024)</vt:lpstr>
      <vt:lpstr>Agenda</vt:lpstr>
      <vt:lpstr>Ajankohtaiset ja tekemisen painopisteet</vt:lpstr>
      <vt:lpstr>PowerPoint-esitys</vt:lpstr>
      <vt:lpstr>PowerPoint-esitys</vt:lpstr>
      <vt:lpstr>PowerPoint-esitys</vt:lpstr>
      <vt:lpstr>PowerPoint-esitys</vt:lpstr>
      <vt:lpstr>PowerPoint-esitys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748</cp:revision>
  <dcterms:created xsi:type="dcterms:W3CDTF">2021-06-10T07:52:25Z</dcterms:created>
  <dcterms:modified xsi:type="dcterms:W3CDTF">2024-02-13T11:51:57Z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