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82" r:id="rId6"/>
    <p:sldId id="280" r:id="rId7"/>
    <p:sldId id="283" r:id="rId8"/>
    <p:sldId id="286" r:id="rId9"/>
    <p:sldId id="285" r:id="rId10"/>
    <p:sldId id="287" r:id="rId11"/>
    <p:sldId id="290" r:id="rId12"/>
    <p:sldId id="291" r:id="rId13"/>
    <p:sldId id="288" r:id="rId14"/>
  </p:sldIdLst>
  <p:sldSz cx="9906000" cy="6858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896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A9BDE8-F5CE-A297-82DA-26D94F0C0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2C2F969-B57C-BDAF-B7EB-5F6EF7D24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D55772-B9CF-F114-E381-407C6F31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5E364E-04D7-C02E-CF68-4413BA0A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BAB21C-802E-6D6D-8257-AB374226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90423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0F866F-D576-70E7-7573-F7D664601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42EEC86-0935-4606-9B47-231CDEA80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D2554B-5C8E-7B21-9F1D-12E94C7F6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C46797-772C-F4D2-943F-F853E870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DE7D34-8C60-B07B-8C8C-FFC89E22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68348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93FADAA-39C6-4469-5834-E5381C9FC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2D87061-F86E-D94B-B4DE-BBAB5C50E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05AF51-8901-74DC-82EA-29F698E6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009BBA-9337-4E34-6E2E-65001FB4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B1C3E8-DB6D-7C3F-866E-4007E079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5547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ADAB98-018F-D66A-E613-BC2D8509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97863B-9844-208A-B84C-4BFD3AFFB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A6CFA0-7A2B-D994-A63C-0CE92B5D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58DB0E-26E5-A7D7-DF4E-0B774DDA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AAD766-2DC5-D4D1-D5C2-8A01DAE3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33469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69C45F-0026-C12A-DCAD-D3B5B6C6D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79365C-F184-950B-0875-DDAE6A23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C40956-9FB9-1D4A-227C-65AF27CE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AEC0CB-47F5-BFF9-F31C-DD300C31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A0CB9-6076-3FDC-B741-D51DA20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4961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62A7CD-82A8-6E94-441F-7C6D9FD3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07EAEA-9B70-15F9-5115-5F5034923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3F8A2A3-2399-5B7A-403D-87930EED8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FAC8F6-E2A7-650E-96AC-5BD555BB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F117EBE-0F28-EB17-3550-BC8B48E7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6C1217-78C3-DBE0-CA60-B78199E2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77930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C215AE-8A6D-C209-8F7F-FD3C539E4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6CA149-41A8-CBEF-8ED4-D97B19010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D7F9CB-C89D-515E-4D1D-C9AD8DF7C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8A37365-96E8-8A7E-4702-E15789522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D6729AD-B71C-8640-F6AB-5986BE272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1091F6A-CA21-C1B3-6CDF-FEC102C2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C96929D-05CD-1ED4-70E3-33C48BC1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80853AB-C16D-CCC3-C4E7-C9D62EF0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2312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F8041-3E71-0286-36F2-481EA784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5EFA934-8FE0-DB0F-2456-68CF931F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115B05-4527-527F-1C14-3880D29C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F3A200-386B-8105-8FEF-C2B63E35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7876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FCC247-9FC7-74CE-A78F-543FEB93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7D172C1-14B9-1166-77F2-CD2443B9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8246F21-29E9-16AE-5641-06462DB5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27681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881564-94A4-0C78-D722-ED60FF09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35A7FB-E13F-AEE3-DFDE-2009F4357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D82CFC-2E9A-F712-F363-D746E38C8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1FF078-1DDE-15C8-B713-510B58C6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FDA361-6501-572C-F303-2D78CA9B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081139-C4A9-F297-7FD6-EEDDA978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9862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C0BD09-6140-FA06-4FBF-BD03A09C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1C349D5-A245-AC86-BB09-D3A905B73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B4704F-B7D1-45AA-96DC-964D4D69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FFE2B3-DF37-8FE0-70F8-5F67061E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8D64D8-3DFE-0AC7-0023-833F354B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888EB76-194B-C266-3E66-CCC0C8DF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12661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D49E495-35B2-7A77-A3B0-B690233D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538FCD-E6BE-D345-C950-BC43DED5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8DCF38-2ACF-84E2-4009-F0A8B0F2C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A8CB-6F8B-45AC-8E55-4B564C804268}" type="datetimeFigureOut">
              <a:rPr lang="fi-FI" smtClean="0"/>
              <a:pPr/>
              <a:t>23.2.2024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812E51-3251-DBAD-0D55-6DF0DD14D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53A0C5-3D20-329D-3529-3AB866CAF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9F1C-DE4A-4A88-8F09-EAB353273A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04768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iite.vaylapilvi.fi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873166-D6FD-7E40-7D20-01EF1B97B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 err="1">
                <a:latin typeface="+mn-lt"/>
              </a:rPr>
              <a:t>TieVelhon</a:t>
            </a:r>
            <a:r>
              <a:rPr lang="fi-FI" sz="6000" dirty="0">
                <a:latin typeface="+mn-lt"/>
              </a:rPr>
              <a:t> tukiklinikka </a:t>
            </a:r>
            <a:r>
              <a:rPr lang="fi-FI" dirty="0" smtClean="0">
                <a:latin typeface="+mn-lt"/>
              </a:rPr>
              <a:t>23</a:t>
            </a:r>
            <a:r>
              <a:rPr lang="fi-FI" sz="6000" dirty="0" smtClean="0">
                <a:latin typeface="+mn-lt"/>
              </a:rPr>
              <a:t>.2.2024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31050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Valaistukset</a:t>
            </a:r>
            <a:endParaRPr lang="fi-FI" sz="4000" dirty="0"/>
          </a:p>
        </p:txBody>
      </p:sp>
      <p:sp>
        <p:nvSpPr>
          <p:cNvPr id="3" name="Tekstikehys 2"/>
          <p:cNvSpPr txBox="1"/>
          <p:nvPr/>
        </p:nvSpPr>
        <p:spPr>
          <a:xfrm>
            <a:off x="897775" y="2069869"/>
            <a:ext cx="705750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 </a:t>
            </a:r>
            <a:r>
              <a:rPr lang="fi-FI" sz="2400" dirty="0" smtClean="0"/>
              <a:t>Lisätty valaistuksille puuttuvat omistajuus-tiedot (päätettiin myöhemmin muuttaa Velhossa pakolliseksi)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 Niissä missä valaistuksen omistaja oli tyhjä, kirjattu omistajaksi hallinnollisen luokan mukainen omistaja.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Valaistukset-</a:t>
            </a:r>
            <a:r>
              <a:rPr lang="fi-FI" sz="2400" dirty="0" smtClean="0"/>
              <a:t> </a:t>
            </a:r>
            <a:r>
              <a:rPr lang="fi-FI" sz="2400" dirty="0" err="1" smtClean="0"/>
              <a:t>excelistä</a:t>
            </a:r>
            <a:r>
              <a:rPr lang="fi-FI" sz="2400" dirty="0" smtClean="0"/>
              <a:t> on poistettu </a:t>
            </a:r>
            <a:r>
              <a:rPr lang="fi-FI" sz="2400" dirty="0" err="1" smtClean="0"/>
              <a:t>HQ-lampputyyppien</a:t>
            </a:r>
            <a:r>
              <a:rPr lang="fi-FI" sz="2400" dirty="0" smtClean="0"/>
              <a:t> koodit ja valaisinpylvään tyyppiin merkattu "ei ylläpidetä”</a:t>
            </a:r>
          </a:p>
          <a:p>
            <a:endParaRPr lang="fi-FI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Mistä Velhossa löytyy pohjaveden suojaukset?</a:t>
            </a:r>
            <a:endParaRPr lang="fi-FI" sz="4000" dirty="0"/>
          </a:p>
        </p:txBody>
      </p:sp>
      <p:sp>
        <p:nvSpPr>
          <p:cNvPr id="3" name="Tekstikehys 2"/>
          <p:cNvSpPr txBox="1"/>
          <p:nvPr/>
        </p:nvSpPr>
        <p:spPr>
          <a:xfrm>
            <a:off x="789708" y="2227811"/>
            <a:ext cx="7988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sz="2800" dirty="0" smtClean="0"/>
              <a:t>Pohjaveden suojaukset löytyvät Velhon kohdeluokasta "Suojaukset ja eristykset"</a:t>
            </a:r>
            <a:endParaRPr lang="fi-FI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löytyy tien nimet?</a:t>
            </a:r>
            <a:endParaRPr lang="fi-FI" dirty="0"/>
          </a:p>
        </p:txBody>
      </p:sp>
      <p:sp>
        <p:nvSpPr>
          <p:cNvPr id="3" name="Tekstikehys 2"/>
          <p:cNvSpPr txBox="1"/>
          <p:nvPr/>
        </p:nvSpPr>
        <p:spPr>
          <a:xfrm>
            <a:off x="798022" y="2061556"/>
            <a:ext cx="7281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sz="2400" dirty="0" smtClean="0"/>
              <a:t>Tiennimet saa helpoiten Viite-järjestelmästä </a:t>
            </a:r>
            <a:r>
              <a:rPr lang="fi-FI" sz="2400" dirty="0" smtClean="0">
                <a:hlinkClick r:id="rId2" tooltip="https://viite.vaylapilvi.fi/"/>
              </a:rPr>
              <a:t>https://viite.vaylapilvi.fi/</a:t>
            </a:r>
            <a:endParaRPr lang="fi-FI" sz="2400" dirty="0"/>
          </a:p>
        </p:txBody>
      </p:sp>
      <p:pic>
        <p:nvPicPr>
          <p:cNvPr id="4" name="Kuva 3" descr="Clipboard - helmikuu 22, 2024 10_3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3532" y="3258220"/>
            <a:ext cx="6792273" cy="15718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Kohdeluokkien päivitysperiaatekuvat</a:t>
            </a:r>
            <a:endParaRPr lang="fi-FI" dirty="0"/>
          </a:p>
        </p:txBody>
      </p:sp>
      <p:sp>
        <p:nvSpPr>
          <p:cNvPr id="3" name="Tekstikehys 2"/>
          <p:cNvSpPr txBox="1"/>
          <p:nvPr/>
        </p:nvSpPr>
        <p:spPr>
          <a:xfrm>
            <a:off x="789710" y="2360815"/>
            <a:ext cx="7764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sz="2000" dirty="0" smtClean="0"/>
              <a:t>Päivitetty ohjekuvat </a:t>
            </a:r>
            <a:r>
              <a:rPr lang="fi-FI" sz="2000" dirty="0" err="1" smtClean="0"/>
              <a:t>Sharefileen</a:t>
            </a:r>
            <a:r>
              <a:rPr lang="fi-FI" sz="2000" dirty="0" smtClean="0"/>
              <a:t> \</a:t>
            </a:r>
            <a:r>
              <a:rPr lang="fi-FI" sz="2000" dirty="0" err="1" smtClean="0"/>
              <a:t>Tierekisteri\Tiedostopohjat</a:t>
            </a:r>
            <a:r>
              <a:rPr lang="fi-FI" sz="2000" dirty="0" smtClean="0"/>
              <a:t> (Tievelho)\OHJEET</a:t>
            </a:r>
            <a:endParaRPr lang="fi-FI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C4F5A2-3307-1C37-D343-78A2AC36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678" y="0"/>
            <a:ext cx="8543925" cy="1325563"/>
          </a:xfrm>
        </p:spPr>
        <p:txBody>
          <a:bodyPr/>
          <a:lstStyle/>
          <a:p>
            <a:pPr algn="ctr"/>
            <a:r>
              <a:rPr lang="fi-FI" dirty="0">
                <a:latin typeface="+mn-lt"/>
              </a:rPr>
              <a:t>Operoinnin työjono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985492"/>
            <a:ext cx="768826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44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682E49-808A-E752-6CF5-5B463C76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0"/>
            <a:ext cx="8543925" cy="1325563"/>
          </a:xfrm>
        </p:spPr>
        <p:txBody>
          <a:bodyPr/>
          <a:lstStyle/>
          <a:p>
            <a:pPr algn="ctr"/>
            <a:r>
              <a:rPr lang="fi-FI" dirty="0">
                <a:latin typeface="+mn-lt"/>
              </a:rPr>
              <a:t>Operoinnin työjono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9699" y="1108452"/>
            <a:ext cx="6397596" cy="532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8715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+mn-lt"/>
              </a:rPr>
              <a:t>Ajankohtaista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1038" y="1446415"/>
            <a:ext cx="8543925" cy="5286894"/>
          </a:xfrm>
        </p:spPr>
        <p:txBody>
          <a:bodyPr>
            <a:normAutofit/>
          </a:bodyPr>
          <a:lstStyle/>
          <a:p>
            <a:r>
              <a:rPr lang="fi-FI" dirty="0" smtClean="0"/>
              <a:t>Uusien viherhoitoalueet ja viherhoitokuviot -kohdeluokkien pohjatietojen päivitys käynnissä</a:t>
            </a:r>
          </a:p>
          <a:p>
            <a:pPr lvl="1"/>
            <a:r>
              <a:rPr lang="fi-FI" dirty="0" smtClean="0"/>
              <a:t>Vanhoihin </a:t>
            </a:r>
            <a:r>
              <a:rPr lang="fi-FI" dirty="0" err="1" smtClean="0"/>
              <a:t>viheralueet-</a:t>
            </a:r>
            <a:r>
              <a:rPr lang="fi-FI" dirty="0" smtClean="0"/>
              <a:t> </a:t>
            </a:r>
            <a:r>
              <a:rPr lang="fi-FI" dirty="0" smtClean="0"/>
              <a:t>ja </a:t>
            </a:r>
            <a:r>
              <a:rPr lang="fi-FI" dirty="0" err="1" smtClean="0"/>
              <a:t>viherkuviot-kohdeluokkiin</a:t>
            </a:r>
            <a:r>
              <a:rPr lang="fi-FI" dirty="0" smtClean="0"/>
              <a:t> ei enää päivityksiä!</a:t>
            </a:r>
          </a:p>
          <a:p>
            <a:pPr lvl="1"/>
            <a:r>
              <a:rPr lang="fi-FI" dirty="0" smtClean="0"/>
              <a:t>Viherhoitokuvioiden </a:t>
            </a:r>
            <a:r>
              <a:rPr lang="fi-FI" dirty="0" smtClean="0"/>
              <a:t>päivitys loppu suoralla</a:t>
            </a:r>
            <a:endParaRPr lang="fi-FI" dirty="0" smtClean="0"/>
          </a:p>
          <a:p>
            <a:pPr lvl="1"/>
            <a:r>
              <a:rPr lang="fi-FI" dirty="0" err="1" smtClean="0"/>
              <a:t>Elyille</a:t>
            </a:r>
            <a:r>
              <a:rPr lang="fi-FI" dirty="0" smtClean="0"/>
              <a:t> tulossa tarkistettavaksi </a:t>
            </a:r>
            <a:r>
              <a:rPr lang="fi-FI" dirty="0" smtClean="0"/>
              <a:t>mm. viherhoitokuviot</a:t>
            </a:r>
            <a:r>
              <a:rPr lang="fi-FI" dirty="0" smtClean="0"/>
              <a:t>, joille ei löydy viherhoitoaluetta tunnisteen </a:t>
            </a:r>
            <a:r>
              <a:rPr lang="fi-FI" dirty="0" smtClean="0"/>
              <a:t>avulla</a:t>
            </a:r>
            <a:endParaRPr lang="fi-FI" dirty="0" smtClean="0"/>
          </a:p>
          <a:p>
            <a:r>
              <a:rPr lang="fi-FI" dirty="0" smtClean="0"/>
              <a:t>Hoitoluokkatiedot urakoittain toimitettu </a:t>
            </a:r>
            <a:r>
              <a:rPr lang="fi-FI" dirty="0" err="1" smtClean="0"/>
              <a:t>Elyille</a:t>
            </a:r>
            <a:r>
              <a:rPr lang="fi-FI" dirty="0" smtClean="0"/>
              <a:t>  tilannepäivämäärällä 1.10.2024 </a:t>
            </a:r>
          </a:p>
          <a:p>
            <a:pPr lvl="1"/>
            <a:r>
              <a:rPr lang="fi-FI" dirty="0" smtClean="0"/>
              <a:t>Tulossa Suomen väyliin</a:t>
            </a:r>
          </a:p>
          <a:p>
            <a:r>
              <a:rPr lang="fi-FI" dirty="0" smtClean="0"/>
              <a:t>Kilpailuun menevien urakka-alueiden varusteiden päivitys priorisoitu. Aikataulu?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Nopeusrajoitustietojen </a:t>
            </a:r>
            <a:r>
              <a:rPr lang="fi-FI" dirty="0" smtClean="0"/>
              <a:t>puutteet </a:t>
            </a:r>
            <a:r>
              <a:rPr lang="fi-FI" dirty="0" err="1" smtClean="0"/>
              <a:t>elyille</a:t>
            </a:r>
            <a:r>
              <a:rPr lang="fi-FI" dirty="0" smtClean="0"/>
              <a:t> </a:t>
            </a:r>
            <a:r>
              <a:rPr lang="fi-FI" dirty="0" smtClean="0"/>
              <a:t>täydennettäväksi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Pienet aukot täydennetään </a:t>
            </a:r>
            <a:r>
              <a:rPr lang="fi-FI" dirty="0" smtClean="0"/>
              <a:t>ohjelmallisesti</a:t>
            </a:r>
            <a:endParaRPr lang="fi-FI" dirty="0" smtClean="0"/>
          </a:p>
          <a:p>
            <a:r>
              <a:rPr lang="fi-FI" dirty="0" smtClean="0"/>
              <a:t>Listat toimitetaan ensi viikolla </a:t>
            </a:r>
            <a:r>
              <a:rPr lang="fi-FI" dirty="0" err="1" smtClean="0"/>
              <a:t>elyille</a:t>
            </a:r>
            <a:endParaRPr lang="fi-FI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3290" y="713838"/>
            <a:ext cx="8543925" cy="1325563"/>
          </a:xfrm>
        </p:spPr>
        <p:txBody>
          <a:bodyPr>
            <a:noAutofit/>
          </a:bodyPr>
          <a:lstStyle/>
          <a:p>
            <a:r>
              <a:rPr lang="fi-FI" sz="4000" dirty="0" smtClean="0"/>
              <a:t>Pitääkö kaikki putket, johdot ja kaapelit päätökset </a:t>
            </a:r>
            <a:r>
              <a:rPr lang="fi-FI" sz="4000" u="sng" dirty="0" smtClean="0"/>
              <a:t>(=LUVAT</a:t>
            </a:r>
            <a:r>
              <a:rPr lang="fi-FI" sz="4000" dirty="0" smtClean="0"/>
              <a:t>) ilmoittaa Velhoon?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1038" y="2789695"/>
            <a:ext cx="8543925" cy="3387268"/>
          </a:xfrm>
        </p:spPr>
        <p:txBody>
          <a:bodyPr/>
          <a:lstStyle/>
          <a:p>
            <a:r>
              <a:rPr lang="fi-FI" u="sng" dirty="0" smtClean="0"/>
              <a:t>Ei viedä mitään lupatietoja Velhoon tässä vaiheessa</a:t>
            </a:r>
            <a:endParaRPr lang="fi-FI" dirty="0" smtClean="0"/>
          </a:p>
          <a:p>
            <a:r>
              <a:rPr lang="fi-FI" dirty="0" smtClean="0"/>
              <a:t>myöhemmin tehdään päätös aletaanko viemään keskitetysti jos saadaan järjestelmäintegraatio toteutettua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4413" y="764137"/>
            <a:ext cx="8543925" cy="13255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Pitääkö tienvarsimainoksiin liittyvät tieviranomaisen antamat lausunnot kirjata Velhoon ?</a:t>
            </a:r>
            <a:r>
              <a:rPr lang="fi-FI" b="1" dirty="0" smtClean="0"/>
              <a:t> </a:t>
            </a:r>
            <a:endParaRPr lang="fi-FI" dirty="0"/>
          </a:p>
        </p:txBody>
      </p:sp>
      <p:sp>
        <p:nvSpPr>
          <p:cNvPr id="3" name="Tekstikehys 2"/>
          <p:cNvSpPr txBox="1"/>
          <p:nvPr/>
        </p:nvSpPr>
        <p:spPr>
          <a:xfrm>
            <a:off x="814648" y="2901142"/>
            <a:ext cx="72964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2800" dirty="0" smtClean="0"/>
              <a:t> lausunto ei ole varsinainen lupa vielä, ei tarvetta tallentaa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/>
              <a:t> ainoastaan päätökset Tievelhoon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2725" y="1204711"/>
            <a:ext cx="8543925" cy="5653289"/>
          </a:xfrm>
        </p:spPr>
        <p:txBody>
          <a:bodyPr>
            <a:normAutofit fontScale="90000"/>
          </a:bodyPr>
          <a:lstStyle/>
          <a:p>
            <a:r>
              <a:rPr lang="fi-FI" sz="3200" dirty="0" smtClean="0"/>
              <a:t>1.4.2024 alkaen Pirkanmaan lupapalvelut toimittaa operoinnille jatkossa keskitetysti:</a:t>
            </a:r>
            <a:br>
              <a:rPr lang="fi-FI" sz="3200" dirty="0" smtClean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• </a:t>
            </a:r>
            <a:r>
              <a:rPr lang="fi-FI" sz="3200" dirty="0" smtClean="0"/>
              <a:t>opasteluvat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• </a:t>
            </a:r>
            <a:r>
              <a:rPr lang="fi-FI" sz="3200" dirty="0" smtClean="0"/>
              <a:t>suoja-aluerakentamisluvat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• </a:t>
            </a:r>
            <a:r>
              <a:rPr lang="fi-FI" sz="3200" dirty="0" smtClean="0"/>
              <a:t>tienvarsimainosluvat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err="1" smtClean="0"/>
              <a:t>Elyjen</a:t>
            </a:r>
            <a:r>
              <a:rPr lang="fi-FI" sz="3200" dirty="0" smtClean="0"/>
              <a:t> päivityspyyntöjä otetaan vastaan vielä maaliskuun ajan. 1.4.2024 alkaen </a:t>
            </a:r>
            <a:r>
              <a:rPr lang="fi-FI" sz="3200" u="sng" dirty="0" smtClean="0"/>
              <a:t>ei</a:t>
            </a:r>
            <a:r>
              <a:rPr lang="fi-FI" sz="3200" dirty="0" smtClean="0"/>
              <a:t> tarvitse toimittaa yllä mainittuja lupatietoja</a:t>
            </a:r>
            <a:r>
              <a:rPr lang="fi-FI" sz="3200" dirty="0" smtClean="0"/>
              <a:t>!</a:t>
            </a:r>
            <a:br>
              <a:rPr lang="fi-FI" sz="3200" dirty="0" smtClean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Huom. Tienvarsimainokset ja opastemerkit (varusteet) sekä suoja-alueet (tiekohteet) tulee </a:t>
            </a:r>
            <a:r>
              <a:rPr lang="fi-FI" sz="3200" dirty="0" err="1" smtClean="0"/>
              <a:t>Elyjen</a:t>
            </a:r>
            <a:r>
              <a:rPr lang="fi-FI" sz="3200" dirty="0" smtClean="0"/>
              <a:t> toimittaa </a:t>
            </a:r>
            <a:r>
              <a:rPr lang="fi-FI" sz="3200" dirty="0" smtClean="0"/>
              <a:t>edelleen </a:t>
            </a:r>
            <a:r>
              <a:rPr lang="fi-FI" sz="3200" dirty="0" smtClean="0"/>
              <a:t>itse.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2725" y="722574"/>
            <a:ext cx="8543925" cy="13255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Onko missään </a:t>
            </a:r>
            <a:r>
              <a:rPr lang="fi-FI" dirty="0" smtClean="0"/>
              <a:t>ohjeistettu, </a:t>
            </a:r>
            <a:r>
              <a:rPr lang="fi-FI" dirty="0" smtClean="0"/>
              <a:t>kuinka liikennemerkkien sisältö pitäisi kirjata </a:t>
            </a:r>
            <a:r>
              <a:rPr lang="fi-FI" dirty="0" err="1" smtClean="0"/>
              <a:t>lisätietoja-kenttään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Tekstikehys 2"/>
          <p:cNvSpPr txBox="1"/>
          <p:nvPr/>
        </p:nvSpPr>
        <p:spPr>
          <a:xfrm>
            <a:off x="856211" y="2651760"/>
            <a:ext cx="7173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2400" dirty="0" smtClean="0"/>
              <a:t> </a:t>
            </a:r>
            <a:r>
              <a:rPr lang="fi-FI" sz="2800" dirty="0" smtClean="0"/>
              <a:t>Ei ole määritelty kattavasti, D-tiimi tekee määrittelytiketin ja keskustelee tietovastaavien kanssa.</a:t>
            </a:r>
            <a:endParaRPr lang="fi-FI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5323</TotalTime>
  <Words>243</Words>
  <Application>Microsoft Office PowerPoint</Application>
  <PresentationFormat>A4-paperi (210 x 297 mm)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 Theme</vt:lpstr>
      <vt:lpstr>TieVelhon tukiklinikka 23.2.2024 </vt:lpstr>
      <vt:lpstr>Operoinnin työjono</vt:lpstr>
      <vt:lpstr>Operoinnin työjono </vt:lpstr>
      <vt:lpstr>Ajankohtaista</vt:lpstr>
      <vt:lpstr>Nopeusrajoitustietojen puutteet elyille täydennettäväksi</vt:lpstr>
      <vt:lpstr>Pitääkö kaikki putket, johdot ja kaapelit päätökset (=LUVAT) ilmoittaa Velhoon?</vt:lpstr>
      <vt:lpstr>Pitääkö tienvarsimainoksiin liittyvät tieviranomaisen antamat lausunnot kirjata Velhoon ? </vt:lpstr>
      <vt:lpstr>1.4.2024 alkaen Pirkanmaan lupapalvelut toimittaa operoinnille jatkossa keskitetysti:  • opasteluvat • suoja-aluerakentamisluvat • tienvarsimainosluvat  Elyjen päivityspyyntöjä otetaan vastaan vielä maaliskuun ajan. 1.4.2024 alkaen ei tarvitse toimittaa yllä mainittuja lupatietoja!  Huom. Tienvarsimainokset ja opastemerkit (varusteet) sekä suoja-alueet (tiekohteet) tulee Elyjen toimittaa edelleen itse.    </vt:lpstr>
      <vt:lpstr>Onko missään ohjeistettu, kuinka liikennemerkkien sisältö pitäisi kirjata lisätietoja-kenttään?</vt:lpstr>
      <vt:lpstr>Valaistukset</vt:lpstr>
      <vt:lpstr>Mistä Velhossa löytyy pohjaveden suojaukset?</vt:lpstr>
      <vt:lpstr>Mistä löytyy tien nimet?</vt:lpstr>
      <vt:lpstr>Kohdeluokkien päivitysperiaatekuvat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TieVelhon tukiklinikka 26.1.2024 </dc:title>
  <dc:creator>Marko Kärkkäinen</dc:creator>
  <cp:lastModifiedBy>OMISTAJA</cp:lastModifiedBy>
  <cp:revision>95</cp:revision>
  <dcterms:created xsi:type="dcterms:W3CDTF">2024-01-22T05:53:18Z</dcterms:created>
  <dcterms:modified xsi:type="dcterms:W3CDTF">2024-02-23T11:00:42Z</dcterms:modified>
</cp:coreProperties>
</file>