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75" r:id="rId7"/>
    <p:sldId id="260" r:id="rId8"/>
    <p:sldId id="276" r:id="rId9"/>
    <p:sldId id="261" r:id="rId10"/>
    <p:sldId id="262" r:id="rId11"/>
    <p:sldId id="263" r:id="rId12"/>
    <p:sldId id="264" r:id="rId13"/>
    <p:sldId id="265" r:id="rId14"/>
    <p:sldId id="266" r:id="rId15"/>
    <p:sldId id="267" r:id="rId16"/>
    <p:sldId id="268" r:id="rId17"/>
    <p:sldId id="270" r:id="rId18"/>
    <p:sldId id="271" r:id="rId19"/>
    <p:sldId id="273" r:id="rId20"/>
    <p:sldId id="272" r:id="rId2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CCE2A8-C39E-4D29-BA8F-4EE9ED45D172}" v="32" dt="2024-01-11T13:44:39.0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01" d="100"/>
          <a:sy n="101" d="100"/>
        </p:scale>
        <p:origin x="144"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na Hänninen" userId="ec5e47c6-a591-49a7-a99e-e44a09354c8c" providerId="ADAL" clId="{45CCE2A8-C39E-4D29-BA8F-4EE9ED45D172}"/>
    <pc:docChg chg="undo custSel addSld delSld modSld sldOrd">
      <pc:chgData name="Johanna Hänninen" userId="ec5e47c6-a591-49a7-a99e-e44a09354c8c" providerId="ADAL" clId="{45CCE2A8-C39E-4D29-BA8F-4EE9ED45D172}" dt="2024-01-12T07:54:32.985" v="3617" actId="403"/>
      <pc:docMkLst>
        <pc:docMk/>
      </pc:docMkLst>
      <pc:sldChg chg="delSp mod">
        <pc:chgData name="Johanna Hänninen" userId="ec5e47c6-a591-49a7-a99e-e44a09354c8c" providerId="ADAL" clId="{45CCE2A8-C39E-4D29-BA8F-4EE9ED45D172}" dt="2024-01-09T14:11:17.746" v="0" actId="478"/>
        <pc:sldMkLst>
          <pc:docMk/>
          <pc:sldMk cId="2227946857" sldId="256"/>
        </pc:sldMkLst>
        <pc:spChg chg="del">
          <ac:chgData name="Johanna Hänninen" userId="ec5e47c6-a591-49a7-a99e-e44a09354c8c" providerId="ADAL" clId="{45CCE2A8-C39E-4D29-BA8F-4EE9ED45D172}" dt="2024-01-09T14:11:17.746" v="0" actId="478"/>
          <ac:spMkLst>
            <pc:docMk/>
            <pc:sldMk cId="2227946857" sldId="256"/>
            <ac:spMk id="3" creationId="{26D0BB7B-3916-4D5D-6AF0-DB687B606E09}"/>
          </ac:spMkLst>
        </pc:spChg>
      </pc:sldChg>
      <pc:sldChg chg="addSp delSp modSp mod">
        <pc:chgData name="Johanna Hänninen" userId="ec5e47c6-a591-49a7-a99e-e44a09354c8c" providerId="ADAL" clId="{45CCE2A8-C39E-4D29-BA8F-4EE9ED45D172}" dt="2024-01-11T12:31:40.809" v="3173" actId="14100"/>
        <pc:sldMkLst>
          <pc:docMk/>
          <pc:sldMk cId="3099444152" sldId="257"/>
        </pc:sldMkLst>
        <pc:spChg chg="del">
          <ac:chgData name="Johanna Hänninen" userId="ec5e47c6-a591-49a7-a99e-e44a09354c8c" providerId="ADAL" clId="{45CCE2A8-C39E-4D29-BA8F-4EE9ED45D172}" dt="2024-01-11T12:31:30.207" v="3170" actId="22"/>
          <ac:spMkLst>
            <pc:docMk/>
            <pc:sldMk cId="3099444152" sldId="257"/>
            <ac:spMk id="3" creationId="{BB8E0D94-82F9-015E-ECE2-9A4B96A20CF0}"/>
          </ac:spMkLst>
        </pc:spChg>
        <pc:picChg chg="add mod ord">
          <ac:chgData name="Johanna Hänninen" userId="ec5e47c6-a591-49a7-a99e-e44a09354c8c" providerId="ADAL" clId="{45CCE2A8-C39E-4D29-BA8F-4EE9ED45D172}" dt="2024-01-11T12:31:40.809" v="3173" actId="14100"/>
          <ac:picMkLst>
            <pc:docMk/>
            <pc:sldMk cId="3099444152" sldId="257"/>
            <ac:picMk id="5" creationId="{B6790E64-49F5-C1F6-CD83-BBA8FAFB1043}"/>
          </ac:picMkLst>
        </pc:picChg>
      </pc:sldChg>
      <pc:sldChg chg="addSp delSp modSp mod">
        <pc:chgData name="Johanna Hänninen" userId="ec5e47c6-a591-49a7-a99e-e44a09354c8c" providerId="ADAL" clId="{45CCE2A8-C39E-4D29-BA8F-4EE9ED45D172}" dt="2024-01-11T12:40:43.743" v="3288" actId="14100"/>
        <pc:sldMkLst>
          <pc:docMk/>
          <pc:sldMk cId="587152537" sldId="258"/>
        </pc:sldMkLst>
        <pc:spChg chg="del">
          <ac:chgData name="Johanna Hänninen" userId="ec5e47c6-a591-49a7-a99e-e44a09354c8c" providerId="ADAL" clId="{45CCE2A8-C39E-4D29-BA8F-4EE9ED45D172}" dt="2024-01-11T12:32:31.784" v="3174" actId="22"/>
          <ac:spMkLst>
            <pc:docMk/>
            <pc:sldMk cId="587152537" sldId="258"/>
            <ac:spMk id="3" creationId="{25434721-080F-E527-A103-5A2F29A9B7DB}"/>
          </ac:spMkLst>
        </pc:spChg>
        <pc:spChg chg="add del mod">
          <ac:chgData name="Johanna Hänninen" userId="ec5e47c6-a591-49a7-a99e-e44a09354c8c" providerId="ADAL" clId="{45CCE2A8-C39E-4D29-BA8F-4EE9ED45D172}" dt="2024-01-11T12:38:41.670" v="3271" actId="478"/>
          <ac:spMkLst>
            <pc:docMk/>
            <pc:sldMk cId="587152537" sldId="258"/>
            <ac:spMk id="8" creationId="{5EDC7F9F-6ABF-234D-4E16-83FC450DFF8C}"/>
          </ac:spMkLst>
        </pc:spChg>
        <pc:spChg chg="add del mod">
          <ac:chgData name="Johanna Hänninen" userId="ec5e47c6-a591-49a7-a99e-e44a09354c8c" providerId="ADAL" clId="{45CCE2A8-C39E-4D29-BA8F-4EE9ED45D172}" dt="2024-01-11T12:38:36.031" v="3266" actId="767"/>
          <ac:spMkLst>
            <pc:docMk/>
            <pc:sldMk cId="587152537" sldId="258"/>
            <ac:spMk id="9" creationId="{8033BC5B-BEF3-6B01-DB6E-6273D4F0C7BB}"/>
          </ac:spMkLst>
        </pc:spChg>
        <pc:spChg chg="add del mod">
          <ac:chgData name="Johanna Hänninen" userId="ec5e47c6-a591-49a7-a99e-e44a09354c8c" providerId="ADAL" clId="{45CCE2A8-C39E-4D29-BA8F-4EE9ED45D172}" dt="2024-01-11T12:38:31.853" v="3258" actId="767"/>
          <ac:spMkLst>
            <pc:docMk/>
            <pc:sldMk cId="587152537" sldId="258"/>
            <ac:spMk id="10" creationId="{B28EBC40-0845-A78D-31A3-994D472BE85F}"/>
          </ac:spMkLst>
        </pc:spChg>
        <pc:spChg chg="add del mod">
          <ac:chgData name="Johanna Hänninen" userId="ec5e47c6-a591-49a7-a99e-e44a09354c8c" providerId="ADAL" clId="{45CCE2A8-C39E-4D29-BA8F-4EE9ED45D172}" dt="2024-01-11T12:38:29.294" v="3253" actId="767"/>
          <ac:spMkLst>
            <pc:docMk/>
            <pc:sldMk cId="587152537" sldId="258"/>
            <ac:spMk id="11" creationId="{2D2BD927-B7E3-79AA-9F3A-D6C39968F494}"/>
          </ac:spMkLst>
        </pc:spChg>
        <pc:spChg chg="add del mod">
          <ac:chgData name="Johanna Hänninen" userId="ec5e47c6-a591-49a7-a99e-e44a09354c8c" providerId="ADAL" clId="{45CCE2A8-C39E-4D29-BA8F-4EE9ED45D172}" dt="2024-01-11T12:38:28.692" v="3252" actId="478"/>
          <ac:spMkLst>
            <pc:docMk/>
            <pc:sldMk cId="587152537" sldId="258"/>
            <ac:spMk id="13" creationId="{72C197C1-DB3F-457E-ECF1-3499F8C33BF9}"/>
          </ac:spMkLst>
        </pc:spChg>
        <pc:spChg chg="add del mod">
          <ac:chgData name="Johanna Hänninen" userId="ec5e47c6-a591-49a7-a99e-e44a09354c8c" providerId="ADAL" clId="{45CCE2A8-C39E-4D29-BA8F-4EE9ED45D172}" dt="2024-01-11T12:38:58.246" v="3278" actId="478"/>
          <ac:spMkLst>
            <pc:docMk/>
            <pc:sldMk cId="587152537" sldId="258"/>
            <ac:spMk id="15" creationId="{9FAA4518-E9D7-59D2-B7AA-9B66115E754E}"/>
          </ac:spMkLst>
        </pc:spChg>
        <pc:picChg chg="add del mod ord modCrop">
          <ac:chgData name="Johanna Hänninen" userId="ec5e47c6-a591-49a7-a99e-e44a09354c8c" providerId="ADAL" clId="{45CCE2A8-C39E-4D29-BA8F-4EE9ED45D172}" dt="2024-01-11T12:38:43.737" v="3272" actId="478"/>
          <ac:picMkLst>
            <pc:docMk/>
            <pc:sldMk cId="587152537" sldId="258"/>
            <ac:picMk id="5" creationId="{AA1154BC-924E-3E45-D86D-1282B59A9943}"/>
          </ac:picMkLst>
        </pc:picChg>
        <pc:picChg chg="add del mod">
          <ac:chgData name="Johanna Hänninen" userId="ec5e47c6-a591-49a7-a99e-e44a09354c8c" providerId="ADAL" clId="{45CCE2A8-C39E-4D29-BA8F-4EE9ED45D172}" dt="2024-01-11T12:38:59.885" v="3279" actId="478"/>
          <ac:picMkLst>
            <pc:docMk/>
            <pc:sldMk cId="587152537" sldId="258"/>
            <ac:picMk id="7" creationId="{3AB90A25-C11F-BF99-8E5C-3D2350BB0CFD}"/>
          </ac:picMkLst>
        </pc:picChg>
        <pc:picChg chg="add del mod">
          <ac:chgData name="Johanna Hänninen" userId="ec5e47c6-a591-49a7-a99e-e44a09354c8c" providerId="ADAL" clId="{45CCE2A8-C39E-4D29-BA8F-4EE9ED45D172}" dt="2024-01-11T12:40:15.909" v="3280" actId="478"/>
          <ac:picMkLst>
            <pc:docMk/>
            <pc:sldMk cId="587152537" sldId="258"/>
            <ac:picMk id="17" creationId="{3AB3F143-6F22-B433-FEB3-696474AE8A0A}"/>
          </ac:picMkLst>
        </pc:picChg>
        <pc:picChg chg="add mod">
          <ac:chgData name="Johanna Hänninen" userId="ec5e47c6-a591-49a7-a99e-e44a09354c8c" providerId="ADAL" clId="{45CCE2A8-C39E-4D29-BA8F-4EE9ED45D172}" dt="2024-01-11T12:40:24.013" v="3283" actId="1076"/>
          <ac:picMkLst>
            <pc:docMk/>
            <pc:sldMk cId="587152537" sldId="258"/>
            <ac:picMk id="19" creationId="{29D513A7-99A6-6CFF-89C9-10DDEC4BB230}"/>
          </ac:picMkLst>
        </pc:picChg>
        <pc:picChg chg="add mod">
          <ac:chgData name="Johanna Hänninen" userId="ec5e47c6-a591-49a7-a99e-e44a09354c8c" providerId="ADAL" clId="{45CCE2A8-C39E-4D29-BA8F-4EE9ED45D172}" dt="2024-01-11T12:40:43.743" v="3288" actId="14100"/>
          <ac:picMkLst>
            <pc:docMk/>
            <pc:sldMk cId="587152537" sldId="258"/>
            <ac:picMk id="21" creationId="{66EAFF60-E903-44A8-A9DB-5781F0913701}"/>
          </ac:picMkLst>
        </pc:picChg>
      </pc:sldChg>
      <pc:sldChg chg="modSp mod">
        <pc:chgData name="Johanna Hänninen" userId="ec5e47c6-a591-49a7-a99e-e44a09354c8c" providerId="ADAL" clId="{45CCE2A8-C39E-4D29-BA8F-4EE9ED45D172}" dt="2024-01-12T07:46:19.170" v="3422" actId="20577"/>
        <pc:sldMkLst>
          <pc:docMk/>
          <pc:sldMk cId="4061230881" sldId="259"/>
        </pc:sldMkLst>
        <pc:spChg chg="mod">
          <ac:chgData name="Johanna Hänninen" userId="ec5e47c6-a591-49a7-a99e-e44a09354c8c" providerId="ADAL" clId="{45CCE2A8-C39E-4D29-BA8F-4EE9ED45D172}" dt="2024-01-12T07:46:19.170" v="3422" actId="20577"/>
          <ac:spMkLst>
            <pc:docMk/>
            <pc:sldMk cId="4061230881" sldId="259"/>
            <ac:spMk id="3" creationId="{0B1B4F44-22BA-CCD4-7529-18E932E9308A}"/>
          </ac:spMkLst>
        </pc:spChg>
      </pc:sldChg>
      <pc:sldChg chg="modSp mod ord">
        <pc:chgData name="Johanna Hänninen" userId="ec5e47c6-a591-49a7-a99e-e44a09354c8c" providerId="ADAL" clId="{45CCE2A8-C39E-4D29-BA8F-4EE9ED45D172}" dt="2024-01-11T12:43:41.864" v="3294"/>
        <pc:sldMkLst>
          <pc:docMk/>
          <pc:sldMk cId="2860429791" sldId="260"/>
        </pc:sldMkLst>
        <pc:spChg chg="mod">
          <ac:chgData name="Johanna Hänninen" userId="ec5e47c6-a591-49a7-a99e-e44a09354c8c" providerId="ADAL" clId="{45CCE2A8-C39E-4D29-BA8F-4EE9ED45D172}" dt="2024-01-10T08:29:57.737" v="362" actId="20577"/>
          <ac:spMkLst>
            <pc:docMk/>
            <pc:sldMk cId="2860429791" sldId="260"/>
            <ac:spMk id="2" creationId="{5E64D333-F5FF-2B9E-B353-3D4B3A441172}"/>
          </ac:spMkLst>
        </pc:spChg>
        <pc:spChg chg="mod">
          <ac:chgData name="Johanna Hänninen" userId="ec5e47c6-a591-49a7-a99e-e44a09354c8c" providerId="ADAL" clId="{45CCE2A8-C39E-4D29-BA8F-4EE9ED45D172}" dt="2024-01-10T11:38:49.852" v="1069" actId="5793"/>
          <ac:spMkLst>
            <pc:docMk/>
            <pc:sldMk cId="2860429791" sldId="260"/>
            <ac:spMk id="3" creationId="{D58B55C3-7E96-454E-AD5D-4CB5566CD63C}"/>
          </ac:spMkLst>
        </pc:spChg>
      </pc:sldChg>
      <pc:sldChg chg="modSp mod ord">
        <pc:chgData name="Johanna Hänninen" userId="ec5e47c6-a591-49a7-a99e-e44a09354c8c" providerId="ADAL" clId="{45CCE2A8-C39E-4D29-BA8F-4EE9ED45D172}" dt="2024-01-11T13:02:10.041" v="3331"/>
        <pc:sldMkLst>
          <pc:docMk/>
          <pc:sldMk cId="993334580" sldId="261"/>
        </pc:sldMkLst>
        <pc:spChg chg="mod">
          <ac:chgData name="Johanna Hänninen" userId="ec5e47c6-a591-49a7-a99e-e44a09354c8c" providerId="ADAL" clId="{45CCE2A8-C39E-4D29-BA8F-4EE9ED45D172}" dt="2024-01-10T12:01:04.458" v="1725" actId="20577"/>
          <ac:spMkLst>
            <pc:docMk/>
            <pc:sldMk cId="993334580" sldId="261"/>
            <ac:spMk id="3" creationId="{D54029E2-8CD2-0FA3-73F6-A78549A58C2C}"/>
          </ac:spMkLst>
        </pc:spChg>
      </pc:sldChg>
      <pc:sldChg chg="addSp delSp modSp new mod">
        <pc:chgData name="Johanna Hänninen" userId="ec5e47c6-a591-49a7-a99e-e44a09354c8c" providerId="ADAL" clId="{45CCE2A8-C39E-4D29-BA8F-4EE9ED45D172}" dt="2024-01-10T14:48:35.618" v="2859" actId="1076"/>
        <pc:sldMkLst>
          <pc:docMk/>
          <pc:sldMk cId="222159230" sldId="262"/>
        </pc:sldMkLst>
        <pc:spChg chg="mod">
          <ac:chgData name="Johanna Hänninen" userId="ec5e47c6-a591-49a7-a99e-e44a09354c8c" providerId="ADAL" clId="{45CCE2A8-C39E-4D29-BA8F-4EE9ED45D172}" dt="2024-01-10T08:24:50.645" v="327" actId="2711"/>
          <ac:spMkLst>
            <pc:docMk/>
            <pc:sldMk cId="222159230" sldId="262"/>
            <ac:spMk id="2" creationId="{6E359041-506F-B454-5BA6-2C7FBB06FEEE}"/>
          </ac:spMkLst>
        </pc:spChg>
        <pc:spChg chg="mod">
          <ac:chgData name="Johanna Hänninen" userId="ec5e47c6-a591-49a7-a99e-e44a09354c8c" providerId="ADAL" clId="{45CCE2A8-C39E-4D29-BA8F-4EE9ED45D172}" dt="2024-01-10T14:48:05.275" v="2857" actId="404"/>
          <ac:spMkLst>
            <pc:docMk/>
            <pc:sldMk cId="222159230" sldId="262"/>
            <ac:spMk id="3" creationId="{34F2C9CF-5D95-93F2-E6BE-6A703760DE1F}"/>
          </ac:spMkLst>
        </pc:spChg>
        <pc:spChg chg="add mod">
          <ac:chgData name="Johanna Hänninen" userId="ec5e47c6-a591-49a7-a99e-e44a09354c8c" providerId="ADAL" clId="{45CCE2A8-C39E-4D29-BA8F-4EE9ED45D172}" dt="2024-01-10T14:48:32.993" v="2858" actId="1076"/>
          <ac:spMkLst>
            <pc:docMk/>
            <pc:sldMk cId="222159230" sldId="262"/>
            <ac:spMk id="10" creationId="{5067E2DC-8F59-E317-1240-1B80F29D9FFA}"/>
          </ac:spMkLst>
        </pc:spChg>
        <pc:spChg chg="add mod">
          <ac:chgData name="Johanna Hänninen" userId="ec5e47c6-a591-49a7-a99e-e44a09354c8c" providerId="ADAL" clId="{45CCE2A8-C39E-4D29-BA8F-4EE9ED45D172}" dt="2024-01-10T14:47:37.330" v="2855" actId="115"/>
          <ac:spMkLst>
            <pc:docMk/>
            <pc:sldMk cId="222159230" sldId="262"/>
            <ac:spMk id="11" creationId="{84775FC1-54A2-2286-2DD5-8D49615E674C}"/>
          </ac:spMkLst>
        </pc:spChg>
        <pc:picChg chg="add del mod">
          <ac:chgData name="Johanna Hänninen" userId="ec5e47c6-a591-49a7-a99e-e44a09354c8c" providerId="ADAL" clId="{45CCE2A8-C39E-4D29-BA8F-4EE9ED45D172}" dt="2024-01-10T14:42:12.282" v="2760" actId="478"/>
          <ac:picMkLst>
            <pc:docMk/>
            <pc:sldMk cId="222159230" sldId="262"/>
            <ac:picMk id="5" creationId="{65C025E3-A227-60DE-657D-8B75B576323B}"/>
          </ac:picMkLst>
        </pc:picChg>
        <pc:picChg chg="add mod">
          <ac:chgData name="Johanna Hänninen" userId="ec5e47c6-a591-49a7-a99e-e44a09354c8c" providerId="ADAL" clId="{45CCE2A8-C39E-4D29-BA8F-4EE9ED45D172}" dt="2024-01-10T14:48:35.618" v="2859" actId="1076"/>
          <ac:picMkLst>
            <pc:docMk/>
            <pc:sldMk cId="222159230" sldId="262"/>
            <ac:picMk id="7" creationId="{D7ACC316-5FFD-840B-C4B2-D0C74C02F057}"/>
          </ac:picMkLst>
        </pc:picChg>
        <pc:picChg chg="add mod">
          <ac:chgData name="Johanna Hänninen" userId="ec5e47c6-a591-49a7-a99e-e44a09354c8c" providerId="ADAL" clId="{45CCE2A8-C39E-4D29-BA8F-4EE9ED45D172}" dt="2024-01-10T14:47:09.422" v="2840" actId="1076"/>
          <ac:picMkLst>
            <pc:docMk/>
            <pc:sldMk cId="222159230" sldId="262"/>
            <ac:picMk id="9" creationId="{B791500E-F5FB-5002-C946-581F5A271D13}"/>
          </ac:picMkLst>
        </pc:picChg>
      </pc:sldChg>
      <pc:sldChg chg="modSp new mod">
        <pc:chgData name="Johanna Hänninen" userId="ec5e47c6-a591-49a7-a99e-e44a09354c8c" providerId="ADAL" clId="{45CCE2A8-C39E-4D29-BA8F-4EE9ED45D172}" dt="2024-01-10T14:16:54.432" v="2742" actId="14100"/>
        <pc:sldMkLst>
          <pc:docMk/>
          <pc:sldMk cId="1955872342" sldId="263"/>
        </pc:sldMkLst>
        <pc:spChg chg="mod">
          <ac:chgData name="Johanna Hänninen" userId="ec5e47c6-a591-49a7-a99e-e44a09354c8c" providerId="ADAL" clId="{45CCE2A8-C39E-4D29-BA8F-4EE9ED45D172}" dt="2024-01-10T14:16:54.432" v="2742" actId="14100"/>
          <ac:spMkLst>
            <pc:docMk/>
            <pc:sldMk cId="1955872342" sldId="263"/>
            <ac:spMk id="2" creationId="{1A19294E-7BDC-86B0-26EF-A49499D44F23}"/>
          </ac:spMkLst>
        </pc:spChg>
        <pc:spChg chg="mod">
          <ac:chgData name="Johanna Hänninen" userId="ec5e47c6-a591-49a7-a99e-e44a09354c8c" providerId="ADAL" clId="{45CCE2A8-C39E-4D29-BA8F-4EE9ED45D172}" dt="2024-01-10T11:44:29.737" v="1156" actId="20577"/>
          <ac:spMkLst>
            <pc:docMk/>
            <pc:sldMk cId="1955872342" sldId="263"/>
            <ac:spMk id="3" creationId="{E9C93AAC-59DF-A502-FA1F-650A1EAB4235}"/>
          </ac:spMkLst>
        </pc:spChg>
      </pc:sldChg>
      <pc:sldChg chg="modSp new mod">
        <pc:chgData name="Johanna Hänninen" userId="ec5e47c6-a591-49a7-a99e-e44a09354c8c" providerId="ADAL" clId="{45CCE2A8-C39E-4D29-BA8F-4EE9ED45D172}" dt="2024-01-10T11:47:26.622" v="1207" actId="20577"/>
        <pc:sldMkLst>
          <pc:docMk/>
          <pc:sldMk cId="3175470036" sldId="264"/>
        </pc:sldMkLst>
        <pc:spChg chg="mod">
          <ac:chgData name="Johanna Hänninen" userId="ec5e47c6-a591-49a7-a99e-e44a09354c8c" providerId="ADAL" clId="{45CCE2A8-C39E-4D29-BA8F-4EE9ED45D172}" dt="2024-01-10T11:46:51.610" v="1162" actId="20577"/>
          <ac:spMkLst>
            <pc:docMk/>
            <pc:sldMk cId="3175470036" sldId="264"/>
            <ac:spMk id="2" creationId="{C788A335-7C04-6DB3-99D0-1CB5B33A7ADB}"/>
          </ac:spMkLst>
        </pc:spChg>
        <pc:spChg chg="mod">
          <ac:chgData name="Johanna Hänninen" userId="ec5e47c6-a591-49a7-a99e-e44a09354c8c" providerId="ADAL" clId="{45CCE2A8-C39E-4D29-BA8F-4EE9ED45D172}" dt="2024-01-10T11:47:26.622" v="1207" actId="20577"/>
          <ac:spMkLst>
            <pc:docMk/>
            <pc:sldMk cId="3175470036" sldId="264"/>
            <ac:spMk id="3" creationId="{CB45B7F6-9F0B-B1A0-954F-AA789BD46975}"/>
          </ac:spMkLst>
        </pc:spChg>
      </pc:sldChg>
      <pc:sldChg chg="addSp modSp new mod setBg">
        <pc:chgData name="Johanna Hänninen" userId="ec5e47c6-a591-49a7-a99e-e44a09354c8c" providerId="ADAL" clId="{45CCE2A8-C39E-4D29-BA8F-4EE9ED45D172}" dt="2024-01-11T13:00:02.188" v="3311" actId="14100"/>
        <pc:sldMkLst>
          <pc:docMk/>
          <pc:sldMk cId="728868182" sldId="265"/>
        </pc:sldMkLst>
        <pc:spChg chg="mod">
          <ac:chgData name="Johanna Hänninen" userId="ec5e47c6-a591-49a7-a99e-e44a09354c8c" providerId="ADAL" clId="{45CCE2A8-C39E-4D29-BA8F-4EE9ED45D172}" dt="2024-01-10T11:53:50.089" v="1529" actId="14100"/>
          <ac:spMkLst>
            <pc:docMk/>
            <pc:sldMk cId="728868182" sldId="265"/>
            <ac:spMk id="2" creationId="{9A3BCB2A-477F-06C2-019B-54441C032521}"/>
          </ac:spMkLst>
        </pc:spChg>
        <pc:spChg chg="mod">
          <ac:chgData name="Johanna Hänninen" userId="ec5e47c6-a591-49a7-a99e-e44a09354c8c" providerId="ADAL" clId="{45CCE2A8-C39E-4D29-BA8F-4EE9ED45D172}" dt="2024-01-11T12:57:53.724" v="3300" actId="20577"/>
          <ac:spMkLst>
            <pc:docMk/>
            <pc:sldMk cId="728868182" sldId="265"/>
            <ac:spMk id="3" creationId="{E4F42AC9-73AD-558F-5012-9C3798B9C6E0}"/>
          </ac:spMkLst>
        </pc:spChg>
        <pc:spChg chg="add">
          <ac:chgData name="Johanna Hänninen" userId="ec5e47c6-a591-49a7-a99e-e44a09354c8c" providerId="ADAL" clId="{45CCE2A8-C39E-4D29-BA8F-4EE9ED45D172}" dt="2024-01-10T11:25:23.227" v="682" actId="26606"/>
          <ac:spMkLst>
            <pc:docMk/>
            <pc:sldMk cId="728868182" sldId="265"/>
            <ac:spMk id="10" creationId="{1A95671B-3CC6-4792-9114-B74FAEA224E6}"/>
          </ac:spMkLst>
        </pc:spChg>
        <pc:picChg chg="add mod ord modCrop">
          <ac:chgData name="Johanna Hänninen" userId="ec5e47c6-a591-49a7-a99e-e44a09354c8c" providerId="ADAL" clId="{45CCE2A8-C39E-4D29-BA8F-4EE9ED45D172}" dt="2024-01-11T13:00:02.188" v="3311" actId="14100"/>
          <ac:picMkLst>
            <pc:docMk/>
            <pc:sldMk cId="728868182" sldId="265"/>
            <ac:picMk id="5" creationId="{DC184498-30CE-29C2-E910-B89F648E8A28}"/>
          </ac:picMkLst>
        </pc:picChg>
      </pc:sldChg>
      <pc:sldChg chg="modSp new mod">
        <pc:chgData name="Johanna Hänninen" userId="ec5e47c6-a591-49a7-a99e-e44a09354c8c" providerId="ADAL" clId="{45CCE2A8-C39E-4D29-BA8F-4EE9ED45D172}" dt="2024-01-11T13:44:05.191" v="3354" actId="20577"/>
        <pc:sldMkLst>
          <pc:docMk/>
          <pc:sldMk cId="1477562561" sldId="266"/>
        </pc:sldMkLst>
        <pc:spChg chg="mod">
          <ac:chgData name="Johanna Hänninen" userId="ec5e47c6-a591-49a7-a99e-e44a09354c8c" providerId="ADAL" clId="{45CCE2A8-C39E-4D29-BA8F-4EE9ED45D172}" dt="2024-01-10T11:30:01.484" v="726" actId="20577"/>
          <ac:spMkLst>
            <pc:docMk/>
            <pc:sldMk cId="1477562561" sldId="266"/>
            <ac:spMk id="2" creationId="{365035F0-0117-BD03-9EDD-E24DA4D23733}"/>
          </ac:spMkLst>
        </pc:spChg>
        <pc:spChg chg="mod">
          <ac:chgData name="Johanna Hänninen" userId="ec5e47c6-a591-49a7-a99e-e44a09354c8c" providerId="ADAL" clId="{45CCE2A8-C39E-4D29-BA8F-4EE9ED45D172}" dt="2024-01-11T13:44:05.191" v="3354" actId="20577"/>
          <ac:spMkLst>
            <pc:docMk/>
            <pc:sldMk cId="1477562561" sldId="266"/>
            <ac:spMk id="3" creationId="{6BD87719-91AB-B8E2-FA83-7F117F58BAE4}"/>
          </ac:spMkLst>
        </pc:spChg>
      </pc:sldChg>
      <pc:sldChg chg="modSp new mod">
        <pc:chgData name="Johanna Hänninen" userId="ec5e47c6-a591-49a7-a99e-e44a09354c8c" providerId="ADAL" clId="{45CCE2A8-C39E-4D29-BA8F-4EE9ED45D172}" dt="2024-01-10T12:06:30.014" v="1874" actId="1076"/>
        <pc:sldMkLst>
          <pc:docMk/>
          <pc:sldMk cId="209383000" sldId="267"/>
        </pc:sldMkLst>
        <pc:spChg chg="mod">
          <ac:chgData name="Johanna Hänninen" userId="ec5e47c6-a591-49a7-a99e-e44a09354c8c" providerId="ADAL" clId="{45CCE2A8-C39E-4D29-BA8F-4EE9ED45D172}" dt="2024-01-10T12:06:30.014" v="1874" actId="1076"/>
          <ac:spMkLst>
            <pc:docMk/>
            <pc:sldMk cId="209383000" sldId="267"/>
            <ac:spMk id="2" creationId="{AFF0C35D-0281-4CFE-2C1A-ED0840D8A6A8}"/>
          </ac:spMkLst>
        </pc:spChg>
        <pc:spChg chg="mod">
          <ac:chgData name="Johanna Hänninen" userId="ec5e47c6-a591-49a7-a99e-e44a09354c8c" providerId="ADAL" clId="{45CCE2A8-C39E-4D29-BA8F-4EE9ED45D172}" dt="2024-01-10T12:06:11.841" v="1871" actId="20577"/>
          <ac:spMkLst>
            <pc:docMk/>
            <pc:sldMk cId="209383000" sldId="267"/>
            <ac:spMk id="3" creationId="{00D97250-7DCE-A55C-3E78-0BF3632E9C28}"/>
          </ac:spMkLst>
        </pc:spChg>
      </pc:sldChg>
      <pc:sldChg chg="modSp new mod">
        <pc:chgData name="Johanna Hänninen" userId="ec5e47c6-a591-49a7-a99e-e44a09354c8c" providerId="ADAL" clId="{45CCE2A8-C39E-4D29-BA8F-4EE9ED45D172}" dt="2024-01-11T13:44:43.054" v="3358" actId="6549"/>
        <pc:sldMkLst>
          <pc:docMk/>
          <pc:sldMk cId="3274557860" sldId="268"/>
        </pc:sldMkLst>
        <pc:spChg chg="mod">
          <ac:chgData name="Johanna Hänninen" userId="ec5e47c6-a591-49a7-a99e-e44a09354c8c" providerId="ADAL" clId="{45CCE2A8-C39E-4D29-BA8F-4EE9ED45D172}" dt="2024-01-11T13:44:28.707" v="3355" actId="20577"/>
          <ac:spMkLst>
            <pc:docMk/>
            <pc:sldMk cId="3274557860" sldId="268"/>
            <ac:spMk id="2" creationId="{3658A526-1311-3B44-B323-41115B66711B}"/>
          </ac:spMkLst>
        </pc:spChg>
        <pc:spChg chg="mod">
          <ac:chgData name="Johanna Hänninen" userId="ec5e47c6-a591-49a7-a99e-e44a09354c8c" providerId="ADAL" clId="{45CCE2A8-C39E-4D29-BA8F-4EE9ED45D172}" dt="2024-01-11T13:44:43.054" v="3358" actId="6549"/>
          <ac:spMkLst>
            <pc:docMk/>
            <pc:sldMk cId="3274557860" sldId="268"/>
            <ac:spMk id="3" creationId="{8E33527C-CA49-329B-FECF-879B7E95A9EC}"/>
          </ac:spMkLst>
        </pc:spChg>
      </pc:sldChg>
      <pc:sldChg chg="delSp modSp new del mod ord">
        <pc:chgData name="Johanna Hänninen" userId="ec5e47c6-a591-49a7-a99e-e44a09354c8c" providerId="ADAL" clId="{45CCE2A8-C39E-4D29-BA8F-4EE9ED45D172}" dt="2024-01-11T12:29:56.066" v="3168" actId="47"/>
        <pc:sldMkLst>
          <pc:docMk/>
          <pc:sldMk cId="2589457704" sldId="269"/>
        </pc:sldMkLst>
        <pc:spChg chg="mod">
          <ac:chgData name="Johanna Hänninen" userId="ec5e47c6-a591-49a7-a99e-e44a09354c8c" providerId="ADAL" clId="{45CCE2A8-C39E-4D29-BA8F-4EE9ED45D172}" dt="2024-01-10T14:59:25.407" v="3061" actId="20577"/>
          <ac:spMkLst>
            <pc:docMk/>
            <pc:sldMk cId="2589457704" sldId="269"/>
            <ac:spMk id="2" creationId="{623A33A6-A7AF-797B-4CE7-C7BC3D45F0BB}"/>
          </ac:spMkLst>
        </pc:spChg>
        <pc:spChg chg="del mod">
          <ac:chgData name="Johanna Hänninen" userId="ec5e47c6-a591-49a7-a99e-e44a09354c8c" providerId="ADAL" clId="{45CCE2A8-C39E-4D29-BA8F-4EE9ED45D172}" dt="2024-01-10T14:59:04.673" v="3056" actId="478"/>
          <ac:spMkLst>
            <pc:docMk/>
            <pc:sldMk cId="2589457704" sldId="269"/>
            <ac:spMk id="3" creationId="{9E26B7B2-9D00-27D6-6354-0AA9734B61A3}"/>
          </ac:spMkLst>
        </pc:spChg>
      </pc:sldChg>
      <pc:sldChg chg="addSp modSp new mod">
        <pc:chgData name="Johanna Hänninen" userId="ec5e47c6-a591-49a7-a99e-e44a09354c8c" providerId="ADAL" clId="{45CCE2A8-C39E-4D29-BA8F-4EE9ED45D172}" dt="2024-01-11T10:16:55.828" v="3136" actId="20577"/>
        <pc:sldMkLst>
          <pc:docMk/>
          <pc:sldMk cId="407653322" sldId="270"/>
        </pc:sldMkLst>
        <pc:spChg chg="mod">
          <ac:chgData name="Johanna Hänninen" userId="ec5e47c6-a591-49a7-a99e-e44a09354c8c" providerId="ADAL" clId="{45CCE2A8-C39E-4D29-BA8F-4EE9ED45D172}" dt="2024-01-10T12:21:52.664" v="2299" actId="403"/>
          <ac:spMkLst>
            <pc:docMk/>
            <pc:sldMk cId="407653322" sldId="270"/>
            <ac:spMk id="2" creationId="{A2AF6CB4-A0E4-C167-C516-49B2293D73F5}"/>
          </ac:spMkLst>
        </pc:spChg>
        <pc:spChg chg="mod">
          <ac:chgData name="Johanna Hänninen" userId="ec5e47c6-a591-49a7-a99e-e44a09354c8c" providerId="ADAL" clId="{45CCE2A8-C39E-4D29-BA8F-4EE9ED45D172}" dt="2024-01-11T10:16:55.828" v="3136" actId="20577"/>
          <ac:spMkLst>
            <pc:docMk/>
            <pc:sldMk cId="407653322" sldId="270"/>
            <ac:spMk id="3" creationId="{01B727B1-B8B2-C192-11BE-CD33930D153F}"/>
          </ac:spMkLst>
        </pc:spChg>
        <pc:picChg chg="add mod">
          <ac:chgData name="Johanna Hänninen" userId="ec5e47c6-a591-49a7-a99e-e44a09354c8c" providerId="ADAL" clId="{45CCE2A8-C39E-4D29-BA8F-4EE9ED45D172}" dt="2024-01-10T12:21:36.070" v="2296" actId="1076"/>
          <ac:picMkLst>
            <pc:docMk/>
            <pc:sldMk cId="407653322" sldId="270"/>
            <ac:picMk id="5" creationId="{2A370886-DF45-D31B-08A9-158D3A41DFD1}"/>
          </ac:picMkLst>
        </pc:picChg>
      </pc:sldChg>
      <pc:sldChg chg="addSp modSp new mod">
        <pc:chgData name="Johanna Hänninen" userId="ec5e47c6-a591-49a7-a99e-e44a09354c8c" providerId="ADAL" clId="{45CCE2A8-C39E-4D29-BA8F-4EE9ED45D172}" dt="2024-01-10T14:58:18.235" v="3048" actId="20577"/>
        <pc:sldMkLst>
          <pc:docMk/>
          <pc:sldMk cId="778417701" sldId="271"/>
        </pc:sldMkLst>
        <pc:spChg chg="mod">
          <ac:chgData name="Johanna Hänninen" userId="ec5e47c6-a591-49a7-a99e-e44a09354c8c" providerId="ADAL" clId="{45CCE2A8-C39E-4D29-BA8F-4EE9ED45D172}" dt="2024-01-10T12:24:20.907" v="2312" actId="122"/>
          <ac:spMkLst>
            <pc:docMk/>
            <pc:sldMk cId="778417701" sldId="271"/>
            <ac:spMk id="2" creationId="{ADA6CC03-E5AA-F0E6-F5CA-131400D75F66}"/>
          </ac:spMkLst>
        </pc:spChg>
        <pc:spChg chg="mod">
          <ac:chgData name="Johanna Hänninen" userId="ec5e47c6-a591-49a7-a99e-e44a09354c8c" providerId="ADAL" clId="{45CCE2A8-C39E-4D29-BA8F-4EE9ED45D172}" dt="2024-01-10T14:58:18.235" v="3048" actId="20577"/>
          <ac:spMkLst>
            <pc:docMk/>
            <pc:sldMk cId="778417701" sldId="271"/>
            <ac:spMk id="3" creationId="{4CC08D38-57CC-9066-C9E2-684DA9BEB46B}"/>
          </ac:spMkLst>
        </pc:spChg>
        <pc:picChg chg="add mod">
          <ac:chgData name="Johanna Hänninen" userId="ec5e47c6-a591-49a7-a99e-e44a09354c8c" providerId="ADAL" clId="{45CCE2A8-C39E-4D29-BA8F-4EE9ED45D172}" dt="2024-01-10T14:56:50.697" v="3040" actId="14100"/>
          <ac:picMkLst>
            <pc:docMk/>
            <pc:sldMk cId="778417701" sldId="271"/>
            <ac:picMk id="5" creationId="{95FD6E4E-B4BA-7AAF-894A-208C0578EF9D}"/>
          </ac:picMkLst>
        </pc:picChg>
        <pc:picChg chg="add mod">
          <ac:chgData name="Johanna Hänninen" userId="ec5e47c6-a591-49a7-a99e-e44a09354c8c" providerId="ADAL" clId="{45CCE2A8-C39E-4D29-BA8F-4EE9ED45D172}" dt="2024-01-10T14:57:48.197" v="3044" actId="1076"/>
          <ac:picMkLst>
            <pc:docMk/>
            <pc:sldMk cId="778417701" sldId="271"/>
            <ac:picMk id="7" creationId="{1143A863-8D13-314B-43B8-21B181635C18}"/>
          </ac:picMkLst>
        </pc:picChg>
      </pc:sldChg>
      <pc:sldChg chg="addSp delSp modSp new mod ord setBg">
        <pc:chgData name="Johanna Hänninen" userId="ec5e47c6-a591-49a7-a99e-e44a09354c8c" providerId="ADAL" clId="{45CCE2A8-C39E-4D29-BA8F-4EE9ED45D172}" dt="2024-01-11T13:01:37.461" v="3319"/>
        <pc:sldMkLst>
          <pc:docMk/>
          <pc:sldMk cId="2114070114" sldId="272"/>
        </pc:sldMkLst>
        <pc:spChg chg="mod">
          <ac:chgData name="Johanna Hänninen" userId="ec5e47c6-a591-49a7-a99e-e44a09354c8c" providerId="ADAL" clId="{45CCE2A8-C39E-4D29-BA8F-4EE9ED45D172}" dt="2024-01-11T12:13:38.817" v="3137" actId="1076"/>
          <ac:spMkLst>
            <pc:docMk/>
            <pc:sldMk cId="2114070114" sldId="272"/>
            <ac:spMk id="2" creationId="{8CE6E2A8-42B0-A515-CE47-CAFE560E82BB}"/>
          </ac:spMkLst>
        </pc:spChg>
        <pc:spChg chg="mod">
          <ac:chgData name="Johanna Hänninen" userId="ec5e47c6-a591-49a7-a99e-e44a09354c8c" providerId="ADAL" clId="{45CCE2A8-C39E-4D29-BA8F-4EE9ED45D172}" dt="2024-01-10T12:27:14.880" v="2613" actId="26606"/>
          <ac:spMkLst>
            <pc:docMk/>
            <pc:sldMk cId="2114070114" sldId="272"/>
            <ac:spMk id="3" creationId="{A55F6561-5C78-B74D-1139-D1343757C2F9}"/>
          </ac:spMkLst>
        </pc:spChg>
        <pc:spChg chg="add del">
          <ac:chgData name="Johanna Hänninen" userId="ec5e47c6-a591-49a7-a99e-e44a09354c8c" providerId="ADAL" clId="{45CCE2A8-C39E-4D29-BA8F-4EE9ED45D172}" dt="2024-01-10T12:27:14.880" v="2613" actId="26606"/>
          <ac:spMkLst>
            <pc:docMk/>
            <pc:sldMk cId="2114070114" sldId="272"/>
            <ac:spMk id="1031" creationId="{1A95671B-3CC6-4792-9114-B74FAEA224E6}"/>
          </ac:spMkLst>
        </pc:spChg>
        <pc:spChg chg="add del">
          <ac:chgData name="Johanna Hänninen" userId="ec5e47c6-a591-49a7-a99e-e44a09354c8c" providerId="ADAL" clId="{45CCE2A8-C39E-4D29-BA8F-4EE9ED45D172}" dt="2024-01-10T12:27:06.689" v="2610" actId="26606"/>
          <ac:spMkLst>
            <pc:docMk/>
            <pc:sldMk cId="2114070114" sldId="272"/>
            <ac:spMk id="1036" creationId="{84DF55BE-B4AB-4BA1-BDE1-E9F7FB3F110A}"/>
          </ac:spMkLst>
        </pc:spChg>
        <pc:spChg chg="add del">
          <ac:chgData name="Johanna Hänninen" userId="ec5e47c6-a591-49a7-a99e-e44a09354c8c" providerId="ADAL" clId="{45CCE2A8-C39E-4D29-BA8F-4EE9ED45D172}" dt="2024-01-10T12:27:14.876" v="2612" actId="26606"/>
          <ac:spMkLst>
            <pc:docMk/>
            <pc:sldMk cId="2114070114" sldId="272"/>
            <ac:spMk id="1038" creationId="{8761DDFE-071F-4200-B0AA-394476C2D2D6}"/>
          </ac:spMkLst>
        </pc:spChg>
        <pc:spChg chg="add">
          <ac:chgData name="Johanna Hänninen" userId="ec5e47c6-a591-49a7-a99e-e44a09354c8c" providerId="ADAL" clId="{45CCE2A8-C39E-4D29-BA8F-4EE9ED45D172}" dt="2024-01-10T12:27:14.880" v="2613" actId="26606"/>
          <ac:spMkLst>
            <pc:docMk/>
            <pc:sldMk cId="2114070114" sldId="272"/>
            <ac:spMk id="1040" creationId="{84DF55BE-B4AB-4BA1-BDE1-E9F7FB3F110A}"/>
          </ac:spMkLst>
        </pc:spChg>
        <pc:picChg chg="add mod ord">
          <ac:chgData name="Johanna Hänninen" userId="ec5e47c6-a591-49a7-a99e-e44a09354c8c" providerId="ADAL" clId="{45CCE2A8-C39E-4D29-BA8F-4EE9ED45D172}" dt="2024-01-10T12:27:45.032" v="2621" actId="1076"/>
          <ac:picMkLst>
            <pc:docMk/>
            <pc:sldMk cId="2114070114" sldId="272"/>
            <ac:picMk id="1026" creationId="{EF9A82A4-C2DD-AEF9-0063-0B89A282D39F}"/>
          </ac:picMkLst>
        </pc:picChg>
        <pc:picChg chg="add mod">
          <ac:chgData name="Johanna Hänninen" userId="ec5e47c6-a591-49a7-a99e-e44a09354c8c" providerId="ADAL" clId="{45CCE2A8-C39E-4D29-BA8F-4EE9ED45D172}" dt="2024-01-10T12:27:37.524" v="2619" actId="1076"/>
          <ac:picMkLst>
            <pc:docMk/>
            <pc:sldMk cId="2114070114" sldId="272"/>
            <ac:picMk id="1028" creationId="{FC9B5CC0-1B3E-363E-3621-7AD277C4D8DF}"/>
          </ac:picMkLst>
        </pc:picChg>
      </pc:sldChg>
      <pc:sldChg chg="modSp new mod ord">
        <pc:chgData name="Johanna Hänninen" userId="ec5e47c6-a591-49a7-a99e-e44a09354c8c" providerId="ADAL" clId="{45CCE2A8-C39E-4D29-BA8F-4EE9ED45D172}" dt="2024-01-11T13:03:11.561" v="3334" actId="207"/>
        <pc:sldMkLst>
          <pc:docMk/>
          <pc:sldMk cId="3045088151" sldId="273"/>
        </pc:sldMkLst>
        <pc:spChg chg="mod">
          <ac:chgData name="Johanna Hänninen" userId="ec5e47c6-a591-49a7-a99e-e44a09354c8c" providerId="ADAL" clId="{45CCE2A8-C39E-4D29-BA8F-4EE9ED45D172}" dt="2024-01-10T14:59:46.347" v="3062" actId="14100"/>
          <ac:spMkLst>
            <pc:docMk/>
            <pc:sldMk cId="3045088151" sldId="273"/>
            <ac:spMk id="2" creationId="{CABD1879-B7DB-4298-76C0-6643005F1EAB}"/>
          </ac:spMkLst>
        </pc:spChg>
        <pc:spChg chg="mod">
          <ac:chgData name="Johanna Hänninen" userId="ec5e47c6-a591-49a7-a99e-e44a09354c8c" providerId="ADAL" clId="{45CCE2A8-C39E-4D29-BA8F-4EE9ED45D172}" dt="2024-01-11T13:03:11.561" v="3334" actId="207"/>
          <ac:spMkLst>
            <pc:docMk/>
            <pc:sldMk cId="3045088151" sldId="273"/>
            <ac:spMk id="3" creationId="{C7A513A1-F5E4-3A36-D8A5-F7B933F2692B}"/>
          </ac:spMkLst>
        </pc:spChg>
      </pc:sldChg>
      <pc:sldChg chg="modSp new mod ord">
        <pc:chgData name="Johanna Hänninen" userId="ec5e47c6-a591-49a7-a99e-e44a09354c8c" providerId="ADAL" clId="{45CCE2A8-C39E-4D29-BA8F-4EE9ED45D172}" dt="2024-01-12T07:47:23.511" v="3453" actId="207"/>
        <pc:sldMkLst>
          <pc:docMk/>
          <pc:sldMk cId="3877726248" sldId="274"/>
        </pc:sldMkLst>
        <pc:spChg chg="mod">
          <ac:chgData name="Johanna Hänninen" userId="ec5e47c6-a591-49a7-a99e-e44a09354c8c" providerId="ADAL" clId="{45CCE2A8-C39E-4D29-BA8F-4EE9ED45D172}" dt="2024-01-12T07:47:23.511" v="3453" actId="207"/>
          <ac:spMkLst>
            <pc:docMk/>
            <pc:sldMk cId="3877726248" sldId="274"/>
            <ac:spMk id="2" creationId="{0E245042-27F7-0EEB-0EAF-C22B8674DB13}"/>
          </ac:spMkLst>
        </pc:spChg>
        <pc:spChg chg="mod">
          <ac:chgData name="Johanna Hänninen" userId="ec5e47c6-a591-49a7-a99e-e44a09354c8c" providerId="ADAL" clId="{45CCE2A8-C39E-4D29-BA8F-4EE9ED45D172}" dt="2024-01-12T07:47:20.060" v="3452" actId="207"/>
          <ac:spMkLst>
            <pc:docMk/>
            <pc:sldMk cId="3877726248" sldId="274"/>
            <ac:spMk id="3" creationId="{BFF94288-40F9-AC86-DECF-14ABEA50AC89}"/>
          </ac:spMkLst>
        </pc:spChg>
      </pc:sldChg>
      <pc:sldChg chg="addSp delSp modSp new mod">
        <pc:chgData name="Johanna Hänninen" userId="ec5e47c6-a591-49a7-a99e-e44a09354c8c" providerId="ADAL" clId="{45CCE2A8-C39E-4D29-BA8F-4EE9ED45D172}" dt="2024-01-11T12:43:13.245" v="3290" actId="478"/>
        <pc:sldMkLst>
          <pc:docMk/>
          <pc:sldMk cId="3013321586" sldId="275"/>
        </pc:sldMkLst>
        <pc:spChg chg="mod">
          <ac:chgData name="Johanna Hänninen" userId="ec5e47c6-a591-49a7-a99e-e44a09354c8c" providerId="ADAL" clId="{45CCE2A8-C39E-4D29-BA8F-4EE9ED45D172}" dt="2024-01-11T12:29:38.718" v="3163" actId="20577"/>
          <ac:spMkLst>
            <pc:docMk/>
            <pc:sldMk cId="3013321586" sldId="275"/>
            <ac:spMk id="2" creationId="{CE348323-DA71-AE9B-6A6D-5B906D840511}"/>
          </ac:spMkLst>
        </pc:spChg>
        <pc:spChg chg="mod">
          <ac:chgData name="Johanna Hänninen" userId="ec5e47c6-a591-49a7-a99e-e44a09354c8c" providerId="ADAL" clId="{45CCE2A8-C39E-4D29-BA8F-4EE9ED45D172}" dt="2024-01-11T12:29:52.715" v="3167" actId="20577"/>
          <ac:spMkLst>
            <pc:docMk/>
            <pc:sldMk cId="3013321586" sldId="275"/>
            <ac:spMk id="3" creationId="{F8BC12D7-EDF1-77BA-0AC6-F488575D377A}"/>
          </ac:spMkLst>
        </pc:spChg>
        <pc:picChg chg="add del">
          <ac:chgData name="Johanna Hänninen" userId="ec5e47c6-a591-49a7-a99e-e44a09354c8c" providerId="ADAL" clId="{45CCE2A8-C39E-4D29-BA8F-4EE9ED45D172}" dt="2024-01-11T12:43:13.245" v="3290" actId="478"/>
          <ac:picMkLst>
            <pc:docMk/>
            <pc:sldMk cId="3013321586" sldId="275"/>
            <ac:picMk id="5" creationId="{7ADCE673-1CD9-88BC-CC47-3F3907C1755E}"/>
          </ac:picMkLst>
        </pc:picChg>
      </pc:sldChg>
      <pc:sldChg chg="modSp new mod ord">
        <pc:chgData name="Johanna Hänninen" userId="ec5e47c6-a591-49a7-a99e-e44a09354c8c" providerId="ADAL" clId="{45CCE2A8-C39E-4D29-BA8F-4EE9ED45D172}" dt="2024-01-12T07:54:32.985" v="3617" actId="403"/>
        <pc:sldMkLst>
          <pc:docMk/>
          <pc:sldMk cId="185725124" sldId="276"/>
        </pc:sldMkLst>
        <pc:spChg chg="mod">
          <ac:chgData name="Johanna Hänninen" userId="ec5e47c6-a591-49a7-a99e-e44a09354c8c" providerId="ADAL" clId="{45CCE2A8-C39E-4D29-BA8F-4EE9ED45D172}" dt="2024-01-12T07:54:32.985" v="3617" actId="403"/>
          <ac:spMkLst>
            <pc:docMk/>
            <pc:sldMk cId="185725124" sldId="276"/>
            <ac:spMk id="2" creationId="{3F69A608-58C7-BD68-7812-5885248E7C4D}"/>
          </ac:spMkLst>
        </pc:spChg>
        <pc:spChg chg="mod">
          <ac:chgData name="Johanna Hänninen" userId="ec5e47c6-a591-49a7-a99e-e44a09354c8c" providerId="ADAL" clId="{45CCE2A8-C39E-4D29-BA8F-4EE9ED45D172}" dt="2024-01-12T07:54:21.723" v="3615" actId="20577"/>
          <ac:spMkLst>
            <pc:docMk/>
            <pc:sldMk cId="185725124" sldId="276"/>
            <ac:spMk id="3" creationId="{A49C5612-EDC9-53B0-C1DF-561A77DCDCD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C2E0E-F457-AA1A-DD44-40CB040387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82666287-9E05-725E-3F3F-CE4DFF56ED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D67EFAB6-C40A-C8B7-22B5-A085004B3C11}"/>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5" name="Footer Placeholder 4">
            <a:extLst>
              <a:ext uri="{FF2B5EF4-FFF2-40B4-BE49-F238E27FC236}">
                <a16:creationId xmlns:a16="http://schemas.microsoft.com/office/drawing/2014/main" id="{AF95C3E9-8B49-8264-AA2C-38B54DBF559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410919E-3E55-2E6D-5F34-F4A0C2BF322A}"/>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332916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DD750-C68C-8C5A-91F5-58828108BCCB}"/>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0B84EDAF-BC18-4698-70F8-6339C59F5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56FB7765-A290-2A0F-0D8F-91D2B710065A}"/>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5" name="Footer Placeholder 4">
            <a:extLst>
              <a:ext uri="{FF2B5EF4-FFF2-40B4-BE49-F238E27FC236}">
                <a16:creationId xmlns:a16="http://schemas.microsoft.com/office/drawing/2014/main" id="{0AB080CB-E02B-3B1C-29D4-93A10A20DF0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AF29D33A-42CF-EC8E-F5EE-2F2FF6F5E6F2}"/>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4266805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97B990-F990-0A60-FE21-345CC43372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D3D35F0C-A834-103C-988A-D7D9A8D0B9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B857AF76-8256-12D3-D52E-4C51AF8F2880}"/>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5" name="Footer Placeholder 4">
            <a:extLst>
              <a:ext uri="{FF2B5EF4-FFF2-40B4-BE49-F238E27FC236}">
                <a16:creationId xmlns:a16="http://schemas.microsoft.com/office/drawing/2014/main" id="{07A308B6-900B-4D27-4053-06F3FE1BDAD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53DEA2E-8911-F400-06F2-3495CDA41FAA}"/>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1486743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D1188-B037-7DB8-DBBC-18F7851F90BD}"/>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8FA7A754-2CB0-62B4-64CC-4A11D988E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7C90CC37-6020-1E21-B9F4-066E52D45E44}"/>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5" name="Footer Placeholder 4">
            <a:extLst>
              <a:ext uri="{FF2B5EF4-FFF2-40B4-BE49-F238E27FC236}">
                <a16:creationId xmlns:a16="http://schemas.microsoft.com/office/drawing/2014/main" id="{A8D2BC25-7C14-E8A6-3A9D-BF16D278A542}"/>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5947D87-E5CD-AD05-8BA3-7FC1C4B93B91}"/>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225437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F604-E96C-A65F-5EDE-5D404ADE8E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2826A88C-805B-E944-53A5-1E8E7E8D5B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22E700-30B8-B7B6-04DE-781B40189613}"/>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5" name="Footer Placeholder 4">
            <a:extLst>
              <a:ext uri="{FF2B5EF4-FFF2-40B4-BE49-F238E27FC236}">
                <a16:creationId xmlns:a16="http://schemas.microsoft.com/office/drawing/2014/main" id="{3C82B7BD-19DF-54F6-247B-7116344FAE98}"/>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13A16EC-C4E9-C676-1C8A-6E8E02B018A3}"/>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181456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6EED9-A034-9027-4959-F4E01E287DC7}"/>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A3FEE6A4-3065-103E-7086-E7BC8A8DD8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0CD85BC4-34B0-0EEF-84CB-7559BA2FF2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0B5E9858-70CC-4372-8581-C7FCC792D2AA}"/>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6" name="Footer Placeholder 5">
            <a:extLst>
              <a:ext uri="{FF2B5EF4-FFF2-40B4-BE49-F238E27FC236}">
                <a16:creationId xmlns:a16="http://schemas.microsoft.com/office/drawing/2014/main" id="{D6AB695A-AB51-3E8F-0936-CD6CA9725290}"/>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78654067-110C-C417-930F-868629B48396}"/>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12616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9E735-A639-A6D9-3F26-A5AAA235C480}"/>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2C3FDC02-3DE5-F4F5-60DA-01770CC9E3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458F28-C973-CFF7-18B5-CA5C675816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D41E05BC-45D8-AD5A-65CD-F585892521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BC8468-6117-752D-ED75-CEB8671FDF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2B062A10-2A36-F97F-7692-744020468094}"/>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8" name="Footer Placeholder 7">
            <a:extLst>
              <a:ext uri="{FF2B5EF4-FFF2-40B4-BE49-F238E27FC236}">
                <a16:creationId xmlns:a16="http://schemas.microsoft.com/office/drawing/2014/main" id="{32CE8BDB-6F0F-13F0-2EDE-77B18FB45974}"/>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30EFE7F7-4281-41DD-12EE-D2C966F6A27A}"/>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33764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C31EE-20AA-C99B-6E2A-A255E63570BB}"/>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5DB90BA2-051F-9863-C7E1-D9C748C2EFB3}"/>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4" name="Footer Placeholder 3">
            <a:extLst>
              <a:ext uri="{FF2B5EF4-FFF2-40B4-BE49-F238E27FC236}">
                <a16:creationId xmlns:a16="http://schemas.microsoft.com/office/drawing/2014/main" id="{ABB7ABDC-5744-FCFB-EDC6-9A587E519950}"/>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A2855C7D-9B97-6DC2-BFC1-868712E2B0AE}"/>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295268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D4D8FF-E643-C0F8-973E-24CEEA464516}"/>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3" name="Footer Placeholder 2">
            <a:extLst>
              <a:ext uri="{FF2B5EF4-FFF2-40B4-BE49-F238E27FC236}">
                <a16:creationId xmlns:a16="http://schemas.microsoft.com/office/drawing/2014/main" id="{D72A7EB8-9220-CF5F-A466-58709439F99D}"/>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C3B6280B-C118-AA3B-E1E0-4A7948B63443}"/>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375917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3386B-17D5-216C-354A-C2E7C4327D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CE067C2F-6D6D-F527-2D0C-EC42713E7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F5626EBE-2CC5-55F5-E8EB-BECB434AA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F4049E-14BA-D7BF-16FB-60D4E2DBE6C8}"/>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6" name="Footer Placeholder 5">
            <a:extLst>
              <a:ext uri="{FF2B5EF4-FFF2-40B4-BE49-F238E27FC236}">
                <a16:creationId xmlns:a16="http://schemas.microsoft.com/office/drawing/2014/main" id="{21F87835-82B9-6A4E-1F5A-ADBF6CEB7298}"/>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483A4FEB-757D-8E36-46B2-9553C689BA80}"/>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1560271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18B6D-A7A1-4235-B814-89E19C795F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25D0580C-F395-FDDF-01C4-724E785C11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31600821-08E9-406C-B78C-382DE9C75A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1FE071-80EA-B129-D78C-21B4A40EAC39}"/>
              </a:ext>
            </a:extLst>
          </p:cNvPr>
          <p:cNvSpPr>
            <a:spLocks noGrp="1"/>
          </p:cNvSpPr>
          <p:nvPr>
            <p:ph type="dt" sz="half" idx="10"/>
          </p:nvPr>
        </p:nvSpPr>
        <p:spPr/>
        <p:txBody>
          <a:bodyPr/>
          <a:lstStyle/>
          <a:p>
            <a:fld id="{61A6B15E-D18E-4705-B14E-96E2109635A9}" type="datetimeFigureOut">
              <a:rPr lang="fi-FI" smtClean="0"/>
              <a:t>12.1.2024</a:t>
            </a:fld>
            <a:endParaRPr lang="fi-FI"/>
          </a:p>
        </p:txBody>
      </p:sp>
      <p:sp>
        <p:nvSpPr>
          <p:cNvPr id="6" name="Footer Placeholder 5">
            <a:extLst>
              <a:ext uri="{FF2B5EF4-FFF2-40B4-BE49-F238E27FC236}">
                <a16:creationId xmlns:a16="http://schemas.microsoft.com/office/drawing/2014/main" id="{492232F4-BDD9-4093-40F1-07F3833057F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65AC3BE8-3E0D-46D3-1B50-4677E1D9F893}"/>
              </a:ext>
            </a:extLst>
          </p:cNvPr>
          <p:cNvSpPr>
            <a:spLocks noGrp="1"/>
          </p:cNvSpPr>
          <p:nvPr>
            <p:ph type="sldNum" sz="quarter" idx="12"/>
          </p:nvPr>
        </p:nvSpPr>
        <p:spPr/>
        <p:txBody>
          <a:bodyPr/>
          <a:lstStyle/>
          <a:p>
            <a:fld id="{2D736F97-E29B-4749-840F-98C64931DA6F}" type="slidenum">
              <a:rPr lang="fi-FI" smtClean="0"/>
              <a:t>‹#›</a:t>
            </a:fld>
            <a:endParaRPr lang="fi-FI"/>
          </a:p>
        </p:txBody>
      </p:sp>
    </p:spTree>
    <p:extLst>
      <p:ext uri="{BB962C8B-B14F-4D97-AF65-F5344CB8AC3E}">
        <p14:creationId xmlns:p14="http://schemas.microsoft.com/office/powerpoint/2010/main" val="1397820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2EF793-7478-D790-5C97-3B8B0FA06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F36473CE-A10D-4367-C5E4-383C519DCC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6A32BC7-C295-4954-A247-BFE6F97079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6B15E-D18E-4705-B14E-96E2109635A9}" type="datetimeFigureOut">
              <a:rPr lang="fi-FI" smtClean="0"/>
              <a:t>12.1.2024</a:t>
            </a:fld>
            <a:endParaRPr lang="fi-FI"/>
          </a:p>
        </p:txBody>
      </p:sp>
      <p:sp>
        <p:nvSpPr>
          <p:cNvPr id="5" name="Footer Placeholder 4">
            <a:extLst>
              <a:ext uri="{FF2B5EF4-FFF2-40B4-BE49-F238E27FC236}">
                <a16:creationId xmlns:a16="http://schemas.microsoft.com/office/drawing/2014/main" id="{B581A517-9D3F-E737-0F3A-2A1A022026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A8C3BD6B-6E88-D425-3EE4-81B734761C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36F97-E29B-4749-840F-98C64931DA6F}" type="slidenum">
              <a:rPr lang="fi-FI" smtClean="0"/>
              <a:t>‹#›</a:t>
            </a:fld>
            <a:endParaRPr lang="fi-FI"/>
          </a:p>
        </p:txBody>
      </p:sp>
    </p:spTree>
    <p:extLst>
      <p:ext uri="{BB962C8B-B14F-4D97-AF65-F5344CB8AC3E}">
        <p14:creationId xmlns:p14="http://schemas.microsoft.com/office/powerpoint/2010/main" val="307231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ptp.vaylapilvi.fi/geoportaal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uomenvaylat.vayla.f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9DAAC-31CC-BE56-4323-6777676DE8B1}"/>
              </a:ext>
            </a:extLst>
          </p:cNvPr>
          <p:cNvSpPr>
            <a:spLocks noGrp="1"/>
          </p:cNvSpPr>
          <p:nvPr>
            <p:ph type="ctrTitle"/>
          </p:nvPr>
        </p:nvSpPr>
        <p:spPr/>
        <p:txBody>
          <a:bodyPr>
            <a:normAutofit/>
          </a:bodyPr>
          <a:lstStyle/>
          <a:p>
            <a:r>
              <a:rPr lang="fi-FI" sz="4800" dirty="0" err="1">
                <a:latin typeface="+mn-lt"/>
              </a:rPr>
              <a:t>TieVelhon</a:t>
            </a:r>
            <a:r>
              <a:rPr lang="fi-FI" sz="4800" dirty="0">
                <a:latin typeface="+mn-lt"/>
              </a:rPr>
              <a:t> tukiklinikka 12.1.2024</a:t>
            </a:r>
          </a:p>
        </p:txBody>
      </p:sp>
    </p:spTree>
    <p:extLst>
      <p:ext uri="{BB962C8B-B14F-4D97-AF65-F5344CB8AC3E}">
        <p14:creationId xmlns:p14="http://schemas.microsoft.com/office/powerpoint/2010/main" val="222794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59041-506F-B454-5BA6-2C7FBB06FEEE}"/>
              </a:ext>
            </a:extLst>
          </p:cNvPr>
          <p:cNvSpPr>
            <a:spLocks noGrp="1"/>
          </p:cNvSpPr>
          <p:nvPr>
            <p:ph type="title"/>
          </p:nvPr>
        </p:nvSpPr>
        <p:spPr/>
        <p:txBody>
          <a:bodyPr/>
          <a:lstStyle/>
          <a:p>
            <a:r>
              <a:rPr lang="fi-FI" dirty="0">
                <a:latin typeface="+mn-lt"/>
              </a:rPr>
              <a:t>Tietokuvauksen termi ”joukko” (=lista)</a:t>
            </a:r>
          </a:p>
        </p:txBody>
      </p:sp>
      <p:sp>
        <p:nvSpPr>
          <p:cNvPr id="3" name="Content Placeholder 2">
            <a:extLst>
              <a:ext uri="{FF2B5EF4-FFF2-40B4-BE49-F238E27FC236}">
                <a16:creationId xmlns:a16="http://schemas.microsoft.com/office/drawing/2014/main" id="{34F2C9CF-5D95-93F2-E6BE-6A703760DE1F}"/>
              </a:ext>
            </a:extLst>
          </p:cNvPr>
          <p:cNvSpPr>
            <a:spLocks noGrp="1"/>
          </p:cNvSpPr>
          <p:nvPr>
            <p:ph idx="1"/>
          </p:nvPr>
        </p:nvSpPr>
        <p:spPr/>
        <p:txBody>
          <a:bodyPr>
            <a:normAutofit/>
          </a:bodyPr>
          <a:lstStyle/>
          <a:p>
            <a:r>
              <a:rPr lang="fi-FI" sz="2400" dirty="0"/>
              <a:t>Kun tietokuvauksessa lukee "joukko" niin ominaisuus on listamuotoinen eli pystyy antamaan useamman arvon pilkulla erottaen.</a:t>
            </a:r>
          </a:p>
        </p:txBody>
      </p:sp>
      <p:pic>
        <p:nvPicPr>
          <p:cNvPr id="7" name="Picture 6">
            <a:extLst>
              <a:ext uri="{FF2B5EF4-FFF2-40B4-BE49-F238E27FC236}">
                <a16:creationId xmlns:a16="http://schemas.microsoft.com/office/drawing/2014/main" id="{D7ACC316-5FFD-840B-C4B2-D0C74C02F057}"/>
              </a:ext>
            </a:extLst>
          </p:cNvPr>
          <p:cNvPicPr>
            <a:picLocks noChangeAspect="1"/>
          </p:cNvPicPr>
          <p:nvPr/>
        </p:nvPicPr>
        <p:blipFill>
          <a:blip r:embed="rId2"/>
          <a:stretch>
            <a:fillRect/>
          </a:stretch>
        </p:blipFill>
        <p:spPr>
          <a:xfrm>
            <a:off x="3166616" y="3860297"/>
            <a:ext cx="3549936" cy="1461738"/>
          </a:xfrm>
          <a:prstGeom prst="rect">
            <a:avLst/>
          </a:prstGeom>
        </p:spPr>
      </p:pic>
      <p:pic>
        <p:nvPicPr>
          <p:cNvPr id="9" name="Picture 8">
            <a:extLst>
              <a:ext uri="{FF2B5EF4-FFF2-40B4-BE49-F238E27FC236}">
                <a16:creationId xmlns:a16="http://schemas.microsoft.com/office/drawing/2014/main" id="{B791500E-F5FB-5002-C946-581F5A271D13}"/>
              </a:ext>
            </a:extLst>
          </p:cNvPr>
          <p:cNvPicPr>
            <a:picLocks noChangeAspect="1"/>
          </p:cNvPicPr>
          <p:nvPr/>
        </p:nvPicPr>
        <p:blipFill>
          <a:blip r:embed="rId3"/>
          <a:stretch>
            <a:fillRect/>
          </a:stretch>
        </p:blipFill>
        <p:spPr>
          <a:xfrm>
            <a:off x="8355624" y="3573830"/>
            <a:ext cx="1828800" cy="2919045"/>
          </a:xfrm>
          <a:prstGeom prst="rect">
            <a:avLst/>
          </a:prstGeom>
        </p:spPr>
      </p:pic>
      <p:sp>
        <p:nvSpPr>
          <p:cNvPr id="10" name="TextBox 9">
            <a:extLst>
              <a:ext uri="{FF2B5EF4-FFF2-40B4-BE49-F238E27FC236}">
                <a16:creationId xmlns:a16="http://schemas.microsoft.com/office/drawing/2014/main" id="{5067E2DC-8F59-E317-1240-1B80F29D9FFA}"/>
              </a:ext>
            </a:extLst>
          </p:cNvPr>
          <p:cNvSpPr txBox="1"/>
          <p:nvPr/>
        </p:nvSpPr>
        <p:spPr>
          <a:xfrm>
            <a:off x="3456455" y="3389164"/>
            <a:ext cx="3206264" cy="369332"/>
          </a:xfrm>
          <a:prstGeom prst="rect">
            <a:avLst/>
          </a:prstGeom>
          <a:noFill/>
        </p:spPr>
        <p:txBody>
          <a:bodyPr wrap="square" rtlCol="0">
            <a:spAutoFit/>
          </a:bodyPr>
          <a:lstStyle/>
          <a:p>
            <a:r>
              <a:rPr lang="fi-FI" u="sng" dirty="0"/>
              <a:t>Velhon tietokuvauksessa:</a:t>
            </a:r>
          </a:p>
        </p:txBody>
      </p:sp>
      <p:sp>
        <p:nvSpPr>
          <p:cNvPr id="11" name="TextBox 10">
            <a:extLst>
              <a:ext uri="{FF2B5EF4-FFF2-40B4-BE49-F238E27FC236}">
                <a16:creationId xmlns:a16="http://schemas.microsoft.com/office/drawing/2014/main" id="{84775FC1-54A2-2286-2DD5-8D49615E674C}"/>
              </a:ext>
            </a:extLst>
          </p:cNvPr>
          <p:cNvSpPr txBox="1"/>
          <p:nvPr/>
        </p:nvSpPr>
        <p:spPr>
          <a:xfrm>
            <a:off x="8355624" y="3065530"/>
            <a:ext cx="2368062" cy="369332"/>
          </a:xfrm>
          <a:prstGeom prst="rect">
            <a:avLst/>
          </a:prstGeom>
          <a:noFill/>
        </p:spPr>
        <p:txBody>
          <a:bodyPr wrap="square" rtlCol="0">
            <a:spAutoFit/>
          </a:bodyPr>
          <a:lstStyle/>
          <a:p>
            <a:r>
              <a:rPr lang="fi-FI" u="sng" dirty="0"/>
              <a:t>Excel-pohjassa</a:t>
            </a:r>
            <a:r>
              <a:rPr lang="fi-FI" dirty="0"/>
              <a:t>:</a:t>
            </a:r>
          </a:p>
        </p:txBody>
      </p:sp>
    </p:spTree>
    <p:extLst>
      <p:ext uri="{BB962C8B-B14F-4D97-AF65-F5344CB8AC3E}">
        <p14:creationId xmlns:p14="http://schemas.microsoft.com/office/powerpoint/2010/main" val="222159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9294E-7BDC-86B0-26EF-A49499D44F23}"/>
              </a:ext>
            </a:extLst>
          </p:cNvPr>
          <p:cNvSpPr>
            <a:spLocks noGrp="1"/>
          </p:cNvSpPr>
          <p:nvPr>
            <p:ph type="title"/>
          </p:nvPr>
        </p:nvSpPr>
        <p:spPr>
          <a:xfrm>
            <a:off x="838200" y="781049"/>
            <a:ext cx="10515600" cy="2181225"/>
          </a:xfrm>
        </p:spPr>
        <p:txBody>
          <a:bodyPr>
            <a:noAutofit/>
          </a:bodyPr>
          <a:lstStyle/>
          <a:p>
            <a:r>
              <a:rPr lang="fi-FI" sz="3200" dirty="0">
                <a:latin typeface="+mn-lt"/>
              </a:rPr>
              <a:t>Onko niin, että perkaukseen eli ”ojien puhdistukseen” sisältyy Velhossa aina oletuksena myös palteiden poisto vai onko ne mahdollista jättää toimenpiteestä pois, kun niille on ”oma koodi”?</a:t>
            </a:r>
            <a:br>
              <a:rPr lang="fi-FI" sz="3200" dirty="0">
                <a:latin typeface="+mn-lt"/>
              </a:rPr>
            </a:br>
            <a:endParaRPr lang="fi-FI" sz="3200" dirty="0">
              <a:latin typeface="+mn-lt"/>
            </a:endParaRPr>
          </a:p>
        </p:txBody>
      </p:sp>
      <p:sp>
        <p:nvSpPr>
          <p:cNvPr id="3" name="Content Placeholder 2">
            <a:extLst>
              <a:ext uri="{FF2B5EF4-FFF2-40B4-BE49-F238E27FC236}">
                <a16:creationId xmlns:a16="http://schemas.microsoft.com/office/drawing/2014/main" id="{E9C93AAC-59DF-A502-FA1F-650A1EAB4235}"/>
              </a:ext>
            </a:extLst>
          </p:cNvPr>
          <p:cNvSpPr>
            <a:spLocks noGrp="1"/>
          </p:cNvSpPr>
          <p:nvPr>
            <p:ph idx="1"/>
          </p:nvPr>
        </p:nvSpPr>
        <p:spPr>
          <a:xfrm>
            <a:off x="838200" y="3286125"/>
            <a:ext cx="10515600" cy="2890838"/>
          </a:xfrm>
        </p:spPr>
        <p:txBody>
          <a:bodyPr/>
          <a:lstStyle/>
          <a:p>
            <a:r>
              <a:rPr lang="fi-FI" dirty="0"/>
              <a:t>Palteen poistoa voi olla ilman perkausta (siksi oma koodi) mutta ei toisinpäin, eli pitää ilmoittaa molemmat jos molemmat on tehty, kumpikin omalla rivillään.</a:t>
            </a:r>
          </a:p>
          <a:p>
            <a:r>
              <a:rPr lang="fi-FI" dirty="0"/>
              <a:t>Ilmoitetaan tiealueen poikkileikkaustoimenpide -</a:t>
            </a:r>
            <a:r>
              <a:rPr lang="fi-FI" dirty="0" err="1"/>
              <a:t>excelillä</a:t>
            </a:r>
            <a:endParaRPr lang="fi-FI" dirty="0"/>
          </a:p>
        </p:txBody>
      </p:sp>
    </p:spTree>
    <p:extLst>
      <p:ext uri="{BB962C8B-B14F-4D97-AF65-F5344CB8AC3E}">
        <p14:creationId xmlns:p14="http://schemas.microsoft.com/office/powerpoint/2010/main" val="1955872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8A335-7C04-6DB3-99D0-1CB5B33A7ADB}"/>
              </a:ext>
            </a:extLst>
          </p:cNvPr>
          <p:cNvSpPr>
            <a:spLocks noGrp="1"/>
          </p:cNvSpPr>
          <p:nvPr>
            <p:ph type="title"/>
          </p:nvPr>
        </p:nvSpPr>
        <p:spPr>
          <a:xfrm>
            <a:off x="628650" y="365125"/>
            <a:ext cx="10725150" cy="3225800"/>
          </a:xfrm>
        </p:spPr>
        <p:txBody>
          <a:bodyPr>
            <a:noAutofit/>
          </a:bodyPr>
          <a:lstStyle/>
          <a:p>
            <a:r>
              <a:rPr lang="fi-FI" sz="3200" dirty="0">
                <a:latin typeface="+mn-lt"/>
              </a:rPr>
              <a:t>Onko ladottaviin pintarakenteiden kiveystyyppeihin tulossa lisää tyyppejä, kun yleisin tyyppi, mitä tällä hetkellä laitetaan, on ”määrittelemätön”? Yleisimmin laitetaan suorakaiteen mukaisia betonikiviä (iso sauvakivi 278x138x80 mm, harmaa, tiililadonta)</a:t>
            </a:r>
          </a:p>
        </p:txBody>
      </p:sp>
      <p:sp>
        <p:nvSpPr>
          <p:cNvPr id="3" name="Content Placeholder 2">
            <a:extLst>
              <a:ext uri="{FF2B5EF4-FFF2-40B4-BE49-F238E27FC236}">
                <a16:creationId xmlns:a16="http://schemas.microsoft.com/office/drawing/2014/main" id="{CB45B7F6-9F0B-B1A0-954F-AA789BD46975}"/>
              </a:ext>
            </a:extLst>
          </p:cNvPr>
          <p:cNvSpPr>
            <a:spLocks noGrp="1"/>
          </p:cNvSpPr>
          <p:nvPr>
            <p:ph idx="1"/>
          </p:nvPr>
        </p:nvSpPr>
        <p:spPr>
          <a:xfrm>
            <a:off x="752475" y="3752849"/>
            <a:ext cx="10601325" cy="2424113"/>
          </a:xfrm>
        </p:spPr>
        <p:txBody>
          <a:bodyPr/>
          <a:lstStyle/>
          <a:p>
            <a:r>
              <a:rPr lang="fi-FI" dirty="0"/>
              <a:t>Puuttuva nimike lisätään ja selvitetään onko mahdollisesti muitakin puuttuvia nimikkeitä</a:t>
            </a:r>
          </a:p>
          <a:p>
            <a:r>
              <a:rPr lang="fi-FI" dirty="0"/>
              <a:t>D-tiimi keskustelee tiedonomistajien kanssa</a:t>
            </a:r>
          </a:p>
        </p:txBody>
      </p:sp>
    </p:spTree>
    <p:extLst>
      <p:ext uri="{BB962C8B-B14F-4D97-AF65-F5344CB8AC3E}">
        <p14:creationId xmlns:p14="http://schemas.microsoft.com/office/powerpoint/2010/main" val="317547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3BCB2A-477F-06C2-019B-54441C032521}"/>
              </a:ext>
            </a:extLst>
          </p:cNvPr>
          <p:cNvSpPr>
            <a:spLocks noGrp="1"/>
          </p:cNvSpPr>
          <p:nvPr>
            <p:ph type="title"/>
          </p:nvPr>
        </p:nvSpPr>
        <p:spPr>
          <a:xfrm>
            <a:off x="1008184" y="174033"/>
            <a:ext cx="10175631" cy="778468"/>
          </a:xfrm>
        </p:spPr>
        <p:txBody>
          <a:bodyPr anchor="ctr">
            <a:normAutofit/>
          </a:bodyPr>
          <a:lstStyle/>
          <a:p>
            <a:pPr algn="ctr"/>
            <a:r>
              <a:rPr lang="fi-FI" sz="2400" dirty="0">
                <a:latin typeface="+mn-lt"/>
              </a:rPr>
              <a:t> Kaiteiden ilmoittaminen Velhoon</a:t>
            </a:r>
          </a:p>
        </p:txBody>
      </p:sp>
      <p:sp>
        <p:nvSpPr>
          <p:cNvPr id="3" name="Content Placeholder 2">
            <a:extLst>
              <a:ext uri="{FF2B5EF4-FFF2-40B4-BE49-F238E27FC236}">
                <a16:creationId xmlns:a16="http://schemas.microsoft.com/office/drawing/2014/main" id="{E4F42AC9-73AD-558F-5012-9C3798B9C6E0}"/>
              </a:ext>
            </a:extLst>
          </p:cNvPr>
          <p:cNvSpPr>
            <a:spLocks noGrp="1"/>
          </p:cNvSpPr>
          <p:nvPr>
            <p:ph idx="1"/>
          </p:nvPr>
        </p:nvSpPr>
        <p:spPr>
          <a:xfrm>
            <a:off x="895350" y="1115968"/>
            <a:ext cx="10534650" cy="1808207"/>
          </a:xfrm>
        </p:spPr>
        <p:txBody>
          <a:bodyPr anchor="ctr">
            <a:normAutofit fontScale="70000" lnSpcReduction="20000"/>
          </a:bodyPr>
          <a:lstStyle/>
          <a:p>
            <a:r>
              <a:rPr lang="fi-FI" dirty="0"/>
              <a:t>Jokainen rakenneosa on oma "kaideobjekti" Velhossa (=1 rivi </a:t>
            </a:r>
            <a:r>
              <a:rPr lang="fi-FI" dirty="0" err="1"/>
              <a:t>excelissä</a:t>
            </a:r>
            <a:r>
              <a:rPr lang="fi-FI" dirty="0"/>
              <a:t>), eli sama kaidelinja pilkkoutuu useille riveille</a:t>
            </a:r>
          </a:p>
          <a:p>
            <a:r>
              <a:rPr lang="fi-FI" dirty="0"/>
              <a:t>"törmäysvaimennin" = 1 metrin mittainen rivi.</a:t>
            </a:r>
          </a:p>
          <a:p>
            <a:r>
              <a:rPr lang="fi-FI" dirty="0"/>
              <a:t>Termi ”sivun kääntö” korjattu termiksi ”sivuun kääntö” </a:t>
            </a:r>
            <a:r>
              <a:rPr lang="fi-FI" dirty="0" err="1"/>
              <a:t>excel</a:t>
            </a:r>
            <a:r>
              <a:rPr lang="fi-FI" dirty="0"/>
              <a:t>-pohjiin</a:t>
            </a:r>
          </a:p>
          <a:p>
            <a:r>
              <a:rPr lang="fi-FI" dirty="0"/>
              <a:t>D-tiimi on käymässä kaiteiden määrittelyä läpi ja tekee havainnekuvat kaiteiden rakenteista ohjesivuille (samalla tulee mitattujen geometrioiden määrittely)</a:t>
            </a:r>
          </a:p>
          <a:p>
            <a:pPr algn="ctr"/>
            <a:endParaRPr lang="fi-FI" sz="2000" dirty="0"/>
          </a:p>
        </p:txBody>
      </p:sp>
      <p:pic>
        <p:nvPicPr>
          <p:cNvPr id="5" name="Picture 4" descr="A drawing of a bridge&#10;&#10;Description automatically generated">
            <a:extLst>
              <a:ext uri="{FF2B5EF4-FFF2-40B4-BE49-F238E27FC236}">
                <a16:creationId xmlns:a16="http://schemas.microsoft.com/office/drawing/2014/main" id="{DC184498-30CE-29C2-E910-B89F648E8A28}"/>
              </a:ext>
            </a:extLst>
          </p:cNvPr>
          <p:cNvPicPr>
            <a:picLocks noChangeAspect="1"/>
          </p:cNvPicPr>
          <p:nvPr/>
        </p:nvPicPr>
        <p:blipFill rotWithShape="1">
          <a:blip r:embed="rId2"/>
          <a:srcRect l="5012" t="8124" r="3642" b="7235"/>
          <a:stretch/>
        </p:blipFill>
        <p:spPr>
          <a:xfrm>
            <a:off x="66675" y="2771274"/>
            <a:ext cx="11877675" cy="4120885"/>
          </a:xfrm>
          <a:prstGeom prst="rect">
            <a:avLst/>
          </a:prstGeom>
        </p:spPr>
      </p:pic>
    </p:spTree>
    <p:extLst>
      <p:ext uri="{BB962C8B-B14F-4D97-AF65-F5344CB8AC3E}">
        <p14:creationId xmlns:p14="http://schemas.microsoft.com/office/powerpoint/2010/main" val="728868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035F0-0117-BD03-9EDD-E24DA4D23733}"/>
              </a:ext>
            </a:extLst>
          </p:cNvPr>
          <p:cNvSpPr>
            <a:spLocks noGrp="1"/>
          </p:cNvSpPr>
          <p:nvPr>
            <p:ph type="title"/>
          </p:nvPr>
        </p:nvSpPr>
        <p:spPr>
          <a:xfrm>
            <a:off x="838200" y="365125"/>
            <a:ext cx="10515600" cy="2616200"/>
          </a:xfrm>
        </p:spPr>
        <p:txBody>
          <a:bodyPr>
            <a:noAutofit/>
          </a:bodyPr>
          <a:lstStyle/>
          <a:p>
            <a:r>
              <a:rPr lang="fi-FI" sz="2800" dirty="0">
                <a:latin typeface="+mn-lt"/>
              </a:rPr>
              <a:t>Kohdeluokan kuvauksessa mainitaan seuraavasti: ”jalankulku- ja pyöräliikenteen väylän päällysteen viereinen murskepintainen tienosa tulkitaan tukipientareeksi, jonka leveys on yleensä 0,25 m.” Tarkoittaako tämä, että jatkossa myös esim. hankkeissa rakennetuilta kevyen liikenteen väyliltä tulee toimittaa piennar-kohdeluokalle tietoa?</a:t>
            </a:r>
          </a:p>
        </p:txBody>
      </p:sp>
      <p:sp>
        <p:nvSpPr>
          <p:cNvPr id="3" name="Content Placeholder 2">
            <a:extLst>
              <a:ext uri="{FF2B5EF4-FFF2-40B4-BE49-F238E27FC236}">
                <a16:creationId xmlns:a16="http://schemas.microsoft.com/office/drawing/2014/main" id="{6BD87719-91AB-B8E2-FA83-7F117F58BAE4}"/>
              </a:ext>
            </a:extLst>
          </p:cNvPr>
          <p:cNvSpPr>
            <a:spLocks noGrp="1"/>
          </p:cNvSpPr>
          <p:nvPr>
            <p:ph idx="1"/>
          </p:nvPr>
        </p:nvSpPr>
        <p:spPr>
          <a:xfrm>
            <a:off x="838200" y="3429001"/>
            <a:ext cx="10515600" cy="2747962"/>
          </a:xfrm>
        </p:spPr>
        <p:txBody>
          <a:bodyPr/>
          <a:lstStyle/>
          <a:p>
            <a:r>
              <a:rPr lang="fi-FI" dirty="0"/>
              <a:t>Käytettävien </a:t>
            </a:r>
            <a:r>
              <a:rPr lang="fi-FI" dirty="0" err="1"/>
              <a:t>sijaintitarkenteiden</a:t>
            </a:r>
            <a:r>
              <a:rPr lang="fi-FI" dirty="0"/>
              <a:t> määrittely kesken. </a:t>
            </a:r>
          </a:p>
          <a:p>
            <a:r>
              <a:rPr lang="fi-FI" dirty="0"/>
              <a:t>Väliaikana kirjataan </a:t>
            </a:r>
            <a:r>
              <a:rPr lang="fi-FI" dirty="0" err="1"/>
              <a:t>käpyn</a:t>
            </a:r>
            <a:r>
              <a:rPr lang="fi-FI" dirty="0"/>
              <a:t> tieosoitteella käyttäen samaa </a:t>
            </a:r>
            <a:r>
              <a:rPr lang="fi-FI" dirty="0" err="1"/>
              <a:t>sijaintitarkennetta</a:t>
            </a:r>
            <a:r>
              <a:rPr lang="fi-FI" dirty="0"/>
              <a:t> kuin pääteillä (pinu04, pinu08)</a:t>
            </a:r>
          </a:p>
          <a:p>
            <a:r>
              <a:rPr lang="fi-FI" dirty="0"/>
              <a:t>Tietokuvaukseen lisätään tiedon kattavuus käpyväylille</a:t>
            </a:r>
          </a:p>
        </p:txBody>
      </p:sp>
    </p:spTree>
    <p:extLst>
      <p:ext uri="{BB962C8B-B14F-4D97-AF65-F5344CB8AC3E}">
        <p14:creationId xmlns:p14="http://schemas.microsoft.com/office/powerpoint/2010/main" val="1477562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0C35D-0281-4CFE-2C1A-ED0840D8A6A8}"/>
              </a:ext>
            </a:extLst>
          </p:cNvPr>
          <p:cNvSpPr>
            <a:spLocks noGrp="1"/>
          </p:cNvSpPr>
          <p:nvPr>
            <p:ph type="title"/>
          </p:nvPr>
        </p:nvSpPr>
        <p:spPr>
          <a:xfrm>
            <a:off x="838200" y="431800"/>
            <a:ext cx="10515600" cy="2178050"/>
          </a:xfrm>
        </p:spPr>
        <p:txBody>
          <a:bodyPr>
            <a:noAutofit/>
          </a:bodyPr>
          <a:lstStyle/>
          <a:p>
            <a:r>
              <a:rPr lang="fi-FI" sz="2800" dirty="0">
                <a:latin typeface="+mn-lt"/>
              </a:rPr>
              <a:t>Jos erotusalueena on liikennesaareke, joka on yksiajorataisella tiellä ajosuuntien välissä eli tien keskellä, niin mikä laitetaan sijainnin numeroksi? Vai rekisteröidäänkö ajosuuntia erottavat liikennesaarekkeet ylipäätään erotusalueisiin, kun Velhon tietokuvauksessa lukee, että ”Erotusalue erottaa ajoradansuuntaiset jalankulku- ja pyöräilyväylät ajoradasta.”? </a:t>
            </a:r>
          </a:p>
        </p:txBody>
      </p:sp>
      <p:sp>
        <p:nvSpPr>
          <p:cNvPr id="3" name="Content Placeholder 2">
            <a:extLst>
              <a:ext uri="{FF2B5EF4-FFF2-40B4-BE49-F238E27FC236}">
                <a16:creationId xmlns:a16="http://schemas.microsoft.com/office/drawing/2014/main" id="{00D97250-7DCE-A55C-3E78-0BF3632E9C28}"/>
              </a:ext>
            </a:extLst>
          </p:cNvPr>
          <p:cNvSpPr>
            <a:spLocks noGrp="1"/>
          </p:cNvSpPr>
          <p:nvPr>
            <p:ph idx="1"/>
          </p:nvPr>
        </p:nvSpPr>
        <p:spPr>
          <a:xfrm>
            <a:off x="838200" y="3657599"/>
            <a:ext cx="10515600" cy="2519363"/>
          </a:xfrm>
        </p:spPr>
        <p:txBody>
          <a:bodyPr/>
          <a:lstStyle/>
          <a:p>
            <a:r>
              <a:rPr lang="fi-FI" dirty="0"/>
              <a:t>Käytetään numeroa 11 </a:t>
            </a:r>
          </a:p>
          <a:p>
            <a:r>
              <a:rPr lang="fi-FI" dirty="0"/>
              <a:t>D-tiimi edistää määrittelyssä</a:t>
            </a:r>
          </a:p>
          <a:p>
            <a:r>
              <a:rPr lang="fi-FI" dirty="0"/>
              <a:t>Tietokuvauksessa tällä hetkellä väärä kuvaus liikennesaarekkeilla</a:t>
            </a:r>
          </a:p>
        </p:txBody>
      </p:sp>
    </p:spTree>
    <p:extLst>
      <p:ext uri="{BB962C8B-B14F-4D97-AF65-F5344CB8AC3E}">
        <p14:creationId xmlns:p14="http://schemas.microsoft.com/office/powerpoint/2010/main" val="20938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8A526-1311-3B44-B323-41115B66711B}"/>
              </a:ext>
            </a:extLst>
          </p:cNvPr>
          <p:cNvSpPr>
            <a:spLocks noGrp="1"/>
          </p:cNvSpPr>
          <p:nvPr>
            <p:ph type="title"/>
          </p:nvPr>
        </p:nvSpPr>
        <p:spPr>
          <a:xfrm>
            <a:off x="838200" y="365125"/>
            <a:ext cx="10515600" cy="1844675"/>
          </a:xfrm>
        </p:spPr>
        <p:txBody>
          <a:bodyPr>
            <a:noAutofit/>
          </a:bodyPr>
          <a:lstStyle/>
          <a:p>
            <a:r>
              <a:rPr lang="fi-FI" sz="3600" b="0" i="0" dirty="0">
                <a:solidFill>
                  <a:srgbClr val="242424"/>
                </a:solidFill>
                <a:effectLst/>
                <a:latin typeface="Calibri" panose="020F0502020204030204" pitchFamily="34" charset="0"/>
              </a:rPr>
              <a:t>Mit</a:t>
            </a:r>
            <a:r>
              <a:rPr lang="fi-FI" sz="3600" dirty="0">
                <a:solidFill>
                  <a:srgbClr val="242424"/>
                </a:solidFill>
                <a:latin typeface="Calibri" panose="020F0502020204030204" pitchFamily="34" charset="0"/>
              </a:rPr>
              <a:t>ä n</a:t>
            </a:r>
            <a:r>
              <a:rPr lang="fi-FI" sz="3600" b="0" i="0" dirty="0">
                <a:solidFill>
                  <a:srgbClr val="242424"/>
                </a:solidFill>
                <a:effectLst/>
                <a:latin typeface="Calibri" panose="020F0502020204030204" pitchFamily="34" charset="0"/>
              </a:rPr>
              <a:t>opeusrajoitustietoaineisto pitää sisällään ja mistä se </a:t>
            </a:r>
            <a:r>
              <a:rPr lang="fi-FI" sz="3600" b="0" i="0" dirty="0" err="1">
                <a:solidFill>
                  <a:srgbClr val="242424"/>
                </a:solidFill>
                <a:effectLst/>
                <a:latin typeface="Calibri" panose="020F0502020204030204" pitchFamily="34" charset="0"/>
              </a:rPr>
              <a:t>excel</a:t>
            </a:r>
            <a:r>
              <a:rPr lang="fi-FI" sz="3600" b="0" i="0" dirty="0">
                <a:solidFill>
                  <a:srgbClr val="242424"/>
                </a:solidFill>
                <a:effectLst/>
                <a:latin typeface="Calibri" panose="020F0502020204030204" pitchFamily="34" charset="0"/>
              </a:rPr>
              <a:t> löytyy? Onko siis tulossa joku </a:t>
            </a:r>
            <a:r>
              <a:rPr lang="fi-FI" sz="3600" b="0" i="0" dirty="0" err="1">
                <a:solidFill>
                  <a:srgbClr val="242424"/>
                </a:solidFill>
                <a:effectLst/>
                <a:latin typeface="Calibri" panose="020F0502020204030204" pitchFamily="34" charset="0"/>
              </a:rPr>
              <a:t>excel</a:t>
            </a:r>
            <a:r>
              <a:rPr lang="fi-FI" sz="3600" b="0" i="0" dirty="0">
                <a:solidFill>
                  <a:srgbClr val="242424"/>
                </a:solidFill>
                <a:effectLst/>
                <a:latin typeface="Calibri" panose="020F0502020204030204" pitchFamily="34" charset="0"/>
              </a:rPr>
              <a:t>, joka sisältää myös esim. taajamayleisrajoitukset, jotka aiemmin olivat tierekisterissä?</a:t>
            </a:r>
            <a:endParaRPr lang="fi-FI" sz="3600" dirty="0"/>
          </a:p>
        </p:txBody>
      </p:sp>
      <p:sp>
        <p:nvSpPr>
          <p:cNvPr id="3" name="Content Placeholder 2">
            <a:extLst>
              <a:ext uri="{FF2B5EF4-FFF2-40B4-BE49-F238E27FC236}">
                <a16:creationId xmlns:a16="http://schemas.microsoft.com/office/drawing/2014/main" id="{8E33527C-CA49-329B-FECF-879B7E95A9EC}"/>
              </a:ext>
            </a:extLst>
          </p:cNvPr>
          <p:cNvSpPr>
            <a:spLocks noGrp="1"/>
          </p:cNvSpPr>
          <p:nvPr>
            <p:ph idx="1"/>
          </p:nvPr>
        </p:nvSpPr>
        <p:spPr>
          <a:xfrm>
            <a:off x="838200" y="2990849"/>
            <a:ext cx="10515600" cy="3186113"/>
          </a:xfrm>
        </p:spPr>
        <p:txBody>
          <a:bodyPr>
            <a:normAutofit/>
          </a:bodyPr>
          <a:lstStyle/>
          <a:p>
            <a:r>
              <a:rPr lang="fi-FI" dirty="0"/>
              <a:t>Velhoon tulossa uusi kohdeluokka, mutta määrittelytyö on vielä kesken</a:t>
            </a:r>
          </a:p>
          <a:p>
            <a:r>
              <a:rPr lang="fi-FI" dirty="0"/>
              <a:t>Sisältää kaikki nopeusrajoitustiedot historioineen</a:t>
            </a:r>
          </a:p>
          <a:p>
            <a:r>
              <a:rPr lang="fi-FI" dirty="0"/>
              <a:t>Excel-irrotus on tulossa, kun määrittelytyö on tehty</a:t>
            </a:r>
          </a:p>
          <a:p>
            <a:r>
              <a:rPr lang="fi-FI" dirty="0"/>
              <a:t>Taajamayleisrajoitusten mukaan ottaminen on huomioitu</a:t>
            </a:r>
          </a:p>
        </p:txBody>
      </p:sp>
    </p:spTree>
    <p:extLst>
      <p:ext uri="{BB962C8B-B14F-4D97-AF65-F5344CB8AC3E}">
        <p14:creationId xmlns:p14="http://schemas.microsoft.com/office/powerpoint/2010/main" val="3274557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F6CB4-A0E4-C167-C516-49B2293D73F5}"/>
              </a:ext>
            </a:extLst>
          </p:cNvPr>
          <p:cNvSpPr>
            <a:spLocks noGrp="1"/>
          </p:cNvSpPr>
          <p:nvPr>
            <p:ph type="title"/>
          </p:nvPr>
        </p:nvSpPr>
        <p:spPr>
          <a:xfrm>
            <a:off x="838200" y="1"/>
            <a:ext cx="10515600" cy="1885950"/>
          </a:xfrm>
        </p:spPr>
        <p:txBody>
          <a:bodyPr>
            <a:noAutofit/>
          </a:bodyPr>
          <a:lstStyle/>
          <a:p>
            <a:pPr algn="ctr"/>
            <a:r>
              <a:rPr lang="fi-FI" sz="3200" dirty="0">
                <a:latin typeface="+mn-lt"/>
              </a:rPr>
              <a:t> Onko tietoa mittaradoista enää nähtävillä missään? </a:t>
            </a:r>
            <a:br>
              <a:rPr lang="fi-FI" sz="3200" dirty="0">
                <a:latin typeface="+mn-lt"/>
              </a:rPr>
            </a:br>
            <a:endParaRPr lang="fi-FI" sz="3200" dirty="0">
              <a:latin typeface="+mn-lt"/>
            </a:endParaRPr>
          </a:p>
        </p:txBody>
      </p:sp>
      <p:sp>
        <p:nvSpPr>
          <p:cNvPr id="3" name="Content Placeholder 2">
            <a:extLst>
              <a:ext uri="{FF2B5EF4-FFF2-40B4-BE49-F238E27FC236}">
                <a16:creationId xmlns:a16="http://schemas.microsoft.com/office/drawing/2014/main" id="{01B727B1-B8B2-C192-11BE-CD33930D153F}"/>
              </a:ext>
            </a:extLst>
          </p:cNvPr>
          <p:cNvSpPr>
            <a:spLocks noGrp="1"/>
          </p:cNvSpPr>
          <p:nvPr>
            <p:ph idx="1"/>
          </p:nvPr>
        </p:nvSpPr>
        <p:spPr>
          <a:xfrm>
            <a:off x="838200" y="1724025"/>
            <a:ext cx="10515600" cy="4452938"/>
          </a:xfrm>
        </p:spPr>
        <p:txBody>
          <a:bodyPr/>
          <a:lstStyle/>
          <a:p>
            <a:r>
              <a:rPr lang="fi-FI" dirty="0"/>
              <a:t>Mittaradat löytyvät Velhosta ja niitä voi tarkastella/ladata: </a:t>
            </a:r>
            <a:r>
              <a:rPr lang="fi-FI" dirty="0">
                <a:hlinkClick r:id="rId2"/>
              </a:rPr>
              <a:t>https://ptp.vaylapilvi.fi/geoportaali/</a:t>
            </a:r>
            <a:endParaRPr lang="fi-FI" dirty="0"/>
          </a:p>
          <a:p>
            <a:r>
              <a:rPr lang="fi-FI" dirty="0"/>
              <a:t>Löytyy myös avoimena aineistona Suomen Väylissä</a:t>
            </a:r>
          </a:p>
          <a:p>
            <a:endParaRPr lang="fi-FI" dirty="0"/>
          </a:p>
          <a:p>
            <a:endParaRPr lang="fi-FI" dirty="0"/>
          </a:p>
        </p:txBody>
      </p:sp>
      <p:pic>
        <p:nvPicPr>
          <p:cNvPr id="5" name="Picture 4" descr="A screenshot of a computer&#10;&#10;Description automatically generated">
            <a:extLst>
              <a:ext uri="{FF2B5EF4-FFF2-40B4-BE49-F238E27FC236}">
                <a16:creationId xmlns:a16="http://schemas.microsoft.com/office/drawing/2014/main" id="{2A370886-DF45-D31B-08A9-158D3A41DF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5015" y="3270358"/>
            <a:ext cx="3749820" cy="3117633"/>
          </a:xfrm>
          <a:prstGeom prst="rect">
            <a:avLst/>
          </a:prstGeom>
        </p:spPr>
      </p:pic>
    </p:spTree>
    <p:extLst>
      <p:ext uri="{BB962C8B-B14F-4D97-AF65-F5344CB8AC3E}">
        <p14:creationId xmlns:p14="http://schemas.microsoft.com/office/powerpoint/2010/main" val="407653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6CC03-E5AA-F0E6-F5CA-131400D75F66}"/>
              </a:ext>
            </a:extLst>
          </p:cNvPr>
          <p:cNvSpPr>
            <a:spLocks noGrp="1"/>
          </p:cNvSpPr>
          <p:nvPr>
            <p:ph type="title"/>
          </p:nvPr>
        </p:nvSpPr>
        <p:spPr/>
        <p:txBody>
          <a:bodyPr>
            <a:normAutofit/>
          </a:bodyPr>
          <a:lstStyle/>
          <a:p>
            <a:pPr algn="ctr"/>
            <a:r>
              <a:rPr lang="fi-FI" sz="3200" dirty="0">
                <a:latin typeface="+mn-lt"/>
              </a:rPr>
              <a:t>Voiko Velhoon viedä samalle tieosoitevälille 2 eri Väylän luonteen tarkennusta? </a:t>
            </a:r>
          </a:p>
        </p:txBody>
      </p:sp>
      <p:sp>
        <p:nvSpPr>
          <p:cNvPr id="3" name="Content Placeholder 2">
            <a:extLst>
              <a:ext uri="{FF2B5EF4-FFF2-40B4-BE49-F238E27FC236}">
                <a16:creationId xmlns:a16="http://schemas.microsoft.com/office/drawing/2014/main" id="{4CC08D38-57CC-9066-C9E2-684DA9BEB46B}"/>
              </a:ext>
            </a:extLst>
          </p:cNvPr>
          <p:cNvSpPr>
            <a:spLocks noGrp="1"/>
          </p:cNvSpPr>
          <p:nvPr>
            <p:ph idx="1"/>
          </p:nvPr>
        </p:nvSpPr>
        <p:spPr/>
        <p:txBody>
          <a:bodyPr/>
          <a:lstStyle/>
          <a:p>
            <a:r>
              <a:rPr lang="fi-FI" dirty="0"/>
              <a:t>Tällä hetkellä ei voi antaa useita arvoja</a:t>
            </a:r>
          </a:p>
          <a:p>
            <a:r>
              <a:rPr lang="fi-FI" dirty="0"/>
              <a:t>Kirjataan vain se mikä on </a:t>
            </a:r>
            <a:r>
              <a:rPr lang="fi-FI" dirty="0" err="1"/>
              <a:t>Elyn</a:t>
            </a:r>
            <a:r>
              <a:rPr lang="fi-FI" dirty="0"/>
              <a:t> mielestä tärkeämpi</a:t>
            </a:r>
          </a:p>
          <a:p>
            <a:r>
              <a:rPr lang="fi-FI" dirty="0"/>
              <a:t>Keskustellaan Väylän kanssa, että voiko jatkossa kirjata useampia arvoja</a:t>
            </a:r>
          </a:p>
          <a:p>
            <a:endParaRPr lang="fi-FI" dirty="0"/>
          </a:p>
          <a:p>
            <a:endParaRPr lang="fi-FI" dirty="0"/>
          </a:p>
        </p:txBody>
      </p:sp>
      <p:pic>
        <p:nvPicPr>
          <p:cNvPr id="5" name="Picture 4">
            <a:extLst>
              <a:ext uri="{FF2B5EF4-FFF2-40B4-BE49-F238E27FC236}">
                <a16:creationId xmlns:a16="http://schemas.microsoft.com/office/drawing/2014/main" id="{95FD6E4E-B4BA-7AAF-894A-208C0578EF9D}"/>
              </a:ext>
            </a:extLst>
          </p:cNvPr>
          <p:cNvPicPr>
            <a:picLocks noChangeAspect="1"/>
          </p:cNvPicPr>
          <p:nvPr/>
        </p:nvPicPr>
        <p:blipFill>
          <a:blip r:embed="rId2"/>
          <a:stretch>
            <a:fillRect/>
          </a:stretch>
        </p:blipFill>
        <p:spPr>
          <a:xfrm>
            <a:off x="1225510" y="4491381"/>
            <a:ext cx="2221499" cy="1288096"/>
          </a:xfrm>
          <a:prstGeom prst="rect">
            <a:avLst/>
          </a:prstGeom>
        </p:spPr>
      </p:pic>
      <p:pic>
        <p:nvPicPr>
          <p:cNvPr id="7" name="Picture 6">
            <a:extLst>
              <a:ext uri="{FF2B5EF4-FFF2-40B4-BE49-F238E27FC236}">
                <a16:creationId xmlns:a16="http://schemas.microsoft.com/office/drawing/2014/main" id="{1143A863-8D13-314B-43B8-21B181635C18}"/>
              </a:ext>
            </a:extLst>
          </p:cNvPr>
          <p:cNvPicPr>
            <a:picLocks noChangeAspect="1"/>
          </p:cNvPicPr>
          <p:nvPr/>
        </p:nvPicPr>
        <p:blipFill>
          <a:blip r:embed="rId3"/>
          <a:stretch>
            <a:fillRect/>
          </a:stretch>
        </p:blipFill>
        <p:spPr>
          <a:xfrm>
            <a:off x="5441893" y="4043924"/>
            <a:ext cx="1854257" cy="1663533"/>
          </a:xfrm>
          <a:prstGeom prst="rect">
            <a:avLst/>
          </a:prstGeom>
        </p:spPr>
      </p:pic>
    </p:spTree>
    <p:extLst>
      <p:ext uri="{BB962C8B-B14F-4D97-AF65-F5344CB8AC3E}">
        <p14:creationId xmlns:p14="http://schemas.microsoft.com/office/powerpoint/2010/main" val="778417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D1879-B7DB-4298-76C0-6643005F1EAB}"/>
              </a:ext>
            </a:extLst>
          </p:cNvPr>
          <p:cNvSpPr>
            <a:spLocks noGrp="1"/>
          </p:cNvSpPr>
          <p:nvPr>
            <p:ph type="title"/>
          </p:nvPr>
        </p:nvSpPr>
        <p:spPr>
          <a:xfrm>
            <a:off x="838200" y="365125"/>
            <a:ext cx="8467725" cy="1325563"/>
          </a:xfrm>
        </p:spPr>
        <p:txBody>
          <a:bodyPr>
            <a:normAutofit/>
          </a:bodyPr>
          <a:lstStyle/>
          <a:p>
            <a:pPr algn="ctr"/>
            <a:r>
              <a:rPr lang="fi-FI" sz="3600" dirty="0">
                <a:latin typeface="+mn-lt"/>
              </a:rPr>
              <a:t>Mistä voi ladata hulevesirakenteiden geometria-aineiston?</a:t>
            </a:r>
          </a:p>
        </p:txBody>
      </p:sp>
      <p:sp>
        <p:nvSpPr>
          <p:cNvPr id="3" name="Content Placeholder 2">
            <a:extLst>
              <a:ext uri="{FF2B5EF4-FFF2-40B4-BE49-F238E27FC236}">
                <a16:creationId xmlns:a16="http://schemas.microsoft.com/office/drawing/2014/main" id="{C7A513A1-F5E4-3A36-D8A5-F7B933F2692B}"/>
              </a:ext>
            </a:extLst>
          </p:cNvPr>
          <p:cNvSpPr>
            <a:spLocks noGrp="1"/>
          </p:cNvSpPr>
          <p:nvPr>
            <p:ph idx="1"/>
          </p:nvPr>
        </p:nvSpPr>
        <p:spPr>
          <a:xfrm>
            <a:off x="838200" y="2506662"/>
            <a:ext cx="10515600" cy="4351338"/>
          </a:xfrm>
        </p:spPr>
        <p:txBody>
          <a:bodyPr/>
          <a:lstStyle/>
          <a:p>
            <a:r>
              <a:rPr lang="fi-FI" dirty="0"/>
              <a:t>Tietoja voi katsella Väylämapissa</a:t>
            </a:r>
          </a:p>
          <a:p>
            <a:r>
              <a:rPr lang="fi-FI" dirty="0"/>
              <a:t>Lataus ei vielä onnistu minkään palvelun kautta, vaan pitää tehdä tietopyyntö operoinnille</a:t>
            </a:r>
          </a:p>
          <a:p>
            <a:pPr marL="0" indent="0">
              <a:buNone/>
            </a:pPr>
            <a:endParaRPr lang="fi-FI" dirty="0">
              <a:solidFill>
                <a:srgbClr val="FF0000"/>
              </a:solidFill>
            </a:endParaRPr>
          </a:p>
        </p:txBody>
      </p:sp>
    </p:spTree>
    <p:extLst>
      <p:ext uri="{BB962C8B-B14F-4D97-AF65-F5344CB8AC3E}">
        <p14:creationId xmlns:p14="http://schemas.microsoft.com/office/powerpoint/2010/main" val="3045088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F5A2-3307-1C37-D343-78A2AC36F9AE}"/>
              </a:ext>
            </a:extLst>
          </p:cNvPr>
          <p:cNvSpPr>
            <a:spLocks noGrp="1"/>
          </p:cNvSpPr>
          <p:nvPr>
            <p:ph type="title"/>
          </p:nvPr>
        </p:nvSpPr>
        <p:spPr/>
        <p:txBody>
          <a:bodyPr/>
          <a:lstStyle/>
          <a:p>
            <a:pPr algn="ctr"/>
            <a:r>
              <a:rPr lang="fi-FI" dirty="0">
                <a:latin typeface="+mn-lt"/>
              </a:rPr>
              <a:t>Operoinnin työjono</a:t>
            </a:r>
          </a:p>
        </p:txBody>
      </p:sp>
      <p:pic>
        <p:nvPicPr>
          <p:cNvPr id="5" name="Content Placeholder 4">
            <a:extLst>
              <a:ext uri="{FF2B5EF4-FFF2-40B4-BE49-F238E27FC236}">
                <a16:creationId xmlns:a16="http://schemas.microsoft.com/office/drawing/2014/main" id="{B6790E64-49F5-C1F6-CD83-BBA8FAFB1043}"/>
              </a:ext>
            </a:extLst>
          </p:cNvPr>
          <p:cNvPicPr>
            <a:picLocks noGrp="1" noChangeAspect="1"/>
          </p:cNvPicPr>
          <p:nvPr>
            <p:ph idx="1"/>
          </p:nvPr>
        </p:nvPicPr>
        <p:blipFill>
          <a:blip r:embed="rId2"/>
          <a:stretch>
            <a:fillRect/>
          </a:stretch>
        </p:blipFill>
        <p:spPr>
          <a:xfrm>
            <a:off x="1289538" y="1437195"/>
            <a:ext cx="8745416" cy="5182079"/>
          </a:xfrm>
        </p:spPr>
      </p:pic>
    </p:spTree>
    <p:extLst>
      <p:ext uri="{BB962C8B-B14F-4D97-AF65-F5344CB8AC3E}">
        <p14:creationId xmlns:p14="http://schemas.microsoft.com/office/powerpoint/2010/main" val="309944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0" name="Rectangle 1039">
            <a:extLst>
              <a:ext uri="{FF2B5EF4-FFF2-40B4-BE49-F238E27FC236}">
                <a16:creationId xmlns:a16="http://schemas.microsoft.com/office/drawing/2014/main" id="{84DF55BE-B4AB-4BA1-BDE1-E9F7FB3F11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E6E2A8-42B0-A515-CE47-CAFE560E82BB}"/>
              </a:ext>
            </a:extLst>
          </p:cNvPr>
          <p:cNvSpPr>
            <a:spLocks noGrp="1"/>
          </p:cNvSpPr>
          <p:nvPr>
            <p:ph type="title"/>
          </p:nvPr>
        </p:nvSpPr>
        <p:spPr>
          <a:xfrm>
            <a:off x="907923" y="362465"/>
            <a:ext cx="9299213" cy="1684638"/>
          </a:xfrm>
        </p:spPr>
        <p:txBody>
          <a:bodyPr>
            <a:normAutofit/>
          </a:bodyPr>
          <a:lstStyle/>
          <a:p>
            <a:r>
              <a:rPr lang="fi-FI" sz="2800" dirty="0">
                <a:latin typeface="+mn-lt"/>
              </a:rPr>
              <a:t>Velhosta olisi hyvä löytyä mittausominaisuus käyttäjän määrittämälle reitille tieosoiteverkkoa pitkin. </a:t>
            </a:r>
          </a:p>
        </p:txBody>
      </p:sp>
      <p:sp>
        <p:nvSpPr>
          <p:cNvPr id="3" name="Content Placeholder 2">
            <a:extLst>
              <a:ext uri="{FF2B5EF4-FFF2-40B4-BE49-F238E27FC236}">
                <a16:creationId xmlns:a16="http://schemas.microsoft.com/office/drawing/2014/main" id="{A55F6561-5C78-B74D-1139-D1343757C2F9}"/>
              </a:ext>
            </a:extLst>
          </p:cNvPr>
          <p:cNvSpPr>
            <a:spLocks noGrp="1"/>
          </p:cNvSpPr>
          <p:nvPr>
            <p:ph idx="1"/>
          </p:nvPr>
        </p:nvSpPr>
        <p:spPr>
          <a:xfrm>
            <a:off x="838201" y="2409568"/>
            <a:ext cx="5981278" cy="3690551"/>
          </a:xfrm>
        </p:spPr>
        <p:txBody>
          <a:bodyPr>
            <a:normAutofit/>
          </a:bodyPr>
          <a:lstStyle/>
          <a:p>
            <a:r>
              <a:rPr lang="fi-FI" sz="2000" dirty="0"/>
              <a:t>Tieosuus-haulla onnistuu teoriassa, mutta käytännössä tieosuus-haussa on vielä bugeja</a:t>
            </a:r>
          </a:p>
          <a:p>
            <a:endParaRPr lang="fi-FI" sz="2000" dirty="0"/>
          </a:p>
          <a:p>
            <a:endParaRPr lang="fi-FI" sz="2000" dirty="0"/>
          </a:p>
        </p:txBody>
      </p:sp>
      <p:pic>
        <p:nvPicPr>
          <p:cNvPr id="1028" name="Picture 4">
            <a:extLst>
              <a:ext uri="{FF2B5EF4-FFF2-40B4-BE49-F238E27FC236}">
                <a16:creationId xmlns:a16="http://schemas.microsoft.com/office/drawing/2014/main" id="{FC9B5CC0-1B3E-363E-3621-7AD277C4D8D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33841" y="3842880"/>
            <a:ext cx="4810874" cy="12388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 screenshot of a computer&#10;&#10;Description automatically generated">
            <a:extLst>
              <a:ext uri="{FF2B5EF4-FFF2-40B4-BE49-F238E27FC236}">
                <a16:creationId xmlns:a16="http://schemas.microsoft.com/office/drawing/2014/main" id="{EF9A82A4-C2DD-AEF9-0063-0B89A282D39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74639" y="3842880"/>
            <a:ext cx="4810874" cy="1984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07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82E49-808A-E752-6CF5-5B463C7678D0}"/>
              </a:ext>
            </a:extLst>
          </p:cNvPr>
          <p:cNvSpPr>
            <a:spLocks noGrp="1"/>
          </p:cNvSpPr>
          <p:nvPr>
            <p:ph type="title"/>
          </p:nvPr>
        </p:nvSpPr>
        <p:spPr/>
        <p:txBody>
          <a:bodyPr/>
          <a:lstStyle/>
          <a:p>
            <a:pPr algn="ctr"/>
            <a:r>
              <a:rPr lang="fi-FI" dirty="0">
                <a:latin typeface="+mn-lt"/>
              </a:rPr>
              <a:t>Operoinnin työjono </a:t>
            </a:r>
          </a:p>
        </p:txBody>
      </p:sp>
      <p:pic>
        <p:nvPicPr>
          <p:cNvPr id="19" name="Picture 18">
            <a:extLst>
              <a:ext uri="{FF2B5EF4-FFF2-40B4-BE49-F238E27FC236}">
                <a16:creationId xmlns:a16="http://schemas.microsoft.com/office/drawing/2014/main" id="{29D513A7-99A6-6CFF-89C9-10DDEC4BB230}"/>
              </a:ext>
            </a:extLst>
          </p:cNvPr>
          <p:cNvPicPr>
            <a:picLocks noChangeAspect="1"/>
          </p:cNvPicPr>
          <p:nvPr/>
        </p:nvPicPr>
        <p:blipFill>
          <a:blip r:embed="rId2"/>
          <a:stretch>
            <a:fillRect/>
          </a:stretch>
        </p:blipFill>
        <p:spPr>
          <a:xfrm>
            <a:off x="1170569" y="1596954"/>
            <a:ext cx="6663530" cy="4529526"/>
          </a:xfrm>
          <a:prstGeom prst="rect">
            <a:avLst/>
          </a:prstGeom>
        </p:spPr>
      </p:pic>
      <p:pic>
        <p:nvPicPr>
          <p:cNvPr id="21" name="Picture 20">
            <a:extLst>
              <a:ext uri="{FF2B5EF4-FFF2-40B4-BE49-F238E27FC236}">
                <a16:creationId xmlns:a16="http://schemas.microsoft.com/office/drawing/2014/main" id="{66EAFF60-E903-44A8-A9DB-5781F0913701}"/>
              </a:ext>
            </a:extLst>
          </p:cNvPr>
          <p:cNvPicPr>
            <a:picLocks noChangeAspect="1"/>
          </p:cNvPicPr>
          <p:nvPr/>
        </p:nvPicPr>
        <p:blipFill>
          <a:blip r:embed="rId3"/>
          <a:stretch>
            <a:fillRect/>
          </a:stretch>
        </p:blipFill>
        <p:spPr>
          <a:xfrm>
            <a:off x="8293063" y="3950943"/>
            <a:ext cx="3078611" cy="2266977"/>
          </a:xfrm>
          <a:prstGeom prst="rect">
            <a:avLst/>
          </a:prstGeom>
        </p:spPr>
      </p:pic>
    </p:spTree>
    <p:extLst>
      <p:ext uri="{BB962C8B-B14F-4D97-AF65-F5344CB8AC3E}">
        <p14:creationId xmlns:p14="http://schemas.microsoft.com/office/powerpoint/2010/main" val="58715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04C54-B304-5121-9E2E-448A18A17C72}"/>
              </a:ext>
            </a:extLst>
          </p:cNvPr>
          <p:cNvSpPr>
            <a:spLocks noGrp="1"/>
          </p:cNvSpPr>
          <p:nvPr>
            <p:ph type="title"/>
          </p:nvPr>
        </p:nvSpPr>
        <p:spPr/>
        <p:txBody>
          <a:bodyPr/>
          <a:lstStyle/>
          <a:p>
            <a:pPr algn="ctr"/>
            <a:r>
              <a:rPr lang="fi-FI" dirty="0">
                <a:latin typeface="+mn-lt"/>
              </a:rPr>
              <a:t>Nyt työn alla </a:t>
            </a:r>
          </a:p>
        </p:txBody>
      </p:sp>
      <p:sp>
        <p:nvSpPr>
          <p:cNvPr id="3" name="Content Placeholder 2">
            <a:extLst>
              <a:ext uri="{FF2B5EF4-FFF2-40B4-BE49-F238E27FC236}">
                <a16:creationId xmlns:a16="http://schemas.microsoft.com/office/drawing/2014/main" id="{0B1B4F44-22BA-CCD4-7529-18E932E9308A}"/>
              </a:ext>
            </a:extLst>
          </p:cNvPr>
          <p:cNvSpPr>
            <a:spLocks noGrp="1"/>
          </p:cNvSpPr>
          <p:nvPr>
            <p:ph idx="1"/>
          </p:nvPr>
        </p:nvSpPr>
        <p:spPr/>
        <p:txBody>
          <a:bodyPr/>
          <a:lstStyle/>
          <a:p>
            <a:r>
              <a:rPr lang="fi-FI" dirty="0"/>
              <a:t>Tietojen päivittämistä aloitellaan indeksointien valmistuttua</a:t>
            </a:r>
          </a:p>
          <a:p>
            <a:r>
              <a:rPr lang="fi-FI" dirty="0"/>
              <a:t>Tietopalvelupyynnöt uudella menetelmällä</a:t>
            </a:r>
          </a:p>
          <a:p>
            <a:pPr lvl="1"/>
            <a:r>
              <a:rPr lang="fi-FI" dirty="0"/>
              <a:t>Kehitystyötä tehdään edelleen konkreettisiin tietopyyntöihin perustuen</a:t>
            </a:r>
          </a:p>
          <a:p>
            <a:pPr lvl="1"/>
            <a:endParaRPr lang="fi-FI" dirty="0"/>
          </a:p>
          <a:p>
            <a:endParaRPr lang="fi-FI" dirty="0"/>
          </a:p>
          <a:p>
            <a:endParaRPr lang="fi-FI" dirty="0"/>
          </a:p>
          <a:p>
            <a:pPr marL="0" indent="0">
              <a:buNone/>
            </a:pPr>
            <a:endParaRPr lang="fi-FI" dirty="0"/>
          </a:p>
        </p:txBody>
      </p:sp>
    </p:spTree>
    <p:extLst>
      <p:ext uri="{BB962C8B-B14F-4D97-AF65-F5344CB8AC3E}">
        <p14:creationId xmlns:p14="http://schemas.microsoft.com/office/powerpoint/2010/main" val="4061230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5042-27F7-0EEB-0EAF-C22B8674DB13}"/>
              </a:ext>
            </a:extLst>
          </p:cNvPr>
          <p:cNvSpPr>
            <a:spLocks noGrp="1"/>
          </p:cNvSpPr>
          <p:nvPr>
            <p:ph type="title"/>
          </p:nvPr>
        </p:nvSpPr>
        <p:spPr/>
        <p:txBody>
          <a:bodyPr>
            <a:normAutofit/>
          </a:bodyPr>
          <a:lstStyle/>
          <a:p>
            <a:r>
              <a:rPr lang="fi-FI" sz="3200" dirty="0">
                <a:latin typeface="+mn-lt"/>
              </a:rPr>
              <a:t>Tieosoitemuutoskohteiden kohdeluokkapäivitykset</a:t>
            </a:r>
          </a:p>
        </p:txBody>
      </p:sp>
      <p:sp>
        <p:nvSpPr>
          <p:cNvPr id="3" name="Content Placeholder 2">
            <a:extLst>
              <a:ext uri="{FF2B5EF4-FFF2-40B4-BE49-F238E27FC236}">
                <a16:creationId xmlns:a16="http://schemas.microsoft.com/office/drawing/2014/main" id="{BFF94288-40F9-AC86-DECF-14ABEA50AC89}"/>
              </a:ext>
            </a:extLst>
          </p:cNvPr>
          <p:cNvSpPr>
            <a:spLocks noGrp="1"/>
          </p:cNvSpPr>
          <p:nvPr>
            <p:ph idx="1"/>
          </p:nvPr>
        </p:nvSpPr>
        <p:spPr/>
        <p:txBody>
          <a:bodyPr/>
          <a:lstStyle/>
          <a:p>
            <a:r>
              <a:rPr lang="fi-FI" dirty="0" err="1"/>
              <a:t>Elyjen</a:t>
            </a:r>
            <a:r>
              <a:rPr lang="fi-FI" dirty="0"/>
              <a:t> toimitettava </a:t>
            </a:r>
            <a:r>
              <a:rPr lang="fi-FI" dirty="0" err="1"/>
              <a:t>YHAn</a:t>
            </a:r>
            <a:r>
              <a:rPr lang="fi-FI" dirty="0"/>
              <a:t> ja tilastoinnin kannalta tärkeät kohdeluokkapäivitykset 12.1./19.1.2024 mennessä</a:t>
            </a:r>
          </a:p>
          <a:p>
            <a:r>
              <a:rPr lang="fi-FI" dirty="0"/>
              <a:t>Tarvitaanko lisäaikaa?</a:t>
            </a:r>
          </a:p>
        </p:txBody>
      </p:sp>
    </p:spTree>
    <p:extLst>
      <p:ext uri="{BB962C8B-B14F-4D97-AF65-F5344CB8AC3E}">
        <p14:creationId xmlns:p14="http://schemas.microsoft.com/office/powerpoint/2010/main" val="387772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48323-DA71-AE9B-6A6D-5B906D840511}"/>
              </a:ext>
            </a:extLst>
          </p:cNvPr>
          <p:cNvSpPr>
            <a:spLocks noGrp="1"/>
          </p:cNvSpPr>
          <p:nvPr>
            <p:ph type="title"/>
          </p:nvPr>
        </p:nvSpPr>
        <p:spPr/>
        <p:txBody>
          <a:bodyPr>
            <a:normAutofit/>
          </a:bodyPr>
          <a:lstStyle/>
          <a:p>
            <a:r>
              <a:rPr lang="fi-FI" sz="3600" dirty="0">
                <a:latin typeface="+mn-lt"/>
              </a:rPr>
              <a:t>Uutta tällä viikolla:</a:t>
            </a:r>
          </a:p>
        </p:txBody>
      </p:sp>
      <p:sp>
        <p:nvSpPr>
          <p:cNvPr id="3" name="Content Placeholder 2">
            <a:extLst>
              <a:ext uri="{FF2B5EF4-FFF2-40B4-BE49-F238E27FC236}">
                <a16:creationId xmlns:a16="http://schemas.microsoft.com/office/drawing/2014/main" id="{F8BC12D7-EDF1-77BA-0AC6-F488575D377A}"/>
              </a:ext>
            </a:extLst>
          </p:cNvPr>
          <p:cNvSpPr>
            <a:spLocks noGrp="1"/>
          </p:cNvSpPr>
          <p:nvPr>
            <p:ph idx="1"/>
          </p:nvPr>
        </p:nvSpPr>
        <p:spPr/>
        <p:txBody>
          <a:bodyPr/>
          <a:lstStyle/>
          <a:p>
            <a:endParaRPr lang="fi-FI" dirty="0"/>
          </a:p>
          <a:p>
            <a:r>
              <a:rPr lang="fi-FI" dirty="0"/>
              <a:t>Tieosoiteverkko on julkaistu to 11.1.2024</a:t>
            </a:r>
          </a:p>
          <a:p>
            <a:r>
              <a:rPr lang="fi-FI" sz="2800" dirty="0">
                <a:latin typeface="+mn-lt"/>
              </a:rPr>
              <a:t>Suomen väylät on siirtynyt uuteen osoitteeseen:</a:t>
            </a:r>
            <a:br>
              <a:rPr lang="fi-FI" sz="2800" dirty="0">
                <a:latin typeface="+mn-lt"/>
              </a:rPr>
            </a:br>
            <a:r>
              <a:rPr lang="fi-FI" sz="2800" dirty="0">
                <a:latin typeface="+mn-lt"/>
              </a:rPr>
              <a:t> </a:t>
            </a:r>
            <a:r>
              <a:rPr lang="fi-FI" sz="2800" dirty="0">
                <a:latin typeface="+mn-lt"/>
                <a:hlinkClick r:id="rId2"/>
              </a:rPr>
              <a:t>https://suomenvaylat.vayla.fi/</a:t>
            </a:r>
            <a:endParaRPr lang="fi-FI" sz="2800" dirty="0">
              <a:latin typeface="+mn-lt"/>
            </a:endParaRPr>
          </a:p>
          <a:p>
            <a:endParaRPr lang="fi-FI" dirty="0"/>
          </a:p>
          <a:p>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3013321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4D333-F5FF-2B9E-B353-3D4B3A441172}"/>
              </a:ext>
            </a:extLst>
          </p:cNvPr>
          <p:cNvSpPr>
            <a:spLocks noGrp="1"/>
          </p:cNvSpPr>
          <p:nvPr>
            <p:ph type="title"/>
          </p:nvPr>
        </p:nvSpPr>
        <p:spPr/>
        <p:txBody>
          <a:bodyPr/>
          <a:lstStyle/>
          <a:p>
            <a:pPr algn="ctr"/>
            <a:r>
              <a:rPr lang="fi-FI" dirty="0">
                <a:latin typeface="+mn-lt"/>
              </a:rPr>
              <a:t>Tieosoitemuutokset </a:t>
            </a:r>
            <a:r>
              <a:rPr lang="fi-FI" dirty="0" err="1">
                <a:latin typeface="+mn-lt"/>
              </a:rPr>
              <a:t>sisäänluettu</a:t>
            </a:r>
            <a:r>
              <a:rPr lang="fi-FI" dirty="0">
                <a:latin typeface="+mn-lt"/>
              </a:rPr>
              <a:t> Velhoon </a:t>
            </a:r>
          </a:p>
        </p:txBody>
      </p:sp>
      <p:sp>
        <p:nvSpPr>
          <p:cNvPr id="3" name="Content Placeholder 2">
            <a:extLst>
              <a:ext uri="{FF2B5EF4-FFF2-40B4-BE49-F238E27FC236}">
                <a16:creationId xmlns:a16="http://schemas.microsoft.com/office/drawing/2014/main" id="{D58B55C3-7E96-454E-AD5D-4CB5566CD63C}"/>
              </a:ext>
            </a:extLst>
          </p:cNvPr>
          <p:cNvSpPr>
            <a:spLocks noGrp="1"/>
          </p:cNvSpPr>
          <p:nvPr>
            <p:ph idx="1"/>
          </p:nvPr>
        </p:nvSpPr>
        <p:spPr/>
        <p:txBody>
          <a:bodyPr/>
          <a:lstStyle/>
          <a:p>
            <a:r>
              <a:rPr lang="fi-FI" dirty="0"/>
              <a:t>Velhon tieosoitteiden tilannepäivämäärä (</a:t>
            </a:r>
            <a:r>
              <a:rPr lang="fi-FI" dirty="0" err="1"/>
              <a:t>exceleissä</a:t>
            </a:r>
            <a:r>
              <a:rPr lang="fi-FI" dirty="0"/>
              <a:t> karttapäivämäärä) on nyt 1.1.2024 </a:t>
            </a:r>
          </a:p>
          <a:p>
            <a:pPr marL="0" indent="0">
              <a:buNone/>
            </a:pPr>
            <a:endParaRPr lang="fi-FI" dirty="0"/>
          </a:p>
          <a:p>
            <a:r>
              <a:rPr lang="fi-FI" dirty="0"/>
              <a:t>Kohdeluokkia voidaan taas päivittää normaalisti mutta indeksoinnit on kesken</a:t>
            </a:r>
          </a:p>
          <a:p>
            <a:pPr lvl="1"/>
            <a:r>
              <a:rPr lang="fi-FI" dirty="0"/>
              <a:t>Väylän priorisoimassa järjestyksessä</a:t>
            </a:r>
          </a:p>
          <a:p>
            <a:pPr marL="457200" lvl="1" indent="0">
              <a:buNone/>
            </a:pPr>
            <a:endParaRPr lang="fi-FI" dirty="0"/>
          </a:p>
          <a:p>
            <a:r>
              <a:rPr lang="fi-FI" dirty="0"/>
              <a:t>Käyttöliittymässä voi edelleen näkyä puutteellisia tietoja</a:t>
            </a:r>
          </a:p>
          <a:p>
            <a:endParaRPr lang="fi-FI" dirty="0"/>
          </a:p>
        </p:txBody>
      </p:sp>
    </p:spTree>
    <p:extLst>
      <p:ext uri="{BB962C8B-B14F-4D97-AF65-F5344CB8AC3E}">
        <p14:creationId xmlns:p14="http://schemas.microsoft.com/office/powerpoint/2010/main" val="286042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9A608-58C7-BD68-7812-5885248E7C4D}"/>
              </a:ext>
            </a:extLst>
          </p:cNvPr>
          <p:cNvSpPr>
            <a:spLocks noGrp="1"/>
          </p:cNvSpPr>
          <p:nvPr>
            <p:ph type="title"/>
          </p:nvPr>
        </p:nvSpPr>
        <p:spPr>
          <a:xfrm>
            <a:off x="838200" y="365125"/>
            <a:ext cx="10515600" cy="2473325"/>
          </a:xfrm>
        </p:spPr>
        <p:txBody>
          <a:bodyPr>
            <a:noAutofit/>
          </a:bodyPr>
          <a:lstStyle/>
          <a:p>
            <a:r>
              <a:rPr lang="fi-FI" sz="3200" dirty="0">
                <a:latin typeface="+mn-lt"/>
              </a:rPr>
              <a:t>Jos Viitteessä on tehnyt Lakkautus-toimenpide, niin eikö sen pitänyt lakkauttaa kaikki tiestötiedot Velhossa? </a:t>
            </a:r>
          </a:p>
        </p:txBody>
      </p:sp>
      <p:sp>
        <p:nvSpPr>
          <p:cNvPr id="3" name="Content Placeholder 2">
            <a:extLst>
              <a:ext uri="{FF2B5EF4-FFF2-40B4-BE49-F238E27FC236}">
                <a16:creationId xmlns:a16="http://schemas.microsoft.com/office/drawing/2014/main" id="{A49C5612-EDC9-53B0-C1DF-561A77DCDCDA}"/>
              </a:ext>
            </a:extLst>
          </p:cNvPr>
          <p:cNvSpPr>
            <a:spLocks noGrp="1"/>
          </p:cNvSpPr>
          <p:nvPr>
            <p:ph idx="1"/>
          </p:nvPr>
        </p:nvSpPr>
        <p:spPr>
          <a:xfrm>
            <a:off x="838200" y="3314699"/>
            <a:ext cx="10515600" cy="2862263"/>
          </a:xfrm>
        </p:spPr>
        <p:txBody>
          <a:bodyPr/>
          <a:lstStyle/>
          <a:p>
            <a:r>
              <a:rPr lang="fi-FI" dirty="0"/>
              <a:t>lakkautus-toimenpide Viitteessä lakkauttaa kaikki Velhossa olevat  kohdeluokkatiedot, mutta koska Velhossa on indeksoinnit vielä kesken niin siellä voi näkyä vanhoja tietoja. Kannattaa odottaa indeksointien valmistumista</a:t>
            </a:r>
          </a:p>
          <a:p>
            <a:endParaRPr lang="fi-FI" dirty="0"/>
          </a:p>
        </p:txBody>
      </p:sp>
    </p:spTree>
    <p:extLst>
      <p:ext uri="{BB962C8B-B14F-4D97-AF65-F5344CB8AC3E}">
        <p14:creationId xmlns:p14="http://schemas.microsoft.com/office/powerpoint/2010/main" val="18572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A5E4D-2699-74E2-9C77-DC35180360CF}"/>
              </a:ext>
            </a:extLst>
          </p:cNvPr>
          <p:cNvSpPr>
            <a:spLocks noGrp="1"/>
          </p:cNvSpPr>
          <p:nvPr>
            <p:ph type="title"/>
          </p:nvPr>
        </p:nvSpPr>
        <p:spPr/>
        <p:txBody>
          <a:bodyPr/>
          <a:lstStyle/>
          <a:p>
            <a:r>
              <a:rPr lang="fi-FI" dirty="0">
                <a:latin typeface="+mn-lt"/>
              </a:rPr>
              <a:t> 1.10.2025 alkavat maanteiden hoitourakat</a:t>
            </a:r>
          </a:p>
        </p:txBody>
      </p:sp>
      <p:sp>
        <p:nvSpPr>
          <p:cNvPr id="3" name="Content Placeholder 2">
            <a:extLst>
              <a:ext uri="{FF2B5EF4-FFF2-40B4-BE49-F238E27FC236}">
                <a16:creationId xmlns:a16="http://schemas.microsoft.com/office/drawing/2014/main" id="{D54029E2-8CD2-0FA3-73F6-A78549A58C2C}"/>
              </a:ext>
            </a:extLst>
          </p:cNvPr>
          <p:cNvSpPr>
            <a:spLocks noGrp="1"/>
          </p:cNvSpPr>
          <p:nvPr>
            <p:ph idx="1"/>
          </p:nvPr>
        </p:nvSpPr>
        <p:spPr/>
        <p:txBody>
          <a:bodyPr/>
          <a:lstStyle/>
          <a:p>
            <a:r>
              <a:rPr lang="fi-FI" dirty="0"/>
              <a:t>Vuosikellon mukaan Helmikuun loppuun mennessä</a:t>
            </a:r>
          </a:p>
          <a:p>
            <a:pPr marL="0" indent="0">
              <a:buNone/>
            </a:pPr>
            <a:r>
              <a:rPr lang="fi-FI" dirty="0"/>
              <a:t> </a:t>
            </a:r>
          </a:p>
          <a:p>
            <a:r>
              <a:rPr lang="fi-FI" dirty="0" err="1"/>
              <a:t>ELYjen</a:t>
            </a:r>
            <a:r>
              <a:rPr lang="fi-FI" dirty="0"/>
              <a:t> tulisi toimittaa tieto operoinnille tammi-helmikuun vaihteessa</a:t>
            </a:r>
          </a:p>
          <a:p>
            <a:pPr lvl="1"/>
            <a:r>
              <a:rPr lang="fi-FI" dirty="0"/>
              <a:t>Hoitourakkarajojen muutokset</a:t>
            </a:r>
          </a:p>
          <a:p>
            <a:pPr lvl="1"/>
            <a:r>
              <a:rPr lang="fi-FI" dirty="0"/>
              <a:t>Urakoiden PR-koodit </a:t>
            </a:r>
            <a:r>
              <a:rPr lang="fi-FI" dirty="0" err="1"/>
              <a:t>Samposta</a:t>
            </a:r>
            <a:endParaRPr lang="fi-FI" dirty="0"/>
          </a:p>
          <a:p>
            <a:pPr marL="457200" lvl="1" indent="0">
              <a:buNone/>
            </a:pPr>
            <a:endParaRPr lang="fi-FI" dirty="0"/>
          </a:p>
          <a:p>
            <a:r>
              <a:rPr lang="fi-FI" dirty="0"/>
              <a:t>Operointi perustaa urakat Velhoon</a:t>
            </a:r>
          </a:p>
          <a:p>
            <a:pPr marL="0" indent="0">
              <a:buNone/>
            </a:pPr>
            <a:endParaRPr lang="fi-FI" dirty="0"/>
          </a:p>
        </p:txBody>
      </p:sp>
    </p:spTree>
    <p:extLst>
      <p:ext uri="{BB962C8B-B14F-4D97-AF65-F5344CB8AC3E}">
        <p14:creationId xmlns:p14="http://schemas.microsoft.com/office/powerpoint/2010/main" val="993334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668</Words>
  <Application>Microsoft Office PowerPoint</Application>
  <PresentationFormat>Widescreen</PresentationFormat>
  <Paragraphs>77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TieVelhon tukiklinikka 12.1.2024</vt:lpstr>
      <vt:lpstr>Operoinnin työjono</vt:lpstr>
      <vt:lpstr>Operoinnin työjono </vt:lpstr>
      <vt:lpstr>Nyt työn alla </vt:lpstr>
      <vt:lpstr>Tieosoitemuutoskohteiden kohdeluokkapäivitykset</vt:lpstr>
      <vt:lpstr>Uutta tällä viikolla:</vt:lpstr>
      <vt:lpstr>Tieosoitemuutokset sisäänluettu Velhoon </vt:lpstr>
      <vt:lpstr>Jos Viitteessä on tehnyt Lakkautus-toimenpide, niin eikö sen pitänyt lakkauttaa kaikki tiestötiedot Velhossa? </vt:lpstr>
      <vt:lpstr> 1.10.2025 alkavat maanteiden hoitourakat</vt:lpstr>
      <vt:lpstr>Tietokuvauksen termi ”joukko” (=lista)</vt:lpstr>
      <vt:lpstr>Onko niin, että perkaukseen eli ”ojien puhdistukseen” sisältyy Velhossa aina oletuksena myös palteiden poisto vai onko ne mahdollista jättää toimenpiteestä pois, kun niille on ”oma koodi”? </vt:lpstr>
      <vt:lpstr>Onko ladottaviin pintarakenteiden kiveystyyppeihin tulossa lisää tyyppejä, kun yleisin tyyppi, mitä tällä hetkellä laitetaan, on ”määrittelemätön”? Yleisimmin laitetaan suorakaiteen mukaisia betonikiviä (iso sauvakivi 278x138x80 mm, harmaa, tiililadonta)</vt:lpstr>
      <vt:lpstr> Kaiteiden ilmoittaminen Velhoon</vt:lpstr>
      <vt:lpstr>Kohdeluokan kuvauksessa mainitaan seuraavasti: ”jalankulku- ja pyöräliikenteen väylän päällysteen viereinen murskepintainen tienosa tulkitaan tukipientareeksi, jonka leveys on yleensä 0,25 m.” Tarkoittaako tämä, että jatkossa myös esim. hankkeissa rakennetuilta kevyen liikenteen väyliltä tulee toimittaa piennar-kohdeluokalle tietoa?</vt:lpstr>
      <vt:lpstr>Jos erotusalueena on liikennesaareke, joka on yksiajorataisella tiellä ajosuuntien välissä eli tien keskellä, niin mikä laitetaan sijainnin numeroksi? Vai rekisteröidäänkö ajosuuntia erottavat liikennesaarekkeet ylipäätään erotusalueisiin, kun Velhon tietokuvauksessa lukee, että ”Erotusalue erottaa ajoradansuuntaiset jalankulku- ja pyöräilyväylät ajoradasta.”? </vt:lpstr>
      <vt:lpstr>Mitä nopeusrajoitustietoaineisto pitää sisällään ja mistä se excel löytyy? Onko siis tulossa joku excel, joka sisältää myös esim. taajamayleisrajoitukset, jotka aiemmin olivat tierekisterissä?</vt:lpstr>
      <vt:lpstr> Onko tietoa mittaradoista enää nähtävillä missään?  </vt:lpstr>
      <vt:lpstr>Voiko Velhoon viedä samalle tieosoitevälille 2 eri Väylän luonteen tarkennusta? </vt:lpstr>
      <vt:lpstr>Mistä voi ladata hulevesirakenteiden geometria-aineiston?</vt:lpstr>
      <vt:lpstr>Velhosta olisi hyvä löytyä mittausominaisuus käyttäjän määrittämälle reitille tieosoiteverkkoa pitkin.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TieVelhon tukiklinikka 12.1.2024</dc:title>
  <dc:creator>Johanna Hänninen</dc:creator>
  <cp:lastModifiedBy>Johanna Hänninen</cp:lastModifiedBy>
  <cp:revision>1</cp:revision>
  <dcterms:created xsi:type="dcterms:W3CDTF">2024-01-09T14:01:27Z</dcterms:created>
  <dcterms:modified xsi:type="dcterms:W3CDTF">2024-01-12T07:54:42Z</dcterms:modified>
</cp:coreProperties>
</file>