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256" r:id="rId4"/>
    <p:sldId id="315" r:id="rId5"/>
    <p:sldId id="307" r:id="rId6"/>
    <p:sldId id="317" r:id="rId7"/>
    <p:sldId id="318" r:id="rId8"/>
    <p:sldId id="319" r:id="rId9"/>
    <p:sldId id="306" r:id="rId10"/>
    <p:sldId id="274"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743" autoAdjust="0"/>
  </p:normalViewPr>
  <p:slideViewPr>
    <p:cSldViewPr snapToGrid="0">
      <p:cViewPr varScale="1">
        <p:scale>
          <a:sx n="114" d="100"/>
          <a:sy n="114" d="100"/>
        </p:scale>
        <p:origin x="1116"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8.11.2023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preserve="1" userDrawn="1">
  <p:cSld name="title_slide">
    <p:spTree>
      <p:nvGrpSpPr>
        <p:cNvPr id="1" name=""/>
        <p:cNvGrpSpPr/>
        <p:nvPr/>
      </p:nvGrpSpPr>
      <p:grpSpPr>
        <a:xfrm>
          <a:off x="0" y="0"/>
          <a:ext cx="0" cy="0"/>
          <a:chOff x="0" y="0"/>
          <a:chExt cx="0" cy="0"/>
        </a:xfrm>
      </p:grpSpPr>
      <p:sp>
        <p:nvSpPr>
          <p:cNvPr id="10"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3" name="Picture Placeholder 2"/>
          <p:cNvSpPr>
            <a:spLocks noGrp="1"/>
          </p:cNvSpPr>
          <p:nvPr>
            <p:ph type="pic" sz="quarter" idx="12" hasCustomPrompt="1"/>
          </p:nvPr>
        </p:nvSpPr>
        <p:spPr>
          <a:xfrm>
            <a:off x="0" y="-9939"/>
            <a:ext cx="5277610" cy="4701002"/>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10" h="4701002">
                <a:moveTo>
                  <a:pt x="0" y="4701002"/>
                </a:moveTo>
                <a:cubicBezTo>
                  <a:pt x="3307" y="3137314"/>
                  <a:pt x="6615" y="1573627"/>
                  <a:pt x="9922" y="9939"/>
                </a:cubicBezTo>
                <a:lnTo>
                  <a:pt x="5277610" y="0"/>
                </a:lnTo>
                <a:lnTo>
                  <a:pt x="3458766" y="4701002"/>
                </a:lnTo>
                <a:lnTo>
                  <a:pt x="0" y="4701002"/>
                </a:lnTo>
                <a:close/>
              </a:path>
            </a:pathLst>
          </a:custGeom>
          <a:solidFill>
            <a:schemeClr val="bg1">
              <a:lumMod val="75000"/>
            </a:schemeClr>
          </a:solidFill>
        </p:spPr>
        <p:txBody>
          <a:bodyPr anchor="ctr" anchorCtr="1">
            <a:normAutofit/>
          </a:bodyPr>
          <a:lstStyle>
            <a:lvl1pPr marL="0" indent="0" algn="l">
              <a:buNone/>
              <a:defRPr sz="2000" baseline="0"/>
            </a:lvl1pPr>
          </a:lstStyle>
          <a:p>
            <a:r>
              <a:rPr lang="fi-FI" dirty="0"/>
              <a:t>Lisää 1. tämä kuva</a:t>
            </a:r>
            <a:br>
              <a:rPr lang="fi-FI" dirty="0"/>
            </a:br>
            <a:r>
              <a:rPr lang="fi-FI" dirty="0"/>
              <a:t>Kuvagalleriasta</a:t>
            </a:r>
            <a:br>
              <a:rPr lang="fi-FI" dirty="0"/>
            </a:br>
            <a:r>
              <a:rPr lang="fi-FI" dirty="0"/>
              <a:t>tai esim. omista tiedostoista</a:t>
            </a:r>
            <a:endParaRPr lang="en-US" dirty="0"/>
          </a:p>
        </p:txBody>
      </p:sp>
      <p:sp>
        <p:nvSpPr>
          <p:cNvPr id="8" name="Picture Placeholder 2"/>
          <p:cNvSpPr>
            <a:spLocks noGrp="1"/>
          </p:cNvSpPr>
          <p:nvPr>
            <p:ph type="pic" sz="quarter" idx="13" hasCustomPrompt="1"/>
          </p:nvPr>
        </p:nvSpPr>
        <p:spPr>
          <a:xfrm>
            <a:off x="3593725" y="-795"/>
            <a:ext cx="5053400" cy="4691858"/>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36836"/>
              <a:gd name="connsiteY0" fmla="*/ 4691063 h 4701002"/>
              <a:gd name="connsiteX1" fmla="*/ 1769148 w 7036836"/>
              <a:gd name="connsiteY1" fmla="*/ 9939 h 4701002"/>
              <a:gd name="connsiteX2" fmla="*/ 7036836 w 7036836"/>
              <a:gd name="connsiteY2" fmla="*/ 0 h 4701002"/>
              <a:gd name="connsiteX3" fmla="*/ 5217992 w 7036836"/>
              <a:gd name="connsiteY3" fmla="*/ 4701002 h 4701002"/>
              <a:gd name="connsiteX4" fmla="*/ 0 w 7036836"/>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7064268"/>
              <a:gd name="connsiteY0" fmla="*/ 4691063 h 4701002"/>
              <a:gd name="connsiteX1" fmla="*/ 1796580 w 7064268"/>
              <a:gd name="connsiteY1" fmla="*/ 9939 h 4701002"/>
              <a:gd name="connsiteX2" fmla="*/ 7064268 w 7064268"/>
              <a:gd name="connsiteY2" fmla="*/ 0 h 4701002"/>
              <a:gd name="connsiteX3" fmla="*/ 5245424 w 7064268"/>
              <a:gd name="connsiteY3" fmla="*/ 4701002 h 4701002"/>
              <a:gd name="connsiteX4" fmla="*/ 0 w 7064268"/>
              <a:gd name="connsiteY4" fmla="*/ 4691063 h 4701002"/>
              <a:gd name="connsiteX0" fmla="*/ 0 w 5245424"/>
              <a:gd name="connsiteY0" fmla="*/ 4691063 h 4701002"/>
              <a:gd name="connsiteX1" fmla="*/ 1796580 w 5245424"/>
              <a:gd name="connsiteY1" fmla="*/ 9939 h 4701002"/>
              <a:gd name="connsiteX2" fmla="*/ 3315228 w 5245424"/>
              <a:gd name="connsiteY2" fmla="*/ 0 h 4701002"/>
              <a:gd name="connsiteX3" fmla="*/ 5245424 w 5245424"/>
              <a:gd name="connsiteY3" fmla="*/ 4701002 h 4701002"/>
              <a:gd name="connsiteX4" fmla="*/ 0 w 5245424"/>
              <a:gd name="connsiteY4" fmla="*/ 4691063 h 4701002"/>
              <a:gd name="connsiteX0" fmla="*/ 0 w 5245424"/>
              <a:gd name="connsiteY0" fmla="*/ 4681919 h 4691858"/>
              <a:gd name="connsiteX1" fmla="*/ 1796580 w 5245424"/>
              <a:gd name="connsiteY1" fmla="*/ 795 h 4691858"/>
              <a:gd name="connsiteX2" fmla="*/ 3196356 w 5245424"/>
              <a:gd name="connsiteY2" fmla="*/ 0 h 4691858"/>
              <a:gd name="connsiteX3" fmla="*/ 5245424 w 5245424"/>
              <a:gd name="connsiteY3" fmla="*/ 4691858 h 4691858"/>
              <a:gd name="connsiteX4" fmla="*/ 0 w 5245424"/>
              <a:gd name="connsiteY4" fmla="*/ 4681919 h 4691858"/>
              <a:gd name="connsiteX0" fmla="*/ 0 w 5053400"/>
              <a:gd name="connsiteY0" fmla="*/ 4681919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81919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 name="connsiteX0" fmla="*/ 0 w 5053400"/>
              <a:gd name="connsiteY0" fmla="*/ 4691063 h 4691858"/>
              <a:gd name="connsiteX1" fmla="*/ 1796580 w 5053400"/>
              <a:gd name="connsiteY1" fmla="*/ 795 h 4691858"/>
              <a:gd name="connsiteX2" fmla="*/ 3196356 w 5053400"/>
              <a:gd name="connsiteY2" fmla="*/ 0 h 4691858"/>
              <a:gd name="connsiteX3" fmla="*/ 5053400 w 5053400"/>
              <a:gd name="connsiteY3" fmla="*/ 4691858 h 4691858"/>
              <a:gd name="connsiteX4" fmla="*/ 0 w 5053400"/>
              <a:gd name="connsiteY4" fmla="*/ 4691063 h 4691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400" h="4691858">
                <a:moveTo>
                  <a:pt x="0" y="4691063"/>
                </a:moveTo>
                <a:cubicBezTo>
                  <a:pt x="741983" y="2827611"/>
                  <a:pt x="1256560" y="1465091"/>
                  <a:pt x="1796580" y="795"/>
                </a:cubicBezTo>
                <a:lnTo>
                  <a:pt x="3196356" y="0"/>
                </a:lnTo>
                <a:lnTo>
                  <a:pt x="5053400" y="4691858"/>
                </a:lnTo>
                <a:lnTo>
                  <a:pt x="0" y="4691063"/>
                </a:lnTo>
                <a:close/>
              </a:path>
            </a:pathLst>
          </a:custGeom>
          <a:solidFill>
            <a:schemeClr val="bg1">
              <a:lumMod val="75000"/>
            </a:schemeClr>
          </a:solidFill>
        </p:spPr>
        <p:txBody>
          <a:bodyPr anchor="ctr" anchorCtr="1">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r>
              <a:rPr lang="fi-FI" dirty="0"/>
              <a:t>Lisää 2. tämä kuva</a:t>
            </a:r>
            <a:br>
              <a:rPr lang="fi-FI" dirty="0"/>
            </a:br>
            <a:r>
              <a:rPr lang="fi-FI" dirty="0"/>
              <a:t>Kuvagalleriasta</a:t>
            </a:r>
            <a:br>
              <a:rPr lang="fi-FI" dirty="0"/>
            </a:br>
            <a:r>
              <a:rPr lang="fi-FI" dirty="0"/>
              <a:t>tai esim. omista tiedostoista</a:t>
            </a:r>
            <a:endParaRPr lang="en-US" dirty="0"/>
          </a:p>
        </p:txBody>
      </p:sp>
      <p:sp>
        <p:nvSpPr>
          <p:cNvPr id="9" name="Picture Placeholder 2"/>
          <p:cNvSpPr>
            <a:spLocks noGrp="1"/>
          </p:cNvSpPr>
          <p:nvPr>
            <p:ph type="pic" sz="quarter" idx="14" hasCustomPrompt="1"/>
          </p:nvPr>
        </p:nvSpPr>
        <p:spPr>
          <a:xfrm>
            <a:off x="6924312" y="0"/>
            <a:ext cx="5267688" cy="4710146"/>
          </a:xfrm>
          <a:custGeom>
            <a:avLst/>
            <a:gdLst>
              <a:gd name="connsiteX0" fmla="*/ 0 w 4611688"/>
              <a:gd name="connsiteY0" fmla="*/ 4691063 h 4691063"/>
              <a:gd name="connsiteX1" fmla="*/ 1152922 w 4611688"/>
              <a:gd name="connsiteY1" fmla="*/ 0 h 4691063"/>
              <a:gd name="connsiteX2" fmla="*/ 4611688 w 4611688"/>
              <a:gd name="connsiteY2" fmla="*/ 0 h 4691063"/>
              <a:gd name="connsiteX3" fmla="*/ 3458766 w 4611688"/>
              <a:gd name="connsiteY3" fmla="*/ 4691063 h 4691063"/>
              <a:gd name="connsiteX4" fmla="*/ 0 w 4611688"/>
              <a:gd name="connsiteY4" fmla="*/ 4691063 h 4691063"/>
              <a:gd name="connsiteX0" fmla="*/ 0 w 5277610"/>
              <a:gd name="connsiteY0" fmla="*/ 4701002 h 4701002"/>
              <a:gd name="connsiteX1" fmla="*/ 1152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01002"/>
              <a:gd name="connsiteX1" fmla="*/ 9922 w 5277610"/>
              <a:gd name="connsiteY1" fmla="*/ 9939 h 4701002"/>
              <a:gd name="connsiteX2" fmla="*/ 5277610 w 5277610"/>
              <a:gd name="connsiteY2" fmla="*/ 0 h 4701002"/>
              <a:gd name="connsiteX3" fmla="*/ 3458766 w 5277610"/>
              <a:gd name="connsiteY3" fmla="*/ 4701002 h 4701002"/>
              <a:gd name="connsiteX4" fmla="*/ 0 w 5277610"/>
              <a:gd name="connsiteY4" fmla="*/ 4701002 h 4701002"/>
              <a:gd name="connsiteX0" fmla="*/ 0 w 5277610"/>
              <a:gd name="connsiteY0" fmla="*/ 4701002 h 4710146"/>
              <a:gd name="connsiteX1" fmla="*/ 9922 w 5277610"/>
              <a:gd name="connsiteY1" fmla="*/ 9939 h 4710146"/>
              <a:gd name="connsiteX2" fmla="*/ 5277610 w 5277610"/>
              <a:gd name="connsiteY2" fmla="*/ 0 h 4710146"/>
              <a:gd name="connsiteX3" fmla="*/ 5260134 w 5277610"/>
              <a:gd name="connsiteY3" fmla="*/ 4710146 h 4710146"/>
              <a:gd name="connsiteX4" fmla="*/ 0 w 5277610"/>
              <a:gd name="connsiteY4" fmla="*/ 4701002 h 4710146"/>
              <a:gd name="connsiteX0" fmla="*/ 1846315 w 5267693"/>
              <a:gd name="connsiteY0" fmla="*/ 4701002 h 4710146"/>
              <a:gd name="connsiteX1" fmla="*/ 5 w 5267693"/>
              <a:gd name="connsiteY1" fmla="*/ 9939 h 4710146"/>
              <a:gd name="connsiteX2" fmla="*/ 5267693 w 5267693"/>
              <a:gd name="connsiteY2" fmla="*/ 0 h 4710146"/>
              <a:gd name="connsiteX3" fmla="*/ 5250217 w 5267693"/>
              <a:gd name="connsiteY3" fmla="*/ 4710146 h 4710146"/>
              <a:gd name="connsiteX4" fmla="*/ 1846315 w 5267693"/>
              <a:gd name="connsiteY4" fmla="*/ 4701002 h 4710146"/>
              <a:gd name="connsiteX0" fmla="*/ 1846316 w 5267694"/>
              <a:gd name="connsiteY0" fmla="*/ 4701002 h 4710146"/>
              <a:gd name="connsiteX1" fmla="*/ 6 w 5267694"/>
              <a:gd name="connsiteY1" fmla="*/ 9939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6 w 5267694"/>
              <a:gd name="connsiteY0" fmla="*/ 4701002 h 4710146"/>
              <a:gd name="connsiteX1" fmla="*/ 6 w 5267694"/>
              <a:gd name="connsiteY1" fmla="*/ 795 h 4710146"/>
              <a:gd name="connsiteX2" fmla="*/ 5267694 w 5267694"/>
              <a:gd name="connsiteY2" fmla="*/ 0 h 4710146"/>
              <a:gd name="connsiteX3" fmla="*/ 5250218 w 5267694"/>
              <a:gd name="connsiteY3" fmla="*/ 4710146 h 4710146"/>
              <a:gd name="connsiteX4" fmla="*/ 1846316 w 5267694"/>
              <a:gd name="connsiteY4" fmla="*/ 4701002 h 4710146"/>
              <a:gd name="connsiteX0" fmla="*/ 1846310 w 5267688"/>
              <a:gd name="connsiteY0" fmla="*/ 4701002 h 4710146"/>
              <a:gd name="connsiteX1" fmla="*/ 0 w 5267688"/>
              <a:gd name="connsiteY1" fmla="*/ 795 h 4710146"/>
              <a:gd name="connsiteX2" fmla="*/ 5267688 w 5267688"/>
              <a:gd name="connsiteY2" fmla="*/ 0 h 4710146"/>
              <a:gd name="connsiteX3" fmla="*/ 5250212 w 5267688"/>
              <a:gd name="connsiteY3" fmla="*/ 4710146 h 4710146"/>
              <a:gd name="connsiteX4" fmla="*/ 1846310 w 5267688"/>
              <a:gd name="connsiteY4" fmla="*/ 4701002 h 4710146"/>
              <a:gd name="connsiteX0" fmla="*/ 1873742 w 5267688"/>
              <a:gd name="connsiteY0" fmla="*/ 4710146 h 4710146"/>
              <a:gd name="connsiteX1" fmla="*/ 0 w 5267688"/>
              <a:gd name="connsiteY1" fmla="*/ 795 h 4710146"/>
              <a:gd name="connsiteX2" fmla="*/ 5267688 w 5267688"/>
              <a:gd name="connsiteY2" fmla="*/ 0 h 4710146"/>
              <a:gd name="connsiteX3" fmla="*/ 5250212 w 5267688"/>
              <a:gd name="connsiteY3" fmla="*/ 4710146 h 4710146"/>
              <a:gd name="connsiteX4" fmla="*/ 1873742 w 5267688"/>
              <a:gd name="connsiteY4" fmla="*/ 4710146 h 471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688" h="4710146">
                <a:moveTo>
                  <a:pt x="1873742" y="4710146"/>
                </a:moveTo>
                <a:cubicBezTo>
                  <a:pt x="1227825" y="3055018"/>
                  <a:pt x="645917" y="1601059"/>
                  <a:pt x="0" y="795"/>
                </a:cubicBezTo>
                <a:lnTo>
                  <a:pt x="5267688" y="0"/>
                </a:lnTo>
                <a:cubicBezTo>
                  <a:pt x="5261863" y="1570049"/>
                  <a:pt x="5256037" y="3140097"/>
                  <a:pt x="5250212" y="4710146"/>
                </a:cubicBezTo>
                <a:lnTo>
                  <a:pt x="1873742" y="4710146"/>
                </a:lnTo>
                <a:close/>
              </a:path>
            </a:pathLst>
          </a:custGeom>
          <a:solidFill>
            <a:schemeClr val="bg1">
              <a:lumMod val="75000"/>
            </a:schemeClr>
          </a:solidFill>
        </p:spPr>
        <p:txBody>
          <a:bodyPr anchor="ctr" anchorCtr="1">
            <a:normAutofit/>
          </a:bodyPr>
          <a:lstStyle>
            <a:lvl1pPr marL="0" indent="0">
              <a:buFontTx/>
              <a:buNone/>
              <a:defRPr sz="2000"/>
            </a:lvl1pPr>
          </a:lstStyle>
          <a:p>
            <a:r>
              <a:rPr lang="fi-FI" dirty="0"/>
              <a:t>Lisää 3. tämä kuva </a:t>
            </a:r>
            <a:br>
              <a:rPr lang="fi-FI" dirty="0"/>
            </a:br>
            <a:r>
              <a:rPr lang="fi-FI" dirty="0"/>
              <a:t>Kuvagalleriasta</a:t>
            </a:r>
            <a:br>
              <a:rPr lang="fi-FI" dirty="0"/>
            </a:br>
            <a:r>
              <a:rPr lang="fi-FI" dirty="0"/>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12" name="Date Placeholder 3"/>
          <p:cNvSpPr>
            <a:spLocks noGrp="1"/>
          </p:cNvSpPr>
          <p:nvPr>
            <p:ph type="dt" sz="half" idx="2"/>
          </p:nvPr>
        </p:nvSpPr>
        <p:spPr>
          <a:xfrm>
            <a:off x="4750017" y="6321116"/>
            <a:ext cx="17431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dirty="0"/>
          </a:p>
        </p:txBody>
      </p:sp>
      <p:sp>
        <p:nvSpPr>
          <p:cNvPr id="18" name="DConfidentiality">
            <a:extLst>
              <a:ext uri="{FF2B5EF4-FFF2-40B4-BE49-F238E27FC236}">
                <a16:creationId xmlns:a16="http://schemas.microsoft.com/office/drawing/2014/main" id="{4B964CBD-1E14-4B75-A614-71999FB674E4}"/>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9" name="DLevelofprotection">
            <a:extLst>
              <a:ext uri="{FF2B5EF4-FFF2-40B4-BE49-F238E27FC236}">
                <a16:creationId xmlns:a16="http://schemas.microsoft.com/office/drawing/2014/main" id="{25917711-D3ED-4E8C-BF82-DCF50F5F2EC2}"/>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Decree">
            <a:extLst>
              <a:ext uri="{FF2B5EF4-FFF2-40B4-BE49-F238E27FC236}">
                <a16:creationId xmlns:a16="http://schemas.microsoft.com/office/drawing/2014/main" id="{F673B93A-115D-4F5C-A79F-A5F384FCDFC7}"/>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2" name="DSecrecy">
            <a:extLst>
              <a:ext uri="{FF2B5EF4-FFF2-40B4-BE49-F238E27FC236}">
                <a16:creationId xmlns:a16="http://schemas.microsoft.com/office/drawing/2014/main" id="{E04FEAB8-01C0-4796-B920-929F3D1A1E32}"/>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15" name="Kuva 14">
            <a:extLst>
              <a:ext uri="{FF2B5EF4-FFF2-40B4-BE49-F238E27FC236}">
                <a16:creationId xmlns:a16="http://schemas.microsoft.com/office/drawing/2014/main" id="{D12AFC57-F9B4-42CA-9516-FFCBF2E4C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7572315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ak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1">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691571"/>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ak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5">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607590"/>
      </p:ext>
    </p:extLst>
  </p:cSld>
  <p:clrMapOvr>
    <a:overrideClrMapping bg1="lt1" tx1="dk1" bg2="lt2" tx2="dk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ak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008F">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70822"/>
      </p:ext>
    </p:extLst>
  </p:cSld>
  <p:clrMapOvr>
    <a:overrideClrMapping bg1="lt1" tx1="dk1" bg2="lt2" tx2="dk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aak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rgbClr val="FF5100">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13226"/>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p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p:cNvSpPr>
            <a:spLocks noGrp="1"/>
          </p:cNvSpPr>
          <p:nvPr>
            <p:ph type="title"/>
          </p:nvPr>
        </p:nvSpPr>
        <p:spPr>
          <a:xfrm>
            <a:off x="841374" y="-7409"/>
            <a:ext cx="3987800" cy="6737351"/>
          </a:xfrm>
          <a:solidFill>
            <a:schemeClr val="accent3">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4" name="Text Placeholder"/>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895070"/>
      </p:ext>
    </p:extLst>
  </p:cSld>
  <p:clrMapOvr>
    <a:overrideClrMapping bg1="lt1" tx1="dk1" bg2="lt2" tx2="dk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00B0CC">
              <a:alpha val="75000"/>
            </a:srgbClr>
          </a:solidFill>
          <a:ln>
            <a:noFill/>
          </a:ln>
        </p:spPr>
        <p:txBody>
          <a:bodyPr lIns="396000" tIns="1188000" rIns="396000" anchor="t" anchorCtr="0">
            <a:normAutofit/>
          </a:bodyPr>
          <a:lstStyle>
            <a:lvl1pPr>
              <a:defRPr sz="3600" b="1" i="0">
                <a:solidFill>
                  <a:schemeClr val="bg1"/>
                </a:solidFill>
                <a:latin typeface="+mn-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2"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96961"/>
      </p:ext>
    </p:extLst>
  </p:cSld>
  <p:clrMapOvr>
    <a:overrideClrMapping bg1="lt1" tx1="dk1" bg2="lt2" tx2="dk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2">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562948"/>
      </p:ext>
    </p:extLst>
  </p:cSld>
  <p:clrMapOvr>
    <a:overrideClrMapping bg1="lt1" tx1="dk1" bg2="lt2" tx2="dk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1">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21925"/>
      </p:ext>
    </p:extLst>
  </p:cSld>
  <p:clrMapOvr>
    <a:overrideClrMapping bg1="lt1" tx1="dk1" bg2="lt2" tx2="dk2" accent1="accent1" accent2="accent2" accent3="accent3" accent4="accent4" accent5="accent5" accent6="accent6" hlink="hlink" folHlink="folHlink"/>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chemeClr val="accent5">
              <a:alpha val="75000"/>
            </a:scheme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133012"/>
      </p:ext>
    </p:extLst>
  </p:cSld>
  <p:clrMapOvr>
    <a:overrideClrMapping bg1="lt1" tx1="dk1" bg2="lt2" tx2="dk2" accent1="accent1" accent2="accent2" accent3="accent3" accent4="accent4" accent5="accent5" accent6="accent6" hlink="hlink" folHlink="folHlink"/>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p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41374" y="-15876"/>
            <a:ext cx="3987800" cy="6737351"/>
          </a:xfrm>
          <a:solidFill>
            <a:srgbClr val="FF008F">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6"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016718"/>
      </p:ext>
    </p:extLst>
  </p:cSld>
  <p:clrMapOvr>
    <a:overrideClrMapping bg1="lt1" tx1="dk1" bg2="lt2" tx2="dk2" accent1="accent1" accent2="accent2" accent3="accent3" accent4="accent4" accent5="accent5" accent6="accent6" hlink="hlink" folHlink="folHlink"/>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slide_1">
    <p:spTree>
      <p:nvGrpSpPr>
        <p:cNvPr id="1" name=""/>
        <p:cNvGrpSpPr/>
        <p:nvPr/>
      </p:nvGrpSpPr>
      <p:grpSpPr>
        <a:xfrm>
          <a:off x="0" y="0"/>
          <a:ext cx="0" cy="0"/>
          <a:chOff x="0" y="0"/>
          <a:chExt cx="0" cy="0"/>
        </a:xfrm>
      </p:grpSpPr>
      <p:sp>
        <p:nvSpPr>
          <p:cNvPr id="7" name="Otsikko 1"/>
          <p:cNvSpPr>
            <a:spLocks noGrp="1"/>
          </p:cNvSpPr>
          <p:nvPr>
            <p:ph type="ctrTitle"/>
          </p:nvPr>
        </p:nvSpPr>
        <p:spPr>
          <a:xfrm>
            <a:off x="2265770" y="5000877"/>
            <a:ext cx="9030880" cy="1297185"/>
          </a:xfrm>
        </p:spPr>
        <p:txBody>
          <a:bodyPr anchor="t">
            <a:normAutofit/>
          </a:bodyPr>
          <a:lstStyle>
            <a:lvl1pPr algn="l">
              <a:defRPr sz="4400" b="1"/>
            </a:lvl1pPr>
          </a:lstStyle>
          <a:p>
            <a:r>
              <a:rPr lang="fi-FI"/>
              <a:t>Muokkaa perustyyl. napsautt.</a:t>
            </a:r>
            <a:endParaRPr lang="fi-FI" dirty="0"/>
          </a:p>
        </p:txBody>
      </p:sp>
      <p:sp>
        <p:nvSpPr>
          <p:cNvPr id="10" name="Picture Placeholder 9"/>
          <p:cNvSpPr>
            <a:spLocks noGrp="1"/>
          </p:cNvSpPr>
          <p:nvPr>
            <p:ph type="pic" sz="quarter" idx="12" hasCustomPrompt="1"/>
          </p:nvPr>
        </p:nvSpPr>
        <p:spPr>
          <a:xfrm>
            <a:off x="0" y="-9939"/>
            <a:ext cx="12192000" cy="4720085"/>
          </a:xfrm>
          <a:custGeom>
            <a:avLst/>
            <a:gdLst>
              <a:gd name="connsiteX0" fmla="*/ 12192000 w 12192000"/>
              <a:gd name="connsiteY0" fmla="*/ 9939 h 4720085"/>
              <a:gd name="connsiteX1" fmla="*/ 12174524 w 12192000"/>
              <a:gd name="connsiteY1" fmla="*/ 4720085 h 4720085"/>
              <a:gd name="connsiteX2" fmla="*/ 8798054 w 12192000"/>
              <a:gd name="connsiteY2" fmla="*/ 4720085 h 4720085"/>
              <a:gd name="connsiteX3" fmla="*/ 6924312 w 12192000"/>
              <a:gd name="connsiteY3" fmla="*/ 10734 h 4720085"/>
              <a:gd name="connsiteX4" fmla="*/ 6790081 w 12192000"/>
              <a:gd name="connsiteY4" fmla="*/ 9144 h 4720085"/>
              <a:gd name="connsiteX5" fmla="*/ 8647125 w 12192000"/>
              <a:gd name="connsiteY5" fmla="*/ 4701002 h 4720085"/>
              <a:gd name="connsiteX6" fmla="*/ 3593725 w 12192000"/>
              <a:gd name="connsiteY6" fmla="*/ 4691063 h 4720085"/>
              <a:gd name="connsiteX7" fmla="*/ 5390305 w 12192000"/>
              <a:gd name="connsiteY7" fmla="*/ 9939 h 4720085"/>
              <a:gd name="connsiteX8" fmla="*/ 5277610 w 12192000"/>
              <a:gd name="connsiteY8" fmla="*/ 0 h 4720085"/>
              <a:gd name="connsiteX9" fmla="*/ 3458767 w 12192000"/>
              <a:gd name="connsiteY9" fmla="*/ 4701002 h 4720085"/>
              <a:gd name="connsiteX10" fmla="*/ 0 w 12192000"/>
              <a:gd name="connsiteY10" fmla="*/ 4701002 h 4720085"/>
              <a:gd name="connsiteX11" fmla="*/ 9922 w 12192000"/>
              <a:gd name="connsiteY11" fmla="*/ 9939 h 472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720085">
                <a:moveTo>
                  <a:pt x="12192000" y="9939"/>
                </a:moveTo>
                <a:cubicBezTo>
                  <a:pt x="12186175" y="1579988"/>
                  <a:pt x="12180349" y="3150036"/>
                  <a:pt x="12174524" y="4720085"/>
                </a:cubicBezTo>
                <a:lnTo>
                  <a:pt x="8798054" y="4720085"/>
                </a:lnTo>
                <a:cubicBezTo>
                  <a:pt x="8152137" y="3064957"/>
                  <a:pt x="7570229" y="1610998"/>
                  <a:pt x="6924312" y="10734"/>
                </a:cubicBezTo>
                <a:close/>
                <a:moveTo>
                  <a:pt x="6790081" y="9144"/>
                </a:moveTo>
                <a:lnTo>
                  <a:pt x="8647125" y="4701002"/>
                </a:lnTo>
                <a:lnTo>
                  <a:pt x="3593725" y="4691063"/>
                </a:lnTo>
                <a:cubicBezTo>
                  <a:pt x="4353996" y="2818467"/>
                  <a:pt x="4850285" y="1474235"/>
                  <a:pt x="5390305" y="9939"/>
                </a:cubicBezTo>
                <a:close/>
                <a:moveTo>
                  <a:pt x="5277610" y="0"/>
                </a:moveTo>
                <a:lnTo>
                  <a:pt x="3458767" y="4701002"/>
                </a:lnTo>
                <a:lnTo>
                  <a:pt x="0" y="4701002"/>
                </a:lnTo>
                <a:cubicBezTo>
                  <a:pt x="3307" y="3137314"/>
                  <a:pt x="6615" y="1573627"/>
                  <a:pt x="9922" y="9939"/>
                </a:cubicBezTo>
                <a:close/>
              </a:path>
            </a:pathLst>
          </a:custGeom>
          <a:solidFill>
            <a:schemeClr val="bg1">
              <a:lumMod val="75000"/>
            </a:schemeClr>
          </a:solidFill>
        </p:spPr>
        <p:txBody>
          <a:bodyPr wrap="square" anchor="ctr" anchorCtr="1">
            <a:noAutofit/>
          </a:bodyPr>
          <a:lstStyle>
            <a:lvl1pPr marL="0" indent="0">
              <a:buFontTx/>
              <a:buNone/>
              <a:defRPr/>
            </a:lvl1pPr>
          </a:lstStyle>
          <a:p>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6" name="Rectangle 5"/>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a:spLocks noGrp="1"/>
          </p:cNvSpPr>
          <p:nvPr>
            <p:ph type="ftr" sz="quarter" idx="3"/>
          </p:nvPr>
        </p:nvSpPr>
        <p:spPr>
          <a:xfrm>
            <a:off x="2273862" y="6321116"/>
            <a:ext cx="247615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8" name="Date Placeholder 3"/>
          <p:cNvSpPr>
            <a:spLocks noGrp="1"/>
          </p:cNvSpPr>
          <p:nvPr>
            <p:ph type="dt" sz="half" idx="2"/>
          </p:nvPr>
        </p:nvSpPr>
        <p:spPr>
          <a:xfrm>
            <a:off x="4750017" y="6321116"/>
            <a:ext cx="165078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11" name="DConfidentiality">
            <a:extLst>
              <a:ext uri="{FF2B5EF4-FFF2-40B4-BE49-F238E27FC236}">
                <a16:creationId xmlns:a16="http://schemas.microsoft.com/office/drawing/2014/main" id="{EEA14B14-60C4-4BB2-AAE3-DF41B480ACC8}"/>
              </a:ext>
            </a:extLst>
          </p:cNvPr>
          <p:cNvSpPr txBox="1">
            <a:spLocks/>
          </p:cNvSpPr>
          <p:nvPr userDrawn="1"/>
        </p:nvSpPr>
        <p:spPr>
          <a:xfrm>
            <a:off x="6523406" y="6308584"/>
            <a:ext cx="2785296"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DLevelofprotection">
            <a:extLst>
              <a:ext uri="{FF2B5EF4-FFF2-40B4-BE49-F238E27FC236}">
                <a16:creationId xmlns:a16="http://schemas.microsoft.com/office/drawing/2014/main" id="{5DD3C21F-DA3E-4BE7-AAC4-310C4E77212E}"/>
              </a:ext>
            </a:extLst>
          </p:cNvPr>
          <p:cNvSpPr txBox="1">
            <a:spLocks/>
          </p:cNvSpPr>
          <p:nvPr userDrawn="1"/>
        </p:nvSpPr>
        <p:spPr>
          <a:xfrm>
            <a:off x="9539592" y="6146407"/>
            <a:ext cx="2403362"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3" name="DDecree">
            <a:extLst>
              <a:ext uri="{FF2B5EF4-FFF2-40B4-BE49-F238E27FC236}">
                <a16:creationId xmlns:a16="http://schemas.microsoft.com/office/drawing/2014/main" id="{E78352A8-ED6D-4F6E-BFE7-FD1EC319D79A}"/>
              </a:ext>
            </a:extLst>
          </p:cNvPr>
          <p:cNvSpPr txBox="1">
            <a:spLocks/>
          </p:cNvSpPr>
          <p:nvPr userDrawn="1"/>
        </p:nvSpPr>
        <p:spPr>
          <a:xfrm>
            <a:off x="9540000" y="6356098"/>
            <a:ext cx="2633844" cy="197937"/>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8E73515E-696E-4CE4-8D36-10D1C0A0DD9C}"/>
              </a:ext>
            </a:extLst>
          </p:cNvPr>
          <p:cNvSpPr txBox="1">
            <a:spLocks/>
          </p:cNvSpPr>
          <p:nvPr userDrawn="1"/>
        </p:nvSpPr>
        <p:spPr>
          <a:xfrm>
            <a:off x="9540000" y="6503588"/>
            <a:ext cx="2326280" cy="252000"/>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pic>
        <p:nvPicPr>
          <p:cNvPr id="5" name="Kuva 4" descr="Väyläviraston logo">
            <a:extLst>
              <a:ext uri="{FF2B5EF4-FFF2-40B4-BE49-F238E27FC236}">
                <a16:creationId xmlns:a16="http://schemas.microsoft.com/office/drawing/2014/main" id="{33C3268B-385E-41BC-B0E9-2A8D21E50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27060229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p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396000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9" name="Title 1"/>
          <p:cNvSpPr>
            <a:spLocks noGrp="1"/>
          </p:cNvSpPr>
          <p:nvPr>
            <p:ph type="title"/>
          </p:nvPr>
        </p:nvSpPr>
        <p:spPr>
          <a:xfrm>
            <a:off x="833486" y="0"/>
            <a:ext cx="3987800" cy="6737351"/>
          </a:xfrm>
          <a:solidFill>
            <a:srgbClr val="FF5100">
              <a:alpha val="75000"/>
            </a:srgbClr>
          </a:solidFill>
          <a:ln>
            <a:noFill/>
          </a:ln>
        </p:spPr>
        <p:txBody>
          <a:bodyPr lIns="396000" tIns="1188000" rIns="396000" anchor="t" anchorCtr="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Text Placeholder 3"/>
          <p:cNvSpPr>
            <a:spLocks noGrp="1"/>
          </p:cNvSpPr>
          <p:nvPr>
            <p:ph type="body" sz="quarter" idx="15"/>
          </p:nvPr>
        </p:nvSpPr>
        <p:spPr>
          <a:xfrm>
            <a:off x="838200" y="2702740"/>
            <a:ext cx="3990975" cy="3937773"/>
          </a:xfrm>
        </p:spPr>
        <p:txBody>
          <a:bodyPr lIns="396000" tIns="46800" rIns="396000" bIns="46800">
            <a:normAutofit/>
          </a:bodyPr>
          <a:lstStyle>
            <a:lvl1pPr>
              <a:defRPr sz="1600" b="0" i="0">
                <a:solidFill>
                  <a:schemeClr val="bg1"/>
                </a:solidFill>
                <a:latin typeface="+mn-lt"/>
                <a:ea typeface="Tahoma" panose="020B0604030504040204" pitchFamily="34" charset="0"/>
                <a:cs typeface="Tahoma" panose="020B0604030504040204" pitchFamily="34" charset="0"/>
              </a:defRPr>
            </a:lvl1pPr>
            <a:lvl2pPr>
              <a:defRPr sz="1600" b="0" i="0">
                <a:solidFill>
                  <a:schemeClr val="bg1"/>
                </a:solidFill>
                <a:latin typeface="+mn-lt"/>
                <a:ea typeface="Tahoma" panose="020B0604030504040204" pitchFamily="34" charset="0"/>
                <a:cs typeface="Tahoma" panose="020B0604030504040204" pitchFamily="34" charset="0"/>
              </a:defRPr>
            </a:lvl2pPr>
            <a:lvl3pPr>
              <a:defRPr sz="1600" b="0" i="0">
                <a:solidFill>
                  <a:schemeClr val="bg1"/>
                </a:solidFill>
                <a:latin typeface="+mn-lt"/>
                <a:ea typeface="Tahoma" panose="020B0604030504040204" pitchFamily="34" charset="0"/>
                <a:cs typeface="Tahoma" panose="020B0604030504040204" pitchFamily="34" charset="0"/>
              </a:defRPr>
            </a:lvl3pPr>
            <a:lvl4pPr>
              <a:defRPr sz="1600" b="0" i="0">
                <a:solidFill>
                  <a:schemeClr val="bg1"/>
                </a:solidFill>
                <a:latin typeface="+mn-lt"/>
                <a:ea typeface="Tahoma" panose="020B0604030504040204" pitchFamily="34" charset="0"/>
                <a:cs typeface="Tahoma" panose="020B0604030504040204" pitchFamily="34" charset="0"/>
              </a:defRPr>
            </a:lvl4pPr>
            <a:lvl5pPr>
              <a:defRPr sz="1600" b="0" i="0">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277712"/>
      </p:ext>
    </p:extLst>
  </p:cSld>
  <p:clrMapOvr>
    <a:overrideClrMapping bg1="lt1" tx1="dk1" bg2="lt2" tx2="dk2" accent1="accent1" accent2="accent2" accent3="accent3" accent4="accent4" accent5="accent5" accent6="accent6" hlink="hlink" folHlink="folHlink"/>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ve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None/>
              <a:defRPr sz="3600" b="1" i="0">
                <a:solidFill>
                  <a:schemeClr val="bg1"/>
                </a:solidFill>
                <a:latin typeface="+mn-lt"/>
                <a:ea typeface="Tahoma" panose="020B0604030504040204" pitchFamily="34" charset="0"/>
                <a:cs typeface="Tahoma" panose="020B0604030504040204" pitchFamily="34" charset="0"/>
              </a:defRPr>
            </a:lvl1pPr>
            <a:lvl2pPr marL="457200" indent="0">
              <a:buNone/>
              <a:defRPr>
                <a:solidFill>
                  <a:schemeClr val="bg1"/>
                </a:solidFill>
                <a:latin typeface="+mn-lt"/>
                <a:ea typeface="Tahoma" panose="020B0604030504040204" pitchFamily="34" charset="0"/>
                <a:cs typeface="Tahoma" panose="020B0604030504040204" pitchFamily="34" charset="0"/>
              </a:defRPr>
            </a:lvl2pPr>
            <a:lvl3pPr marL="914400" indent="0">
              <a:buNone/>
              <a:defRPr>
                <a:solidFill>
                  <a:schemeClr val="bg1"/>
                </a:solidFill>
                <a:latin typeface="+mn-lt"/>
                <a:ea typeface="Tahoma" panose="020B0604030504040204" pitchFamily="34" charset="0"/>
                <a:cs typeface="Tahoma" panose="020B0604030504040204" pitchFamily="34" charset="0"/>
              </a:defRPr>
            </a:lvl3pPr>
            <a:lvl4pPr marL="1371600" indent="0">
              <a:buNone/>
              <a:defRPr>
                <a:solidFill>
                  <a:schemeClr val="bg1"/>
                </a:solidFill>
                <a:latin typeface="+mn-lt"/>
                <a:ea typeface="Tahoma" panose="020B0604030504040204" pitchFamily="34" charset="0"/>
                <a:cs typeface="Tahoma" panose="020B0604030504040204" pitchFamily="34" charset="0"/>
              </a:defRPr>
            </a:lvl4pPr>
            <a:lvl5pPr marL="1828800" indent="0">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98611"/>
      </p:ext>
    </p:extLst>
  </p:cSld>
  <p:clrMapOvr>
    <a:overrideClrMapping bg1="lt1" tx1="dk1" bg2="lt2" tx2="dk2" accent1="accent1" accent2="accent2" accent3="accent3" accent4="accent4" accent5="accent5" accent6="accent6" hlink="hlink" folHlink="folHlink"/>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ve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71632"/>
      </p:ext>
    </p:extLst>
  </p:cSld>
  <p:clrMapOvr>
    <a:overrideClrMapping bg1="lt1" tx1="dk1" bg2="lt2" tx2="dk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ve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1374"/>
      </p:ext>
    </p:extLst>
  </p:cSld>
  <p:clrMapOvr>
    <a:overrideClrMapping bg1="lt1" tx1="dk1" bg2="lt2" tx2="dk2" accent1="accent1" accent2="accent2" accent3="accent3" accent4="accent4" accent5="accent5" accent6="accent6" hlink="hlink" folHlink="folHlink"/>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vea_palkki_kuva_t_sin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055128"/>
      </p:ext>
    </p:extLst>
  </p:cSld>
  <p:clrMapOvr>
    <a:overrideClrMapping bg1="lt1" tx1="dk1" bg2="lt2" tx2="dk2" accent1="accent1" accent2="accent2" accent3="accent3" accent4="accent4" accent5="accent5" accent6="accent6" hlink="hlink" folHlink="folHlink"/>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vea_palkki_kuva_lila">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5"/>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D6BE8DE-05CB-44A2-BC08-E6E6BFEDFB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Tree>
    <p:extLst>
      <p:ext uri="{BB962C8B-B14F-4D97-AF65-F5344CB8AC3E}">
        <p14:creationId xmlns:p14="http://schemas.microsoft.com/office/powerpoint/2010/main" val="1496760066"/>
      </p:ext>
    </p:extLst>
  </p:cSld>
  <p:clrMapOvr>
    <a:overrideClrMapping bg1="lt1" tx1="dk1" bg2="lt2" tx2="dk2" accent1="accent1" accent2="accent2" accent3="accent3" accent4="accent4" accent5="accent5" accent6="accent6" hlink="hlink" folHlink="folHlink"/>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vea_palkki_kuva_keltainen">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37619"/>
      </p:ext>
    </p:extLst>
  </p:cSld>
  <p:clrMapOvr>
    <a:overrideClrMapping bg1="lt1" tx1="dk1" bg2="lt2" tx2="dk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vea_palkki_kuva_vihreä">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382886"/>
      </p:ext>
    </p:extLst>
  </p:cSld>
  <p:clrMapOvr>
    <a:overrideClrMapping bg1="lt1" tx1="dk1" bg2="lt2" tx2="dk2" accent1="accent1" accent2="accent2" accent3="accent3" accent4="accent4" accent5="accent5" accent6="accent6" hlink="hlink" folHlink="folHlink"/>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vea_palkki_kuva_pinkki">
    <p:bg>
      <p:bgPr>
        <a:solidFill>
          <a:schemeClr val="bg1">
            <a:lumMod val="75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688241"/>
      </p:ext>
    </p:extLst>
  </p:cSld>
  <p:clrMapOvr>
    <a:overrideClrMapping bg1="lt1" tx1="dk1" bg2="lt2" tx2="dk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vea_palkki_kuva_oranssi">
    <p:bg>
      <p:bgPr>
        <a:solidFill>
          <a:schemeClr val="bg1">
            <a:lumMod val="75000"/>
          </a:schemeClr>
        </a:solidFill>
        <a:effectLst/>
      </p:bgPr>
    </p:bg>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5" name="Picture Placeholder 14"/>
          <p:cNvSpPr>
            <a:spLocks noGrp="1"/>
          </p:cNvSpPr>
          <p:nvPr>
            <p:ph type="pic" sz="quarter" idx="14" hasCustomPrompt="1"/>
          </p:nvPr>
        </p:nvSpPr>
        <p:spPr>
          <a:xfrm>
            <a:off x="5155670" y="0"/>
            <a:ext cx="7036330" cy="6721475"/>
          </a:xfrm>
        </p:spPr>
        <p:txBody>
          <a:bodyPr wrap="none" tIns="1224000" anchor="t" anchorCtr="1"/>
          <a:lstStyle>
            <a:lvl1pPr marL="0" indent="0" algn="r">
              <a:buFontTx/>
              <a:buNone/>
              <a:defRPr/>
            </a:lvl1pPr>
          </a:lstStyle>
          <a:p>
            <a:r>
              <a:rPr lang="fi-FI" b="0" i="0" dirty="0">
                <a:effectLst/>
                <a:latin typeface="Segoe UI" panose="020B0502040204020203" pitchFamily="34" charset="0"/>
              </a:rPr>
              <a:t>Valitse harmaa tausta-alue aktiiviseksi </a:t>
            </a:r>
            <a:br>
              <a:rPr lang="fi-FI" b="0" i="0" dirty="0">
                <a:effectLst/>
                <a:latin typeface="Segoe UI" panose="020B0502040204020203" pitchFamily="34" charset="0"/>
              </a:rPr>
            </a:br>
            <a:r>
              <a:rPr lang="fi-FI" b="0" i="0" dirty="0">
                <a:effectLst/>
                <a:latin typeface="Segoe UI" panose="020B0502040204020203" pitchFamily="34" charset="0"/>
              </a:rPr>
              <a:t>ja lisää kuva </a:t>
            </a: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a:t>
            </a:r>
            <a:br>
              <a:rPr lang="fi-FI" b="0" i="0" dirty="0">
                <a:effectLst/>
                <a:latin typeface="Segoe UI" panose="020B0502040204020203" pitchFamily="34" charset="0"/>
              </a:rPr>
            </a:br>
            <a:r>
              <a:rPr lang="fi-FI" b="0" i="0" dirty="0">
                <a:effectLst/>
                <a:latin typeface="Segoe UI" panose="020B0502040204020203" pitchFamily="34" charset="0"/>
              </a:rPr>
              <a:t>tai esim. omista tiedostoista</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Rectangle 7"/>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010059"/>
      </p:ext>
    </p:extLst>
  </p:cSld>
  <p:clrMapOvr>
    <a:overrideClrMapping bg1="lt1" tx1="dk1" bg2="lt2" tx2="dk2" accent1="accent1" accent2="accent2" accent3="accent3" accent4="accent4" accent5="accent5" accent6="accent6" hlink="hlink" folHlink="folHlink"/>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slide_2">
    <p:spTree>
      <p:nvGrpSpPr>
        <p:cNvPr id="1" name=""/>
        <p:cNvGrpSpPr/>
        <p:nvPr/>
      </p:nvGrpSpPr>
      <p:grpSpPr>
        <a:xfrm>
          <a:off x="0" y="0"/>
          <a:ext cx="0" cy="0"/>
          <a:chOff x="0" y="0"/>
          <a:chExt cx="0" cy="0"/>
        </a:xfrm>
      </p:grpSpPr>
      <p:sp>
        <p:nvSpPr>
          <p:cNvPr id="10" name="Text Placeholder 27"/>
          <p:cNvSpPr>
            <a:spLocks noGrp="1"/>
          </p:cNvSpPr>
          <p:nvPr>
            <p:ph type="body" sz="quarter" idx="11"/>
          </p:nvPr>
        </p:nvSpPr>
        <p:spPr>
          <a:xfrm>
            <a:off x="623888" y="752474"/>
            <a:ext cx="3919537" cy="4054955"/>
          </a:xfrm>
        </p:spPr>
        <p:txBody>
          <a:bodyPr/>
          <a:lstStyle>
            <a:lvl1pPr marL="0" indent="0">
              <a:buFontTx/>
              <a:buNone/>
              <a:defRPr b="1" i="0">
                <a:latin typeface="+mn-lt"/>
                <a:ea typeface="Tahoma" panose="020B0604030504040204" pitchFamily="34" charset="0"/>
                <a:cs typeface="Tahoma" panose="020B0604030504040204" pitchFamily="34" charset="0"/>
              </a:defRPr>
            </a:lvl1pPr>
            <a:lvl2pPr marL="457200" indent="0">
              <a:buFontTx/>
              <a:buNone/>
              <a:defRPr b="0" i="0">
                <a:latin typeface="+mn-lt"/>
                <a:ea typeface="Tahoma" panose="020B0604030504040204" pitchFamily="34" charset="0"/>
                <a:cs typeface="Tahoma" panose="020B0604030504040204" pitchFamily="34" charset="0"/>
              </a:defRPr>
            </a:lvl2pPr>
            <a:lvl3pPr>
              <a:defRPr>
                <a:latin typeface="Exo 2" charset="0"/>
                <a:ea typeface="Exo 2" charset="0"/>
                <a:cs typeface="Exo 2" charset="0"/>
              </a:defRPr>
            </a:lvl3pPr>
            <a:lvl4pPr>
              <a:defRPr>
                <a:latin typeface="Exo 2" charset="0"/>
                <a:ea typeface="Exo 2" charset="0"/>
                <a:cs typeface="Exo 2" charset="0"/>
              </a:defRPr>
            </a:lvl4pPr>
            <a:lvl5pPr>
              <a:defRPr>
                <a:latin typeface="Exo 2" charset="0"/>
                <a:ea typeface="Exo 2" charset="0"/>
                <a:cs typeface="Exo 2" charset="0"/>
              </a:defRPr>
            </a:lvl5pPr>
          </a:lstStyle>
          <a:p>
            <a:pPr lvl="0"/>
            <a:r>
              <a:rPr lang="fi-FI"/>
              <a:t>Muokkaa tekstin perustyylejä</a:t>
            </a:r>
          </a:p>
          <a:p>
            <a:pPr lvl="1"/>
            <a:r>
              <a:rPr lang="fi-FI"/>
              <a:t>toinen taso</a:t>
            </a:r>
          </a:p>
        </p:txBody>
      </p:sp>
      <p:sp>
        <p:nvSpPr>
          <p:cNvPr id="11" name="Picture Placeholder 2"/>
          <p:cNvSpPr>
            <a:spLocks noGrp="1"/>
          </p:cNvSpPr>
          <p:nvPr>
            <p:ph type="pic" sz="quarter" idx="12" hasCustomPrompt="1"/>
          </p:nvPr>
        </p:nvSpPr>
        <p:spPr>
          <a:xfrm>
            <a:off x="5433135" y="0"/>
            <a:ext cx="6758866" cy="6737350"/>
          </a:xfrm>
          <a:solidFill>
            <a:schemeClr val="bg1">
              <a:lumMod val="75000"/>
            </a:schemeClr>
          </a:solidFill>
          <a:ln>
            <a:noFill/>
          </a:ln>
        </p:spPr>
        <p:txBody>
          <a:bodyPr anchor="ctr" anchorCtr="1"/>
          <a:lstStyle>
            <a:lvl1pPr marL="0" marR="0" indent="0" algn="l" defTabSz="914400" rtl="0" eaLnBrk="1" fontAlgn="auto" latinLnBrk="0" hangingPunct="1">
              <a:lnSpc>
                <a:spcPct val="90000"/>
              </a:lnSpc>
              <a:spcBef>
                <a:spcPts val="1000"/>
              </a:spcBef>
              <a:spcAft>
                <a:spcPts val="0"/>
              </a:spcAft>
              <a:buClrTx/>
              <a:buSzTx/>
              <a:buFontTx/>
              <a:buNone/>
              <a:tabLst/>
              <a:defRPr>
                <a:ln>
                  <a:noFill/>
                </a:ln>
              </a:defRPr>
            </a:lvl1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lang="fi-FI" dirty="0"/>
              <a:t>Lisää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2" name="Rectangle 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Väyläviraston logo">
            <a:extLst>
              <a:ext uri="{FF2B5EF4-FFF2-40B4-BE49-F238E27FC236}">
                <a16:creationId xmlns:a16="http://schemas.microsoft.com/office/drawing/2014/main" id="{9B1DFFF8-D476-44B3-90F4-D2B5A632F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4917600"/>
            <a:ext cx="1944000" cy="1620000"/>
          </a:xfrm>
          <a:prstGeom prst="rect">
            <a:avLst/>
          </a:prstGeom>
        </p:spPr>
      </p:pic>
    </p:spTree>
    <p:extLst>
      <p:ext uri="{BB962C8B-B14F-4D97-AF65-F5344CB8AC3E}">
        <p14:creationId xmlns:p14="http://schemas.microsoft.com/office/powerpoint/2010/main" val="1840362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vea_palkki_v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3"/>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4" name="Rectangle 13"/>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16252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vea_palkki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00B0CC"/>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88849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vea_palkki_k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9323"/>
            <a:ext cx="5155670" cy="6737350"/>
          </a:xfrm>
          <a:solidFill>
            <a:schemeClr val="accent2"/>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3455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vea_palkki_t_sin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1"/>
          </a:solidFill>
        </p:spPr>
        <p:txBody>
          <a:bodyPr lIns="396000" tIns="1188000" rIns="396000" bIns="46800"/>
          <a:lstStyle>
            <a:lvl1pPr marL="0" indent="0">
              <a:buFontTx/>
              <a:buNone/>
              <a:defRPr sz="3600" b="1" i="0">
                <a:solidFill>
                  <a:schemeClr val="bg1"/>
                </a:solidFill>
                <a:latin typeface="+mn-lt"/>
                <a:ea typeface="Tahoma" panose="020B0604030504040204" pitchFamily="34" charset="0"/>
                <a:cs typeface="Tahoma" panose="020B0604030504040204" pitchFamily="34" charset="0"/>
              </a:defRPr>
            </a:lvl1pPr>
            <a:lvl2pPr marL="457200" indent="0">
              <a:buFontTx/>
              <a:buNone/>
              <a:defRPr>
                <a:solidFill>
                  <a:schemeClr val="bg1"/>
                </a:solidFill>
                <a:latin typeface="+mn-lt"/>
                <a:ea typeface="Tahoma" panose="020B0604030504040204" pitchFamily="34" charset="0"/>
                <a:cs typeface="Tahoma" panose="020B0604030504040204" pitchFamily="34" charset="0"/>
              </a:defRPr>
            </a:lvl2pPr>
            <a:lvl3pPr marL="914400" indent="0">
              <a:buFontTx/>
              <a:buNone/>
              <a:defRPr>
                <a:solidFill>
                  <a:schemeClr val="bg1"/>
                </a:solidFill>
                <a:latin typeface="+mn-lt"/>
                <a:ea typeface="Tahoma" panose="020B0604030504040204" pitchFamily="34" charset="0"/>
                <a:cs typeface="Tahoma" panose="020B0604030504040204" pitchFamily="34" charset="0"/>
              </a:defRPr>
            </a:lvl3pPr>
            <a:lvl4pPr marL="1371600" indent="0">
              <a:buFontTx/>
              <a:buNone/>
              <a:defRPr>
                <a:solidFill>
                  <a:schemeClr val="bg1"/>
                </a:solidFill>
                <a:latin typeface="+mn-lt"/>
                <a:ea typeface="Tahoma" panose="020B0604030504040204" pitchFamily="34" charset="0"/>
                <a:cs typeface="Tahoma" panose="020B0604030504040204" pitchFamily="34" charset="0"/>
              </a:defRPr>
            </a:lvl4pPr>
            <a:lvl5pPr marL="1828800" indent="0">
              <a:buFontTx/>
              <a:buNone/>
              <a:defRPr>
                <a:solidFill>
                  <a:schemeClr val="bg1"/>
                </a:solidFill>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380898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vea_palkki_lil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30" y="0"/>
            <a:ext cx="5155670" cy="6737350"/>
          </a:xfrm>
          <a:solidFill>
            <a:schemeClr val="accent5"/>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98071"/>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evea_palkki_kelt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6"/>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022191"/>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vea_palkki_vihrea">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chemeClr val="accent4"/>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3" name="Rectangle 12"/>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75271"/>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evea_palkki_pinkki">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008F"/>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883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evea_palkki_punainen">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0" y="-15875"/>
            <a:ext cx="5155670" cy="6737350"/>
          </a:xfrm>
          <a:solidFill>
            <a:srgbClr val="FF5100"/>
          </a:solidFill>
        </p:spPr>
        <p:txBody>
          <a:bodyPr lIns="396000" tIns="1188000" rIns="396000" bIns="46800"/>
          <a:lstStyle>
            <a:lvl1pPr marL="0" indent="0">
              <a:buFontTx/>
              <a:buNone/>
              <a:defRPr sz="3600" b="1"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9144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3716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828800" indent="0">
              <a:buFontTx/>
              <a:buNone/>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Text Placeholder 4"/>
          <p:cNvSpPr>
            <a:spLocks noGrp="1"/>
          </p:cNvSpPr>
          <p:nvPr>
            <p:ph type="body" sz="quarter" idx="16"/>
          </p:nvPr>
        </p:nvSpPr>
        <p:spPr>
          <a:xfrm>
            <a:off x="5156200" y="-15875"/>
            <a:ext cx="7035800" cy="6753225"/>
          </a:xfrm>
        </p:spPr>
        <p:txBody>
          <a:bodyPr lIns="360000" tIns="1188000" rIns="360000" bIns="720000"/>
          <a:lstStyle>
            <a:lvl1pPr>
              <a:defRPr lang="fi-FI" dirty="0" smtClean="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1" name="Rectangle 10"/>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349801"/>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usta_valkoinen">
    <p:spTree>
      <p:nvGrpSpPr>
        <p:cNvPr id="1" name=""/>
        <p:cNvGrpSpPr/>
        <p:nvPr/>
      </p:nvGrpSpPr>
      <p:grpSpPr>
        <a:xfrm>
          <a:off x="0" y="0"/>
          <a:ext cx="0" cy="0"/>
          <a:chOff x="0" y="0"/>
          <a:chExt cx="0" cy="0"/>
        </a:xfrm>
      </p:grpSpPr>
      <p:pic>
        <p:nvPicPr>
          <p:cNvPr id="6" name="Kuva 5" descr="Väyläviraston logo">
            <a:extLst>
              <a:ext uri="{FF2B5EF4-FFF2-40B4-BE49-F238E27FC236}">
                <a16:creationId xmlns:a16="http://schemas.microsoft.com/office/drawing/2014/main" id="{B3D212B4-2A4C-43AA-9CF7-1BD656D533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0"/>
            <a:ext cx="12192000" cy="6737350"/>
          </a:xfrm>
          <a:prstGeom prst="rect">
            <a:avLst/>
          </a:prstGeom>
        </p:spPr>
      </p:pic>
      <p:sp>
        <p:nvSpPr>
          <p:cNvPr id="5" name="Rectangle 4"/>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0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_slide">
    <p:spTree>
      <p:nvGrpSpPr>
        <p:cNvPr id="1" name=""/>
        <p:cNvGrpSpPr/>
        <p:nvPr/>
      </p:nvGrpSpPr>
      <p:grpSpPr>
        <a:xfrm>
          <a:off x="0" y="0"/>
          <a:ext cx="0" cy="0"/>
          <a:chOff x="0" y="0"/>
          <a:chExt cx="0" cy="0"/>
        </a:xfrm>
      </p:grpSpPr>
      <p:sp>
        <p:nvSpPr>
          <p:cNvPr id="14" name="Picture Placeholder 2"/>
          <p:cNvSpPr>
            <a:spLocks noGrp="1"/>
          </p:cNvSpPr>
          <p:nvPr>
            <p:ph type="pic" sz="quarter" idx="12" hasCustomPrompt="1"/>
          </p:nvPr>
        </p:nvSpPr>
        <p:spPr>
          <a:xfrm>
            <a:off x="12526" y="18720"/>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1.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5" name="Text Placeholder 4"/>
          <p:cNvSpPr>
            <a:spLocks noGrp="1"/>
          </p:cNvSpPr>
          <p:nvPr>
            <p:ph type="body" sz="quarter" idx="16"/>
          </p:nvPr>
        </p:nvSpPr>
        <p:spPr>
          <a:xfrm>
            <a:off x="0" y="374808"/>
            <a:ext cx="5989319" cy="877888"/>
          </a:xfrm>
        </p:spPr>
        <p:txBody>
          <a:bodyPr anchor="ctr" anchorCtr="1"/>
          <a:lstStyle/>
          <a:p>
            <a:pPr lvl="0"/>
            <a:r>
              <a:rPr lang="fi-FI"/>
              <a:t>Muokkaa tekstin perustyylejä</a:t>
            </a:r>
          </a:p>
        </p:txBody>
      </p:sp>
      <p:sp>
        <p:nvSpPr>
          <p:cNvPr id="18" name="Picture Placeholder 2"/>
          <p:cNvSpPr>
            <a:spLocks noGrp="1"/>
          </p:cNvSpPr>
          <p:nvPr>
            <p:ph type="pic" sz="quarter" idx="13" hasCustomPrompt="1"/>
          </p:nvPr>
        </p:nvSpPr>
        <p:spPr>
          <a:xfrm>
            <a:off x="6129862" y="18720"/>
            <a:ext cx="6074664" cy="3299205"/>
          </a:xfrm>
          <a:solidFill>
            <a:schemeClr val="bg1">
              <a:lumMod val="75000"/>
            </a:schemeClr>
          </a:solidFill>
        </p:spPr>
        <p:txBody>
          <a:bodyPr tIns="756000" bIns="468000" anchor="b" anchorCtr="1">
            <a:normAutofit/>
          </a:bodyPr>
          <a:lstStyle>
            <a:lvl1pPr marL="0" indent="0">
              <a:buFontTx/>
              <a:buNone/>
              <a:defRPr sz="2000"/>
            </a:lvl1pPr>
          </a:lstStyle>
          <a:p>
            <a:r>
              <a:rPr lang="fi-FI" dirty="0"/>
              <a:t>Lisää 2.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5" name="Text Placeholder 4"/>
          <p:cNvSpPr>
            <a:spLocks noGrp="1"/>
          </p:cNvSpPr>
          <p:nvPr>
            <p:ph type="body" sz="quarter" idx="17"/>
          </p:nvPr>
        </p:nvSpPr>
        <p:spPr>
          <a:xfrm>
            <a:off x="6117336" y="374808"/>
            <a:ext cx="5989319" cy="877888"/>
          </a:xfrm>
        </p:spPr>
        <p:txBody>
          <a:bodyPr anchor="ctr" anchorCtr="1"/>
          <a:lstStyle/>
          <a:p>
            <a:pPr lvl="0"/>
            <a:r>
              <a:rPr lang="fi-FI"/>
              <a:t>Muokkaa tekstin perustyylejä</a:t>
            </a:r>
          </a:p>
        </p:txBody>
      </p:sp>
      <p:sp>
        <p:nvSpPr>
          <p:cNvPr id="12" name="Picture Placeholder 2"/>
          <p:cNvSpPr>
            <a:spLocks noGrp="1"/>
          </p:cNvSpPr>
          <p:nvPr>
            <p:ph type="pic" sz="quarter" idx="14" hasCustomPrompt="1"/>
          </p:nvPr>
        </p:nvSpPr>
        <p:spPr>
          <a:xfrm>
            <a:off x="12526" y="3425619"/>
            <a:ext cx="5989319" cy="3299205"/>
          </a:xfrm>
          <a:solidFill>
            <a:schemeClr val="bg1">
              <a:lumMod val="75000"/>
            </a:schemeClr>
          </a:solidFill>
        </p:spPr>
        <p:txBody>
          <a:bodyPr tIns="756000" bIns="468000" anchor="b" anchorCtr="1"/>
          <a:lstStyle>
            <a:lvl1pPr marL="0" indent="0">
              <a:buFontTx/>
              <a:buNone/>
              <a:defRPr sz="2000"/>
            </a:lvl1pPr>
          </a:lstStyle>
          <a:p>
            <a:r>
              <a:rPr lang="fi-FI" dirty="0"/>
              <a:t>Lisää 3.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6" name="Text Placeholder 4"/>
          <p:cNvSpPr>
            <a:spLocks noGrp="1"/>
          </p:cNvSpPr>
          <p:nvPr>
            <p:ph type="body" sz="quarter" idx="18"/>
          </p:nvPr>
        </p:nvSpPr>
        <p:spPr>
          <a:xfrm>
            <a:off x="0" y="3812953"/>
            <a:ext cx="5989319" cy="877888"/>
          </a:xfrm>
        </p:spPr>
        <p:txBody>
          <a:bodyPr anchor="ctr" anchorCtr="1"/>
          <a:lstStyle/>
          <a:p>
            <a:pPr lvl="0"/>
            <a:r>
              <a:rPr lang="fi-FI"/>
              <a:t>Muokkaa tekstin perustyylejä</a:t>
            </a:r>
          </a:p>
        </p:txBody>
      </p:sp>
      <p:sp>
        <p:nvSpPr>
          <p:cNvPr id="13" name="Picture Placeholder 2"/>
          <p:cNvSpPr>
            <a:spLocks noGrp="1"/>
          </p:cNvSpPr>
          <p:nvPr>
            <p:ph type="pic" sz="quarter" idx="15" hasCustomPrompt="1"/>
          </p:nvPr>
        </p:nvSpPr>
        <p:spPr>
          <a:xfrm>
            <a:off x="6129862" y="3425619"/>
            <a:ext cx="6074664" cy="3299205"/>
          </a:xfrm>
          <a:solidFill>
            <a:schemeClr val="bg1">
              <a:lumMod val="75000"/>
            </a:schemeClr>
          </a:solidFill>
        </p:spPr>
        <p:txBody>
          <a:bodyPr tIns="756000" bIns="468000" anchor="b" anchorCtr="1"/>
          <a:lstStyle>
            <a:lvl1pPr marL="0" indent="0">
              <a:buFontTx/>
              <a:buNone/>
              <a:defRPr sz="2000"/>
            </a:lvl1pPr>
          </a:lstStyle>
          <a:p>
            <a:r>
              <a:rPr lang="fi-FI" dirty="0"/>
              <a:t>Lisää 4. tämä kuva </a:t>
            </a:r>
            <a:r>
              <a:rPr lang="fi-FI" dirty="0" err="1"/>
              <a:t>Kameleonin</a:t>
            </a:r>
            <a:br>
              <a:rPr lang="fi-FI" dirty="0"/>
            </a:br>
            <a:r>
              <a:rPr lang="fi-FI" dirty="0"/>
              <a:t>Kuvagalleriasta</a:t>
            </a:r>
            <a:br>
              <a:rPr lang="fi-FI" dirty="0"/>
            </a:br>
            <a:r>
              <a:rPr lang="fi-FI" dirty="0"/>
              <a:t>tai esim. omista tiedostoista</a:t>
            </a:r>
            <a:endParaRPr lang="en-US" dirty="0"/>
          </a:p>
        </p:txBody>
      </p:sp>
      <p:sp>
        <p:nvSpPr>
          <p:cNvPr id="17" name="Text Placeholder 4"/>
          <p:cNvSpPr>
            <a:spLocks noGrp="1"/>
          </p:cNvSpPr>
          <p:nvPr>
            <p:ph type="body" sz="quarter" idx="19"/>
          </p:nvPr>
        </p:nvSpPr>
        <p:spPr>
          <a:xfrm>
            <a:off x="6117336" y="3812953"/>
            <a:ext cx="5989319" cy="877888"/>
          </a:xfrm>
        </p:spPr>
        <p:txBody>
          <a:bodyPr anchor="ctr" anchorCtr="1"/>
          <a:lstStyle/>
          <a:p>
            <a:pPr lvl="0"/>
            <a:r>
              <a:rPr lang="fi-FI"/>
              <a:t>Muokkaa tekstin perustyylejä</a:t>
            </a:r>
          </a:p>
        </p:txBody>
      </p:sp>
      <p:sp>
        <p:nvSpPr>
          <p:cNvPr id="19" name="Rectangle 18"/>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1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austa_k_sininen">
    <p:spTree>
      <p:nvGrpSpPr>
        <p:cNvPr id="1" name=""/>
        <p:cNvGrpSpPr/>
        <p:nvPr/>
      </p:nvGrpSpPr>
      <p:grpSpPr>
        <a:xfrm>
          <a:off x="0" y="0"/>
          <a:ext cx="0" cy="0"/>
          <a:chOff x="0" y="0"/>
          <a:chExt cx="0" cy="0"/>
        </a:xfrm>
      </p:grpSpPr>
      <p:pic>
        <p:nvPicPr>
          <p:cNvPr id="4" name="Kuva 3" descr="Väyläviraston logo">
            <a:extLst>
              <a:ext uri="{FF2B5EF4-FFF2-40B4-BE49-F238E27FC236}">
                <a16:creationId xmlns:a16="http://schemas.microsoft.com/office/drawing/2014/main" id="{4B3A6A6C-65F3-42AD-AF0D-BCD7051777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00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_and_tw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1" y="1905000"/>
            <a:ext cx="4947604"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kstin paikkamerkki 3"/>
          <p:cNvSpPr>
            <a:spLocks noGrp="1"/>
          </p:cNvSpPr>
          <p:nvPr>
            <p:ph type="body" sz="quarter" idx="14"/>
          </p:nvPr>
        </p:nvSpPr>
        <p:spPr>
          <a:xfrm>
            <a:off x="5996197" y="1909763"/>
            <a:ext cx="5357602" cy="3997325"/>
          </a:xfrm>
        </p:spPr>
        <p:txBody>
          <a:bodyPr/>
          <a:lstStyle>
            <a:lvl1pPr>
              <a:defRPr sz="2400"/>
            </a:lvl1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09054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_vayla">
    <p:spTree>
      <p:nvGrpSpPr>
        <p:cNvPr id="1" name=""/>
        <p:cNvGrpSpPr/>
        <p:nvPr/>
      </p:nvGrpSpPr>
      <p:grpSpPr>
        <a:xfrm>
          <a:off x="0" y="0"/>
          <a:ext cx="0" cy="0"/>
          <a:chOff x="0" y="0"/>
          <a:chExt cx="0" cy="0"/>
        </a:xfrm>
      </p:grpSpPr>
      <p:sp>
        <p:nvSpPr>
          <p:cNvPr id="8" name="Dian numeron paikkamerkki 7"/>
          <p:cNvSpPr>
            <a:spLocks noGrp="1"/>
          </p:cNvSpPr>
          <p:nvPr>
            <p:ph type="sldNum" sz="quarter" idx="12"/>
          </p:nvPr>
        </p:nvSpPr>
        <p:spPr/>
        <p:txBody>
          <a:bodyPr/>
          <a:lstStyle>
            <a:lvl1pPr>
              <a:defRPr>
                <a:solidFill>
                  <a:srgbClr val="898989"/>
                </a:solidFill>
              </a:defRPr>
            </a:lvl1pPr>
          </a:lstStyle>
          <a:p>
            <a:fld id="{6BD4A0EF-951A-4343-A672-F31B58E6828E}" type="slidenum">
              <a:rPr lang="en-US" smtClean="0"/>
              <a:pPr/>
              <a:t>‹#›</a:t>
            </a:fld>
            <a:endParaRPr lang="en-US" dirty="0"/>
          </a:p>
        </p:txBody>
      </p:sp>
    </p:spTree>
    <p:extLst>
      <p:ext uri="{BB962C8B-B14F-4D97-AF65-F5344CB8AC3E}">
        <p14:creationId xmlns:p14="http://schemas.microsoft.com/office/powerpoint/2010/main" val="8109021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5"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7"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21"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273159895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descr="Väyläviraston logo">
            <a:extLst>
              <a:ext uri="{FF2B5EF4-FFF2-40B4-BE49-F238E27FC236}">
                <a16:creationId xmlns:a16="http://schemas.microsoft.com/office/drawing/2014/main" id="{21EF0740-5842-4D4A-BA64-488A09065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145301669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aka_palkki_kuva_v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15875"/>
            <a:ext cx="12192000" cy="6721475"/>
          </a:xfrm>
        </p:spPr>
        <p:txBody>
          <a:bodyPr wrap="none" tIns="1224000" anchor="t" anchorCtr="1"/>
          <a:lstStyle>
            <a:lvl1pPr marL="0" indent="0">
              <a:buFontTx/>
              <a:buNone/>
              <a:defRPr lang="fi-FI" b="0" i="0" smtClean="0">
                <a:effectLst/>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p>
        </p:txBody>
      </p:sp>
      <p:sp>
        <p:nvSpPr>
          <p:cNvPr id="9" name="Title 1"/>
          <p:cNvSpPr>
            <a:spLocks noGrp="1"/>
          </p:cNvSpPr>
          <p:nvPr>
            <p:ph type="title"/>
          </p:nvPr>
        </p:nvSpPr>
        <p:spPr>
          <a:xfrm>
            <a:off x="0" y="2076397"/>
            <a:ext cx="12192000" cy="2526600"/>
          </a:xfrm>
          <a:solidFill>
            <a:schemeClr val="accent3">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153872"/>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aka_palkki_kuva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8" name="Title 1"/>
          <p:cNvSpPr>
            <a:spLocks noGrp="1"/>
          </p:cNvSpPr>
          <p:nvPr>
            <p:ph type="title"/>
          </p:nvPr>
        </p:nvSpPr>
        <p:spPr>
          <a:xfrm>
            <a:off x="0" y="2076397"/>
            <a:ext cx="12192000" cy="2526600"/>
          </a:xfrm>
          <a:solidFill>
            <a:srgbClr val="00B0CC">
              <a:alpha val="75000"/>
            </a:srgb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80941"/>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aka_palkki_kuva_k_sininen">
    <p:bg>
      <p:bgPr>
        <a:solidFill>
          <a:schemeClr val="bg1">
            <a:lumMod val="75000"/>
          </a:schemeClr>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0" y="0"/>
            <a:ext cx="12192000" cy="6721475"/>
          </a:xfrm>
        </p:spPr>
        <p:txBody>
          <a:bodyPr wrap="none" tIns="1224000" anchor="t" anchorCtr="1"/>
          <a:lstStyle>
            <a:lvl1pPr marL="0" indent="0">
              <a:buFontTx/>
              <a:buNone/>
              <a:defRPr/>
            </a:lvl1pPr>
          </a:lstStyle>
          <a:p>
            <a:r>
              <a:rPr lang="fi-FI" b="0" i="0" dirty="0">
                <a:effectLst/>
                <a:latin typeface="Segoe UI" panose="020B0502040204020203" pitchFamily="34" charset="0"/>
              </a:rPr>
              <a:t>Valitse harmaa tausta-alue aktiiviseksi ja lisää kuva </a:t>
            </a:r>
            <a:br>
              <a:rPr lang="fi-FI" b="0" i="0" dirty="0">
                <a:effectLst/>
                <a:latin typeface="Segoe UI" panose="020B0502040204020203" pitchFamily="34" charset="0"/>
              </a:rPr>
            </a:br>
            <a:r>
              <a:rPr lang="fi-FI" b="0" i="0" dirty="0" err="1">
                <a:effectLst/>
                <a:latin typeface="Segoe UI" panose="020B0502040204020203" pitchFamily="34" charset="0"/>
              </a:rPr>
              <a:t>Kameleonin</a:t>
            </a:r>
            <a:r>
              <a:rPr lang="fi-FI" b="0" i="0" dirty="0">
                <a:effectLst/>
                <a:latin typeface="Segoe UI" panose="020B0502040204020203" pitchFamily="34" charset="0"/>
              </a:rPr>
              <a:t> kuvagalleriasta tai esim. omista tiedostoista</a:t>
            </a:r>
            <a:endParaRPr lang="en-US" dirty="0"/>
          </a:p>
        </p:txBody>
      </p:sp>
      <p:sp>
        <p:nvSpPr>
          <p:cNvPr id="9" name="Title 1"/>
          <p:cNvSpPr>
            <a:spLocks noGrp="1"/>
          </p:cNvSpPr>
          <p:nvPr>
            <p:ph type="title"/>
          </p:nvPr>
        </p:nvSpPr>
        <p:spPr>
          <a:xfrm>
            <a:off x="0" y="2076397"/>
            <a:ext cx="12192000" cy="2526600"/>
          </a:xfrm>
          <a:solidFill>
            <a:schemeClr val="accent2">
              <a:alpha val="75000"/>
            </a:schemeClr>
          </a:solidFill>
          <a:ln>
            <a:noFill/>
          </a:ln>
        </p:spPr>
        <p:txBody>
          <a:bodyPr lIns="864000" rIns="90000">
            <a:normAutofit/>
          </a:bodyPr>
          <a:lstStyle>
            <a:lvl1pPr>
              <a:defRPr sz="3600" b="1" i="0">
                <a:solidFill>
                  <a:schemeClr val="bg1"/>
                </a:solidFill>
                <a:latin typeface="+mj-lt"/>
                <a:ea typeface="Tahoma" panose="020B0604030504040204" pitchFamily="34" charset="0"/>
                <a:cs typeface="Tahoma" panose="020B0604030504040204" pitchFamily="34" charset="0"/>
              </a:defRPr>
            </a:lvl1pPr>
          </a:lstStyle>
          <a:p>
            <a:r>
              <a:rPr lang="fi-FI"/>
              <a:t>Muokkaa perustyyl. napsautt.</a:t>
            </a:r>
            <a:endParaRPr lang="en-US" dirty="0"/>
          </a:p>
        </p:txBody>
      </p:sp>
      <p:sp>
        <p:nvSpPr>
          <p:cNvPr id="1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12" name="Rectangle 11"/>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176187"/>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838200" y="6356350"/>
            <a:ext cx="221249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Ilkka Aaltonen</a:t>
            </a:r>
            <a:endParaRPr lang="en-US" dirty="0"/>
          </a:p>
        </p:txBody>
      </p:sp>
      <p:sp>
        <p:nvSpPr>
          <p:cNvPr id="4" name="Date Placeholder 3"/>
          <p:cNvSpPr>
            <a:spLocks noGrp="1"/>
          </p:cNvSpPr>
          <p:nvPr>
            <p:ph type="dt" sz="half" idx="2"/>
          </p:nvPr>
        </p:nvSpPr>
        <p:spPr>
          <a:xfrm>
            <a:off x="305541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10.6.2021</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4" r:id="rId4"/>
    <p:sldLayoutId id="2147483665" r:id="rId5"/>
    <p:sldLayoutId id="2147483744" r:id="rId6"/>
    <p:sldLayoutId id="2147483669" r:id="rId7"/>
    <p:sldLayoutId id="2147483724" r:id="rId8"/>
    <p:sldLayoutId id="2147483671" r:id="rId9"/>
    <p:sldLayoutId id="2147483672" r:id="rId10"/>
    <p:sldLayoutId id="2147483673" r:id="rId11"/>
    <p:sldLayoutId id="2147483676" r:id="rId12"/>
    <p:sldLayoutId id="2147483677" r:id="rId13"/>
    <p:sldLayoutId id="2147483678" r:id="rId14"/>
    <p:sldLayoutId id="2147483679" r:id="rId15"/>
    <p:sldLayoutId id="2147483680" r:id="rId16"/>
    <p:sldLayoutId id="2147483681" r:id="rId17"/>
    <p:sldLayoutId id="2147483682" r:id="rId18"/>
    <p:sldLayoutId id="2147483685" r:id="rId19"/>
    <p:sldLayoutId id="2147483686" r:id="rId20"/>
    <p:sldLayoutId id="2147483743"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05" r:id="rId39"/>
    <p:sldLayoutId id="2147483708" r:id="rId40"/>
    <p:sldLayoutId id="2147483745" r:id="rId41"/>
    <p:sldLayoutId id="2147483746" r:id="rId4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paikkatieto@vayla.fi" TargetMode="External"/><Relationship Id="rId2" Type="http://schemas.openxmlformats.org/officeDocument/2006/relationships/hyperlink" Target="https://vayla.fi/-/vaylaviraston-paikkatietojen-viitekehysmuuntimen-kayttoliittyma-on-nyt-vexlin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tiestotuki@vayla.fi" TargetMode="External"/><Relationship Id="rId2" Type="http://schemas.openxmlformats.org/officeDocument/2006/relationships/hyperlink" Target="https://ohje.velho.vaylapilvi.fi/"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mailto:velhotuki@vayla.f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590" b="15590"/>
          <a:stretch>
            <a:fillRect/>
          </a:stretch>
        </p:blipFill>
        <p:spPr/>
      </p:pic>
      <p:sp>
        <p:nvSpPr>
          <p:cNvPr id="3" name="Otsikko 2"/>
          <p:cNvSpPr>
            <a:spLocks noGrp="1"/>
          </p:cNvSpPr>
          <p:nvPr>
            <p:ph type="ctrTitle"/>
          </p:nvPr>
        </p:nvSpPr>
        <p:spPr>
          <a:xfrm>
            <a:off x="2291341" y="5393047"/>
            <a:ext cx="6568134" cy="621860"/>
          </a:xfrm>
        </p:spPr>
        <p:txBody>
          <a:bodyPr>
            <a:normAutofit/>
          </a:bodyPr>
          <a:lstStyle/>
          <a:p>
            <a:r>
              <a:rPr lang="fi-FI" sz="3600" dirty="0"/>
              <a:t>Tievelhovartti </a:t>
            </a:r>
            <a:r>
              <a:rPr lang="fi-FI" sz="3100" dirty="0"/>
              <a:t>(07.11.2023)</a:t>
            </a:r>
          </a:p>
        </p:txBody>
      </p:sp>
      <p:sp>
        <p:nvSpPr>
          <p:cNvPr id="5" name="Alatunnisteen paikkamerkki 4"/>
          <p:cNvSpPr>
            <a:spLocks noGrp="1"/>
          </p:cNvSpPr>
          <p:nvPr>
            <p:ph type="ftr" sz="quarter" idx="3"/>
          </p:nvPr>
        </p:nvSpPr>
        <p:spPr/>
        <p:txBody>
          <a:bodyPr/>
          <a:lstStyle/>
          <a:p>
            <a:r>
              <a:rPr lang="fi-FI" dirty="0"/>
              <a:t>Ilkka Aaltonen</a:t>
            </a:r>
          </a:p>
        </p:txBody>
      </p:sp>
      <p:sp>
        <p:nvSpPr>
          <p:cNvPr id="4" name="Päivämäärän paikkamerkki 3"/>
          <p:cNvSpPr>
            <a:spLocks noGrp="1"/>
          </p:cNvSpPr>
          <p:nvPr>
            <p:ph type="dt" sz="half" idx="2"/>
          </p:nvPr>
        </p:nvSpPr>
        <p:spPr/>
        <p:txBody>
          <a:bodyPr/>
          <a:lstStyle/>
          <a:p>
            <a:r>
              <a:rPr lang="fi-FI" dirty="0"/>
              <a:t>07.11.2023</a:t>
            </a:r>
          </a:p>
        </p:txBody>
      </p:sp>
    </p:spTree>
    <p:extLst>
      <p:ext uri="{BB962C8B-B14F-4D97-AF65-F5344CB8AC3E}">
        <p14:creationId xmlns:p14="http://schemas.microsoft.com/office/powerpoint/2010/main" val="18464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B2A925E6-9935-B05B-DF95-809EF546AF5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681" b="8681"/>
          <a:stretch>
            <a:fillRect/>
          </a:stretch>
        </p:blipFill>
        <p:spPr/>
      </p:pic>
      <p:sp>
        <p:nvSpPr>
          <p:cNvPr id="6" name="Otsikko 5">
            <a:extLst>
              <a:ext uri="{FF2B5EF4-FFF2-40B4-BE49-F238E27FC236}">
                <a16:creationId xmlns:a16="http://schemas.microsoft.com/office/drawing/2014/main" id="{9A520147-F4BD-A64F-12FA-A8FBD6F4155B}"/>
              </a:ext>
            </a:extLst>
          </p:cNvPr>
          <p:cNvSpPr>
            <a:spLocks noGrp="1"/>
          </p:cNvSpPr>
          <p:nvPr>
            <p:ph type="title"/>
          </p:nvPr>
        </p:nvSpPr>
        <p:spPr/>
        <p:txBody>
          <a:bodyPr/>
          <a:lstStyle/>
          <a:p>
            <a:r>
              <a:rPr lang="fi-FI" dirty="0"/>
              <a:t>Agenda</a:t>
            </a:r>
          </a:p>
        </p:txBody>
      </p:sp>
      <p:sp>
        <p:nvSpPr>
          <p:cNvPr id="8" name="Tekstin paikkamerkki 7">
            <a:extLst>
              <a:ext uri="{FF2B5EF4-FFF2-40B4-BE49-F238E27FC236}">
                <a16:creationId xmlns:a16="http://schemas.microsoft.com/office/drawing/2014/main" id="{7C7D44AF-CA13-B13B-12E3-5091AF578AC8}"/>
              </a:ext>
            </a:extLst>
          </p:cNvPr>
          <p:cNvSpPr>
            <a:spLocks noGrp="1"/>
          </p:cNvSpPr>
          <p:nvPr>
            <p:ph type="body" sz="quarter" idx="15"/>
          </p:nvPr>
        </p:nvSpPr>
        <p:spPr/>
        <p:txBody>
          <a:bodyPr/>
          <a:lstStyle/>
          <a:p>
            <a:r>
              <a:rPr lang="fi-FI" dirty="0"/>
              <a:t>Ajankohtaiset ja tekemisen painopisteet</a:t>
            </a:r>
          </a:p>
          <a:p>
            <a:r>
              <a:rPr lang="fi-FI" dirty="0"/>
              <a:t>Dataan liittyvät huomiot</a:t>
            </a:r>
          </a:p>
          <a:p>
            <a:r>
              <a:rPr lang="fi-FI" dirty="0" err="1"/>
              <a:t>Vexline</a:t>
            </a:r>
            <a:r>
              <a:rPr lang="fi-FI" dirty="0"/>
              <a:t> (Markku Pitkänen)</a:t>
            </a:r>
          </a:p>
        </p:txBody>
      </p:sp>
      <p:sp>
        <p:nvSpPr>
          <p:cNvPr id="4" name="Alatunnisteen paikkamerkki 3">
            <a:extLst>
              <a:ext uri="{FF2B5EF4-FFF2-40B4-BE49-F238E27FC236}">
                <a16:creationId xmlns:a16="http://schemas.microsoft.com/office/drawing/2014/main" id="{2BADA76D-61D3-7B0C-1C92-1712D18A541E}"/>
              </a:ext>
            </a:extLst>
          </p:cNvPr>
          <p:cNvSpPr>
            <a:spLocks noGrp="1"/>
          </p:cNvSpPr>
          <p:nvPr>
            <p:ph type="ftr" sz="quarter" idx="4294967295"/>
          </p:nvPr>
        </p:nvSpPr>
        <p:spPr>
          <a:xfrm>
            <a:off x="0" y="6321425"/>
            <a:ext cx="2476500" cy="365125"/>
          </a:xfrm>
        </p:spPr>
        <p:txBody>
          <a:bodyPr/>
          <a:lstStyle/>
          <a:p>
            <a:r>
              <a:rPr lang="en-US"/>
              <a:t>Ilkka Aaltonen</a:t>
            </a:r>
            <a:endParaRPr lang="en-US" dirty="0"/>
          </a:p>
        </p:txBody>
      </p:sp>
      <p:sp>
        <p:nvSpPr>
          <p:cNvPr id="5" name="Päivämäärän paikkamerkki 4">
            <a:extLst>
              <a:ext uri="{FF2B5EF4-FFF2-40B4-BE49-F238E27FC236}">
                <a16:creationId xmlns:a16="http://schemas.microsoft.com/office/drawing/2014/main" id="{C7061F8A-7F47-BDDC-1BE5-E4EB05925F87}"/>
              </a:ext>
            </a:extLst>
          </p:cNvPr>
          <p:cNvSpPr>
            <a:spLocks noGrp="1"/>
          </p:cNvSpPr>
          <p:nvPr>
            <p:ph type="dt" sz="half" idx="4294967295"/>
          </p:nvPr>
        </p:nvSpPr>
        <p:spPr>
          <a:xfrm>
            <a:off x="0" y="6321425"/>
            <a:ext cx="1651000" cy="365125"/>
          </a:xfrm>
        </p:spPr>
        <p:txBody>
          <a:bodyPr/>
          <a:lstStyle/>
          <a:p>
            <a:r>
              <a:rPr lang="fi-FI"/>
              <a:t>10.6.2021</a:t>
            </a:r>
            <a:endParaRPr lang="en-US"/>
          </a:p>
        </p:txBody>
      </p:sp>
    </p:spTree>
    <p:extLst>
      <p:ext uri="{BB962C8B-B14F-4D97-AF65-F5344CB8AC3E}">
        <p14:creationId xmlns:p14="http://schemas.microsoft.com/office/powerpoint/2010/main" val="3035870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06D4C5-C1A1-451C-9D75-E35FED2827EB}"/>
              </a:ext>
            </a:extLst>
          </p:cNvPr>
          <p:cNvSpPr>
            <a:spLocks noGrp="1"/>
          </p:cNvSpPr>
          <p:nvPr>
            <p:ph type="title"/>
          </p:nvPr>
        </p:nvSpPr>
        <p:spPr>
          <a:xfrm>
            <a:off x="2258968" y="0"/>
            <a:ext cx="7808287" cy="393569"/>
          </a:xfrm>
        </p:spPr>
        <p:txBody>
          <a:bodyPr>
            <a:normAutofit fontScale="90000"/>
          </a:bodyPr>
          <a:lstStyle/>
          <a:p>
            <a:pPr algn="l"/>
            <a:r>
              <a:rPr lang="fi-FI" b="0" i="0" dirty="0">
                <a:solidFill>
                  <a:srgbClr val="172B4D"/>
                </a:solidFill>
                <a:effectLst/>
                <a:latin typeface="-apple-system"/>
              </a:rPr>
              <a:t>Ajankohtaiset ja tekemisen painopisteet</a:t>
            </a:r>
          </a:p>
        </p:txBody>
      </p:sp>
      <p:sp>
        <p:nvSpPr>
          <p:cNvPr id="3" name="Tekstin paikkamerkki 2">
            <a:extLst>
              <a:ext uri="{FF2B5EF4-FFF2-40B4-BE49-F238E27FC236}">
                <a16:creationId xmlns:a16="http://schemas.microsoft.com/office/drawing/2014/main" id="{829AACDF-3AAD-4B63-8455-3A91155F0553}"/>
              </a:ext>
            </a:extLst>
          </p:cNvPr>
          <p:cNvSpPr>
            <a:spLocks noGrp="1"/>
          </p:cNvSpPr>
          <p:nvPr>
            <p:ph type="body" sz="quarter" idx="13"/>
          </p:nvPr>
        </p:nvSpPr>
        <p:spPr>
          <a:xfrm>
            <a:off x="0" y="597512"/>
            <a:ext cx="12192000" cy="6260488"/>
          </a:xfrm>
        </p:spPr>
        <p:txBody>
          <a:bodyPr>
            <a:normAutofit fontScale="92500" lnSpcReduction="20000"/>
          </a:bodyPr>
          <a:lstStyle/>
          <a:p>
            <a:pPr marL="0" indent="0">
              <a:buNone/>
            </a:pPr>
            <a:r>
              <a:rPr lang="fi-FI" sz="1800" b="1" dirty="0" err="1">
                <a:effectLst/>
                <a:latin typeface="Calibri" panose="020F0502020204030204" pitchFamily="34" charset="0"/>
                <a:ea typeface="Calibri" panose="020F0502020204030204" pitchFamily="34" charset="0"/>
              </a:rPr>
              <a:t>YHA:n</a:t>
            </a:r>
            <a:r>
              <a:rPr lang="fi-FI" sz="1800" b="1" dirty="0">
                <a:effectLst/>
                <a:latin typeface="Calibri" panose="020F0502020204030204" pitchFamily="34" charset="0"/>
                <a:ea typeface="Calibri" panose="020F0502020204030204" pitchFamily="34" charset="0"/>
              </a:rPr>
              <a:t> (korjauksen ohjelmointi) lähtötietojen valmistelu ohjaa loppuvuoden ja alkuvuoden Tievelhon tekemistä.</a:t>
            </a:r>
          </a:p>
          <a:p>
            <a:pPr marL="0" indent="0">
              <a:buNone/>
            </a:pPr>
            <a:endParaRPr lang="fi-FI" sz="1800" b="1" dirty="0">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Tieosoitemuutosten ajot järjestelmään:</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Kesän 2023 tieosoitemuutokset ajetaan tuotantoon viikolla </a:t>
            </a:r>
            <a:r>
              <a:rPr lang="fi-FI" sz="1800" dirty="0">
                <a:latin typeface="Calibri" panose="020F0502020204030204" pitchFamily="34" charset="0"/>
                <a:ea typeface="Calibri" panose="020F0502020204030204" pitchFamily="34" charset="0"/>
              </a:rPr>
              <a:t>49-50</a:t>
            </a:r>
            <a:r>
              <a:rPr lang="fi-FI" sz="1800" dirty="0">
                <a:effectLst/>
                <a:latin typeface="Calibri" panose="020F0502020204030204" pitchFamily="34" charset="0"/>
                <a:ea typeface="Calibri" panose="020F0502020204030204" pitchFamily="34" charset="0"/>
              </a:rPr>
              <a:t>.</a:t>
            </a:r>
          </a:p>
          <a:p>
            <a:r>
              <a:rPr lang="fi-FI" sz="1800" dirty="0">
                <a:effectLst/>
                <a:latin typeface="Calibri" panose="020F0502020204030204" pitchFamily="34" charset="0"/>
                <a:ea typeface="Calibri" panose="020F0502020204030204" pitchFamily="34" charset="0"/>
              </a:rPr>
              <a:t>Syksyn 2023 tieosoitemuutokset ajetaan järjestelmään tammikuussa 2024.</a:t>
            </a:r>
          </a:p>
          <a:p>
            <a:pPr marL="0" indent="0">
              <a:buNone/>
            </a:pPr>
            <a:endParaRPr lang="fi-FI" sz="1800" b="1" dirty="0">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Infra:</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Indeksointiin tehty parannuksia, jotka tehostavat tietojen saatavuutta.</a:t>
            </a:r>
          </a:p>
          <a:p>
            <a:r>
              <a:rPr lang="fi-FI" sz="1800" dirty="0">
                <a:effectLst/>
                <a:latin typeface="Calibri" panose="020F0502020204030204" pitchFamily="34" charset="0"/>
                <a:ea typeface="Calibri" panose="020F0502020204030204" pitchFamily="34" charset="0"/>
              </a:rPr>
              <a:t>Tietoturva-asioita viety eteenpäin (versioiden päivityksiä </a:t>
            </a:r>
            <a:r>
              <a:rPr lang="fi-FI" sz="1800" dirty="0" err="1">
                <a:effectLst/>
                <a:latin typeface="Calibri" panose="020F0502020204030204" pitchFamily="34" charset="0"/>
                <a:ea typeface="Calibri" panose="020F0502020204030204" pitchFamily="34" charset="0"/>
              </a:rPr>
              <a:t>jne</a:t>
            </a:r>
            <a:r>
              <a:rPr lang="fi-FI" sz="1800" dirty="0">
                <a:effectLst/>
                <a:latin typeface="Calibri" panose="020F0502020204030204" pitchFamily="34" charset="0"/>
                <a:ea typeface="Calibri" panose="020F0502020204030204" pitchFamily="34" charset="0"/>
              </a:rPr>
              <a:t>…)</a:t>
            </a:r>
          </a:p>
          <a:p>
            <a:pPr marL="0" indent="0">
              <a:buNone/>
            </a:pPr>
            <a:endParaRPr lang="fi-FI" sz="1800" dirty="0">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Tietojen ajantasaisuus:</a:t>
            </a:r>
            <a:endParaRPr lang="fi-FI" sz="1800" dirty="0">
              <a:effectLst/>
              <a:latin typeface="Calibri" panose="020F0502020204030204" pitchFamily="34" charset="0"/>
              <a:ea typeface="Calibri" panose="020F0502020204030204" pitchFamily="34" charset="0"/>
            </a:endParaRPr>
          </a:p>
          <a:p>
            <a:r>
              <a:rPr lang="fi-FI" sz="1800" dirty="0">
                <a:solidFill>
                  <a:srgbClr val="000000"/>
                </a:solidFill>
                <a:effectLst/>
                <a:latin typeface="Calibri" panose="020F0502020204030204" pitchFamily="34" charset="0"/>
                <a:ea typeface="Calibri" panose="020F0502020204030204" pitchFamily="34" charset="0"/>
              </a:rPr>
              <a:t>Tiimien välisen yhteistyön ansiosta tievelhon tietojen ajantasaisuus on parantunut huomattavasti kesän ja syksyn aikana. Tietojen ajantasaisuuden parantuminen näkyy loppukäyttäjille eri palveluissa näytettävien tietojen oikeellisuudessa ja ajantasaisuudessa. Myös tietojen päivityspyyntöihin liittyvät vasteajat ovat lyhentyneet.</a:t>
            </a:r>
          </a:p>
          <a:p>
            <a:pPr marL="0" indent="0">
              <a:buNone/>
            </a:pPr>
            <a:endParaRPr lang="fi-FI" sz="1800" dirty="0">
              <a:solidFill>
                <a:srgbClr val="000000"/>
              </a:solidFill>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Käyttöliittymäkehitys:</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Calibri" panose="020F0502020204030204" pitchFamily="34" charset="0"/>
              </a:rPr>
              <a:t>MVP (ensimmäinen toimiva versio) versio tiekohdehaun uudistamisesta tuotantoon vuoden vaihteen jälkeen. </a:t>
            </a:r>
          </a:p>
          <a:p>
            <a:pPr marL="0" indent="0">
              <a:buNone/>
            </a:pPr>
            <a:endParaRPr lang="fi-FI" sz="1800" dirty="0">
              <a:effectLst/>
              <a:latin typeface="Calibri" panose="020F0502020204030204" pitchFamily="34" charset="0"/>
              <a:ea typeface="Calibri" panose="020F0502020204030204" pitchFamily="34" charset="0"/>
            </a:endParaRPr>
          </a:p>
          <a:p>
            <a:pPr marL="0" indent="0">
              <a:buNone/>
            </a:pPr>
            <a:r>
              <a:rPr lang="fi-FI" sz="1800" b="1" dirty="0">
                <a:effectLst/>
                <a:latin typeface="Calibri" panose="020F0502020204030204" pitchFamily="34" charset="0"/>
                <a:ea typeface="Calibri" panose="020F0502020204030204" pitchFamily="34" charset="0"/>
              </a:rPr>
              <a:t>Tietopalvelupyynnöt:</a:t>
            </a:r>
            <a:endParaRPr lang="fi-FI" sz="1800" dirty="0">
              <a:effectLst/>
              <a:latin typeface="Calibri" panose="020F0502020204030204" pitchFamily="34" charset="0"/>
              <a:ea typeface="Calibri" panose="020F0502020204030204" pitchFamily="34" charset="0"/>
            </a:endParaRPr>
          </a:p>
          <a:p>
            <a:r>
              <a:rPr lang="fi-FI" sz="1800" dirty="0">
                <a:effectLst/>
                <a:latin typeface="Calibri" panose="020F0502020204030204" pitchFamily="34" charset="0"/>
                <a:ea typeface="Times New Roman" panose="02020603050405020304" pitchFamily="18" charset="0"/>
              </a:rPr>
              <a:t>Operoinnilla on ollut nyt aikaa edistää tietopalvelujen tuottamista ja uusia tapoja toteuttaa niitä on kehitetty. Ne mahdollistavat yhä moninaisemmat tietoirrotukset. Tietopyyntöjen vasteaikoja on saatu jo nyt lyhyemmäksi.</a:t>
            </a:r>
            <a:endParaRPr lang="fi-FI" dirty="0">
              <a:solidFill>
                <a:srgbClr val="172B4D"/>
              </a:solidFill>
              <a:latin typeface="-apple-system"/>
              <a:sym typeface="Wingdings" panose="05000000000000000000" pitchFamily="2" charset="2"/>
            </a:endParaRPr>
          </a:p>
          <a:p>
            <a:pPr marL="0" indent="0">
              <a:buNone/>
            </a:pPr>
            <a:endParaRPr lang="fi-FI" dirty="0">
              <a:solidFill>
                <a:srgbClr val="172B4D"/>
              </a:solidFill>
              <a:latin typeface="-apple-system"/>
            </a:endParaRPr>
          </a:p>
          <a:p>
            <a:endParaRPr lang="fi-FI" dirty="0">
              <a:solidFill>
                <a:srgbClr val="172B4D"/>
              </a:solidFill>
              <a:latin typeface="-apple-system"/>
            </a:endParaRPr>
          </a:p>
          <a:p>
            <a:endParaRPr lang="fi-FI" dirty="0">
              <a:solidFill>
                <a:srgbClr val="172B4D"/>
              </a:solidFill>
              <a:latin typeface="-apple-system"/>
            </a:endParaRPr>
          </a:p>
          <a:p>
            <a:pPr marL="0" indent="0">
              <a:buNone/>
            </a:pPr>
            <a:endParaRPr lang="fi-FI" dirty="0">
              <a:solidFill>
                <a:srgbClr val="172B4D"/>
              </a:solidFill>
              <a:latin typeface="-apple-system"/>
            </a:endParaRPr>
          </a:p>
        </p:txBody>
      </p:sp>
      <p:sp>
        <p:nvSpPr>
          <p:cNvPr id="4" name="Dian numeron paikkamerkki 3">
            <a:extLst>
              <a:ext uri="{FF2B5EF4-FFF2-40B4-BE49-F238E27FC236}">
                <a16:creationId xmlns:a16="http://schemas.microsoft.com/office/drawing/2014/main" id="{08A088F4-BA4E-446E-A519-333A0B57B7F7}"/>
              </a:ext>
            </a:extLst>
          </p:cNvPr>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214369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0F6CBD-1A77-83F8-5A35-3809274CAFE7}"/>
              </a:ext>
            </a:extLst>
          </p:cNvPr>
          <p:cNvSpPr>
            <a:spLocks noGrp="1"/>
          </p:cNvSpPr>
          <p:nvPr>
            <p:ph type="title"/>
          </p:nvPr>
        </p:nvSpPr>
        <p:spPr>
          <a:xfrm>
            <a:off x="2826391" y="2301"/>
            <a:ext cx="5931716" cy="742222"/>
          </a:xfrm>
        </p:spPr>
        <p:txBody>
          <a:bodyPr/>
          <a:lstStyle/>
          <a:p>
            <a:r>
              <a:rPr lang="fi-FI" dirty="0"/>
              <a:t>Dataan liittyvät huomiot</a:t>
            </a:r>
          </a:p>
        </p:txBody>
      </p:sp>
      <p:sp>
        <p:nvSpPr>
          <p:cNvPr id="3" name="Tekstin paikkamerkki 2">
            <a:extLst>
              <a:ext uri="{FF2B5EF4-FFF2-40B4-BE49-F238E27FC236}">
                <a16:creationId xmlns:a16="http://schemas.microsoft.com/office/drawing/2014/main" id="{5F386AB5-D2B0-33C5-0C78-11C9DF80EAF6}"/>
              </a:ext>
            </a:extLst>
          </p:cNvPr>
          <p:cNvSpPr>
            <a:spLocks noGrp="1"/>
          </p:cNvSpPr>
          <p:nvPr>
            <p:ph type="body" sz="quarter" idx="13"/>
          </p:nvPr>
        </p:nvSpPr>
        <p:spPr>
          <a:xfrm>
            <a:off x="0" y="872761"/>
            <a:ext cx="12192000" cy="5848714"/>
          </a:xfrm>
        </p:spPr>
        <p:txBody>
          <a:bodyPr>
            <a:normAutofit fontScale="62500" lnSpcReduction="20000"/>
          </a:bodyPr>
          <a:lstStyle/>
          <a:p>
            <a:pPr marL="0" indent="0">
              <a:buNone/>
            </a:pPr>
            <a:r>
              <a:rPr lang="fi-FI" sz="2000" dirty="0"/>
              <a:t>Erikoiskuljetusreitteihin liittyvä luokittelu tulee suurella todennäköisesti muuttumaan (asia käsittelyssä).</a:t>
            </a:r>
          </a:p>
          <a:p>
            <a:pPr marL="0" indent="0">
              <a:buNone/>
            </a:pPr>
            <a:endParaRPr lang="fi-FI" sz="2000" dirty="0"/>
          </a:p>
          <a:p>
            <a:pPr marL="0" indent="0">
              <a:buNone/>
            </a:pPr>
            <a:r>
              <a:rPr lang="fi-FI" sz="2000" b="1" dirty="0"/>
              <a:t>Luokittelumuutos julkisesta salaiseksi. </a:t>
            </a:r>
            <a:r>
              <a:rPr lang="fi-FI" sz="2000" dirty="0"/>
              <a:t>Tiedot tullaan poistamaan Tievelhosta sekä kaikista muista palveluista. Tällä hetkellä selvitetään mihin tieto siirretään ja missä muodossa.</a:t>
            </a:r>
            <a:endParaRPr lang="fi-FI" sz="2000" b="1" dirty="0">
              <a:solidFill>
                <a:srgbClr val="172B4D"/>
              </a:solidFill>
              <a:latin typeface="-apple-system"/>
            </a:endParaRPr>
          </a:p>
          <a:p>
            <a:pPr marL="0" indent="0" algn="l">
              <a:buNone/>
            </a:pPr>
            <a:r>
              <a:rPr lang="fi-FI" sz="2000" b="1" dirty="0">
                <a:solidFill>
                  <a:srgbClr val="172B4D"/>
                </a:solidFill>
                <a:latin typeface="-apple-system"/>
              </a:rPr>
              <a:t>Ominaisuustieto</a:t>
            </a:r>
            <a:r>
              <a:rPr lang="fi-FI" sz="2000" b="1" i="0" dirty="0">
                <a:solidFill>
                  <a:srgbClr val="172B4D"/>
                </a:solidFill>
                <a:effectLst/>
                <a:latin typeface="-apple-system"/>
              </a:rPr>
              <a:t>:</a:t>
            </a:r>
            <a:endParaRPr lang="fi-FI" sz="2000" b="0" i="0" dirty="0">
              <a:solidFill>
                <a:srgbClr val="172B4D"/>
              </a:solidFill>
              <a:effectLst/>
              <a:latin typeface="-apple-system"/>
            </a:endParaRPr>
          </a:p>
          <a:p>
            <a:pPr algn="l"/>
            <a:r>
              <a:rPr lang="fi-FI" sz="2000" b="0" i="0" dirty="0">
                <a:solidFill>
                  <a:srgbClr val="172B4D"/>
                </a:solidFill>
                <a:effectLst/>
                <a:latin typeface="-apple-system"/>
              </a:rPr>
              <a:t>Erikoiskuljetusreittiluokka</a:t>
            </a:r>
          </a:p>
          <a:p>
            <a:pPr marL="0" indent="0" algn="l">
              <a:buNone/>
            </a:pPr>
            <a:r>
              <a:rPr lang="fi-FI" sz="1900" b="1" i="0" dirty="0">
                <a:solidFill>
                  <a:srgbClr val="172B4D"/>
                </a:solidFill>
                <a:effectLst/>
                <a:latin typeface="-apple-system"/>
              </a:rPr>
              <a:t>Arvot:</a:t>
            </a:r>
            <a:endParaRPr lang="fi-FI" sz="1900" b="0" i="0" dirty="0">
              <a:solidFill>
                <a:srgbClr val="172B4D"/>
              </a:solidFill>
              <a:effectLst/>
              <a:latin typeface="-apple-system"/>
            </a:endParaRPr>
          </a:p>
          <a:p>
            <a:pPr marL="742950" lvl="1" indent="-285750" algn="l">
              <a:buFont typeface="Arial" panose="020B0604020202020204" pitchFamily="34" charset="0"/>
              <a:buChar char="•"/>
            </a:pPr>
            <a:r>
              <a:rPr lang="fi-FI" sz="2000" b="0" i="0" dirty="0">
                <a:solidFill>
                  <a:srgbClr val="172B4D"/>
                </a:solidFill>
                <a:effectLst/>
                <a:latin typeface="-apple-system"/>
              </a:rPr>
              <a:t>"Ei ole" (eriku00)</a:t>
            </a:r>
          </a:p>
          <a:p>
            <a:pPr marL="742950" lvl="1" indent="-285750" algn="l">
              <a:buFont typeface="Arial" panose="020B0604020202020204" pitchFamily="34" charset="0"/>
              <a:buChar char="•"/>
            </a:pPr>
            <a:r>
              <a:rPr lang="fi-FI" sz="2000" b="0" i="0" dirty="0">
                <a:solidFill>
                  <a:srgbClr val="172B4D"/>
                </a:solidFill>
                <a:effectLst/>
                <a:latin typeface="-apple-system"/>
              </a:rPr>
              <a:t>Suurmuuntajareitti 400 </a:t>
            </a:r>
            <a:r>
              <a:rPr lang="fi-FI" sz="2000" b="0" i="0" dirty="0" err="1">
                <a:solidFill>
                  <a:srgbClr val="172B4D"/>
                </a:solidFill>
                <a:effectLst/>
                <a:latin typeface="-apple-system"/>
              </a:rPr>
              <a:t>kV:n</a:t>
            </a:r>
            <a:r>
              <a:rPr lang="fi-FI" sz="2000" b="0" i="0" dirty="0">
                <a:solidFill>
                  <a:srgbClr val="172B4D"/>
                </a:solidFill>
                <a:effectLst/>
                <a:latin typeface="-apple-system"/>
              </a:rPr>
              <a:t> muuntajalle (eriku04)</a:t>
            </a:r>
          </a:p>
          <a:p>
            <a:pPr marL="742950" lvl="1" indent="-285750" algn="l">
              <a:buFont typeface="Arial" panose="020B0604020202020204" pitchFamily="34" charset="0"/>
              <a:buChar char="•"/>
            </a:pPr>
            <a:r>
              <a:rPr lang="fi-FI" sz="2000" b="0" i="0" dirty="0">
                <a:solidFill>
                  <a:srgbClr val="172B4D"/>
                </a:solidFill>
                <a:effectLst/>
                <a:latin typeface="-apple-system"/>
              </a:rPr>
              <a:t>Suurmuuntajareitti 200 </a:t>
            </a:r>
            <a:r>
              <a:rPr lang="fi-FI" sz="2000" b="0" i="0" dirty="0" err="1">
                <a:solidFill>
                  <a:srgbClr val="172B4D"/>
                </a:solidFill>
                <a:effectLst/>
                <a:latin typeface="-apple-system"/>
              </a:rPr>
              <a:t>kV:n</a:t>
            </a:r>
            <a:r>
              <a:rPr lang="fi-FI" sz="2000" b="0" i="0" dirty="0">
                <a:solidFill>
                  <a:srgbClr val="172B4D"/>
                </a:solidFill>
                <a:effectLst/>
                <a:latin typeface="-apple-system"/>
              </a:rPr>
              <a:t> muuntajalle (eriku05)</a:t>
            </a:r>
          </a:p>
          <a:p>
            <a:pPr marL="457200" lvl="1" indent="0" algn="l">
              <a:buNone/>
            </a:pPr>
            <a:endParaRPr lang="fi-FI" sz="2000" dirty="0"/>
          </a:p>
          <a:p>
            <a:pPr marL="0" indent="0">
              <a:buNone/>
            </a:pPr>
            <a:r>
              <a:rPr lang="fi-FI" sz="2000" dirty="0"/>
              <a:t>Muut erikoiskuljetusreitteihin liittyvät tiedot muuttuvat </a:t>
            </a:r>
            <a:r>
              <a:rPr lang="fi-FI" sz="2000" b="1" dirty="0"/>
              <a:t>avoimesta julkisesti. </a:t>
            </a:r>
            <a:r>
              <a:rPr lang="fi-FI" sz="2000" dirty="0"/>
              <a:t>Näitä ovat:</a:t>
            </a:r>
          </a:p>
          <a:p>
            <a:pPr algn="l">
              <a:buFont typeface="Arial" panose="020B0604020202020204" pitchFamily="34" charset="0"/>
              <a:buChar char="•"/>
            </a:pPr>
            <a:r>
              <a:rPr lang="fi-FI" b="0" i="0" dirty="0">
                <a:solidFill>
                  <a:srgbClr val="172B4D"/>
                </a:solidFill>
                <a:effectLst/>
                <a:latin typeface="-apple-system"/>
              </a:rPr>
              <a:t>Korkeus, leveys pituus, yhteydet muihin kohteisiin</a:t>
            </a:r>
          </a:p>
          <a:p>
            <a:pPr algn="l">
              <a:buFont typeface="Arial" panose="020B0604020202020204" pitchFamily="34" charset="0"/>
              <a:buChar char="•"/>
            </a:pPr>
            <a:r>
              <a:rPr lang="fi-FI" b="0" i="0" dirty="0">
                <a:solidFill>
                  <a:srgbClr val="172B4D"/>
                </a:solidFill>
                <a:effectLst/>
                <a:latin typeface="-apple-system"/>
              </a:rPr>
              <a:t>Status (voimassa oleva/tuleva reitti)</a:t>
            </a:r>
          </a:p>
          <a:p>
            <a:pPr algn="l"/>
            <a:r>
              <a:rPr lang="fi-FI" b="0" i="0" dirty="0">
                <a:solidFill>
                  <a:srgbClr val="172B4D"/>
                </a:solidFill>
                <a:effectLst/>
                <a:latin typeface="-apple-system"/>
              </a:rPr>
              <a:t>Erikoiskuljetusreittiluokka</a:t>
            </a:r>
          </a:p>
          <a:p>
            <a:pPr marL="0" indent="0" algn="l">
              <a:buNone/>
            </a:pPr>
            <a:r>
              <a:rPr lang="fi-FI" sz="1900" b="1" i="0" dirty="0">
                <a:solidFill>
                  <a:srgbClr val="172B4D"/>
                </a:solidFill>
                <a:effectLst/>
                <a:latin typeface="-apple-system"/>
              </a:rPr>
              <a:t>Arvot:</a:t>
            </a:r>
            <a:endParaRPr lang="fi-FI" sz="1900" b="0" i="0" dirty="0">
              <a:solidFill>
                <a:srgbClr val="172B4D"/>
              </a:solidFill>
              <a:effectLst/>
              <a:latin typeface="-apple-system"/>
            </a:endParaRPr>
          </a:p>
          <a:p>
            <a:pPr marL="742950" lvl="1" indent="-285750" algn="l">
              <a:buFont typeface="Arial" panose="020B0604020202020204" pitchFamily="34" charset="0"/>
              <a:buChar char="•"/>
            </a:pPr>
            <a:r>
              <a:rPr lang="fi-FI" b="0" i="0" dirty="0" err="1">
                <a:solidFill>
                  <a:srgbClr val="172B4D"/>
                </a:solidFill>
                <a:effectLst/>
                <a:latin typeface="-apple-system"/>
              </a:rPr>
              <a:t>Sekv</a:t>
            </a:r>
            <a:r>
              <a:rPr lang="fi-FI" b="0" i="0" dirty="0">
                <a:solidFill>
                  <a:srgbClr val="172B4D"/>
                </a:solidFill>
                <a:effectLst/>
                <a:latin typeface="-apple-system"/>
              </a:rPr>
              <a:t> (</a:t>
            </a:r>
            <a:r>
              <a:rPr lang="fi-FI" b="0" i="0" dirty="0" err="1">
                <a:solidFill>
                  <a:srgbClr val="172B4D"/>
                </a:solidFill>
                <a:effectLst/>
                <a:latin typeface="-apple-system"/>
              </a:rPr>
              <a:t>eriku</a:t>
            </a:r>
            <a:r>
              <a:rPr lang="fi-FI" b="0" i="0" dirty="0">
                <a:solidFill>
                  <a:srgbClr val="172B4D"/>
                </a:solidFill>
                <a:effectLst/>
                <a:latin typeface="-apple-system"/>
              </a:rPr>
              <a:t> 01)</a:t>
            </a:r>
          </a:p>
          <a:p>
            <a:pPr marL="742950" lvl="1" indent="-285750" algn="l">
              <a:buFont typeface="Arial" panose="020B0604020202020204" pitchFamily="34" charset="0"/>
              <a:buChar char="•"/>
            </a:pPr>
            <a:r>
              <a:rPr lang="fi-FI" b="0" i="0" dirty="0">
                <a:solidFill>
                  <a:srgbClr val="172B4D"/>
                </a:solidFill>
                <a:effectLst/>
                <a:latin typeface="-apple-system"/>
              </a:rPr>
              <a:t>Kaide </a:t>
            </a:r>
            <a:r>
              <a:rPr lang="fi-FI" b="0" i="0" dirty="0" err="1">
                <a:solidFill>
                  <a:srgbClr val="172B4D"/>
                </a:solidFill>
                <a:effectLst/>
                <a:latin typeface="-apple-system"/>
              </a:rPr>
              <a:t>sekv</a:t>
            </a:r>
            <a:r>
              <a:rPr lang="fi-FI" b="0" i="0" dirty="0">
                <a:solidFill>
                  <a:srgbClr val="172B4D"/>
                </a:solidFill>
                <a:effectLst/>
                <a:latin typeface="-apple-system"/>
              </a:rPr>
              <a:t> (</a:t>
            </a:r>
            <a:r>
              <a:rPr lang="fi-FI" b="0" i="0" dirty="0" err="1">
                <a:solidFill>
                  <a:srgbClr val="172B4D"/>
                </a:solidFill>
                <a:effectLst/>
                <a:latin typeface="-apple-system"/>
              </a:rPr>
              <a:t>eriku</a:t>
            </a:r>
            <a:r>
              <a:rPr lang="fi-FI" b="0" i="0" dirty="0">
                <a:solidFill>
                  <a:srgbClr val="172B4D"/>
                </a:solidFill>
                <a:effectLst/>
                <a:latin typeface="-apple-system"/>
              </a:rPr>
              <a:t> 02)</a:t>
            </a:r>
          </a:p>
          <a:p>
            <a:pPr marL="742950" lvl="1" indent="-285750" algn="l">
              <a:buFont typeface="Arial" panose="020B0604020202020204" pitchFamily="34" charset="0"/>
              <a:buChar char="•"/>
            </a:pPr>
            <a:r>
              <a:rPr lang="fi-FI" b="0" i="0" dirty="0">
                <a:solidFill>
                  <a:srgbClr val="172B4D"/>
                </a:solidFill>
                <a:effectLst/>
                <a:latin typeface="-apple-system"/>
              </a:rPr>
              <a:t>Täydentävä reitti (</a:t>
            </a:r>
            <a:r>
              <a:rPr lang="fi-FI" b="0" i="0" dirty="0" err="1">
                <a:solidFill>
                  <a:srgbClr val="172B4D"/>
                </a:solidFill>
                <a:effectLst/>
                <a:latin typeface="-apple-system"/>
              </a:rPr>
              <a:t>eriku</a:t>
            </a:r>
            <a:r>
              <a:rPr lang="fi-FI" b="0" i="0" dirty="0">
                <a:solidFill>
                  <a:srgbClr val="172B4D"/>
                </a:solidFill>
                <a:effectLst/>
                <a:latin typeface="-apple-system"/>
              </a:rPr>
              <a:t> 03)</a:t>
            </a:r>
          </a:p>
          <a:p>
            <a:r>
              <a:rPr lang="fi-FI" sz="2000" dirty="0"/>
              <a:t>Päätösrekisterin tietosisältö (erikoiskuljetusreitit)</a:t>
            </a:r>
          </a:p>
          <a:p>
            <a:pPr marL="0" indent="0">
              <a:buNone/>
            </a:pPr>
            <a:r>
              <a:rPr lang="fi-FI" b="1" i="0" dirty="0">
                <a:solidFill>
                  <a:srgbClr val="172B4D"/>
                </a:solidFill>
                <a:effectLst/>
                <a:latin typeface="-apple-system"/>
              </a:rPr>
              <a:t>Ominaisuudet (saatavilla vielä </a:t>
            </a:r>
            <a:r>
              <a:rPr lang="fi-FI" b="1" i="0" dirty="0" err="1">
                <a:solidFill>
                  <a:srgbClr val="172B4D"/>
                </a:solidFill>
                <a:effectLst/>
                <a:latin typeface="-apple-system"/>
              </a:rPr>
              <a:t>VäyläMapista</a:t>
            </a:r>
            <a:r>
              <a:rPr lang="fi-FI" b="1" i="0" dirty="0">
                <a:solidFill>
                  <a:srgbClr val="172B4D"/>
                </a:solidFill>
                <a:effectLst/>
                <a:latin typeface="-apple-system"/>
              </a:rPr>
              <a:t> ja Tievelhosta)</a:t>
            </a:r>
            <a:endParaRPr lang="fi-FI" b="0" i="0" dirty="0">
              <a:solidFill>
                <a:srgbClr val="172B4D"/>
              </a:solidFill>
              <a:effectLst/>
              <a:latin typeface="-apple-system"/>
            </a:endParaRPr>
          </a:p>
          <a:p>
            <a:pPr marL="0" indent="0">
              <a:buNone/>
            </a:pPr>
            <a:endParaRPr lang="fi-FI" dirty="0"/>
          </a:p>
          <a:p>
            <a:pPr marL="0" indent="0">
              <a:buNone/>
            </a:pPr>
            <a:r>
              <a:rPr lang="fi-FI" sz="1800" dirty="0"/>
              <a:t>Heini Rauniolta (Väylävirasto) voi kysyä aiheeseen liittyvää lisätietoa!</a:t>
            </a:r>
          </a:p>
        </p:txBody>
      </p:sp>
      <p:sp>
        <p:nvSpPr>
          <p:cNvPr id="4" name="Dian numeron paikkamerkki 3">
            <a:extLst>
              <a:ext uri="{FF2B5EF4-FFF2-40B4-BE49-F238E27FC236}">
                <a16:creationId xmlns:a16="http://schemas.microsoft.com/office/drawing/2014/main" id="{467148A1-E7C3-7B9F-C513-BC62834A0DD1}"/>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71003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D4833-F785-E239-F8FB-BA8322AE955E}"/>
              </a:ext>
            </a:extLst>
          </p:cNvPr>
          <p:cNvSpPr>
            <a:spLocks noGrp="1"/>
          </p:cNvSpPr>
          <p:nvPr>
            <p:ph type="title"/>
          </p:nvPr>
        </p:nvSpPr>
        <p:spPr/>
        <p:txBody>
          <a:bodyPr/>
          <a:lstStyle/>
          <a:p>
            <a:endParaRPr lang="fi-FI"/>
          </a:p>
        </p:txBody>
      </p:sp>
      <p:sp>
        <p:nvSpPr>
          <p:cNvPr id="4" name="Dian numeron paikkamerkki 3">
            <a:extLst>
              <a:ext uri="{FF2B5EF4-FFF2-40B4-BE49-F238E27FC236}">
                <a16:creationId xmlns:a16="http://schemas.microsoft.com/office/drawing/2014/main" id="{AC270FD6-3699-BF69-EE3F-73A33B268604}"/>
              </a:ext>
            </a:extLst>
          </p:cNvPr>
          <p:cNvSpPr>
            <a:spLocks noGrp="1"/>
          </p:cNvSpPr>
          <p:nvPr>
            <p:ph type="sldNum" sz="quarter" idx="4"/>
          </p:nvPr>
        </p:nvSpPr>
        <p:spPr/>
        <p:txBody>
          <a:bodyPr/>
          <a:lstStyle/>
          <a:p>
            <a:fld id="{6BD4A0EF-951A-4343-A672-F31B58E6828E}" type="slidenum">
              <a:rPr lang="en-US" smtClean="0"/>
              <a:t>5</a:t>
            </a:fld>
            <a:endParaRPr lang="en-US"/>
          </a:p>
        </p:txBody>
      </p:sp>
      <p:pic>
        <p:nvPicPr>
          <p:cNvPr id="6" name="Kuva 5">
            <a:extLst>
              <a:ext uri="{FF2B5EF4-FFF2-40B4-BE49-F238E27FC236}">
                <a16:creationId xmlns:a16="http://schemas.microsoft.com/office/drawing/2014/main" id="{EA632D94-E8BB-067B-01E1-2E2C6E6FE6D4}"/>
              </a:ext>
            </a:extLst>
          </p:cNvPr>
          <p:cNvPicPr>
            <a:picLocks noChangeAspect="1"/>
          </p:cNvPicPr>
          <p:nvPr/>
        </p:nvPicPr>
        <p:blipFill>
          <a:blip r:embed="rId2"/>
          <a:stretch>
            <a:fillRect/>
          </a:stretch>
        </p:blipFill>
        <p:spPr>
          <a:xfrm>
            <a:off x="0" y="237182"/>
            <a:ext cx="12192000" cy="6383635"/>
          </a:xfrm>
          <a:prstGeom prst="rect">
            <a:avLst/>
          </a:prstGeom>
        </p:spPr>
      </p:pic>
    </p:spTree>
    <p:extLst>
      <p:ext uri="{BB962C8B-B14F-4D97-AF65-F5344CB8AC3E}">
        <p14:creationId xmlns:p14="http://schemas.microsoft.com/office/powerpoint/2010/main" val="260367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72FBA1-00C0-7548-7B0E-4C0EA7FA2DEE}"/>
              </a:ext>
            </a:extLst>
          </p:cNvPr>
          <p:cNvSpPr>
            <a:spLocks noGrp="1"/>
          </p:cNvSpPr>
          <p:nvPr>
            <p:ph type="title"/>
          </p:nvPr>
        </p:nvSpPr>
        <p:spPr>
          <a:xfrm>
            <a:off x="838200" y="365126"/>
            <a:ext cx="10515600" cy="708666"/>
          </a:xfrm>
        </p:spPr>
        <p:txBody>
          <a:bodyPr/>
          <a:lstStyle/>
          <a:p>
            <a:r>
              <a:rPr lang="fi-FI" dirty="0"/>
              <a:t>VEXLINE</a:t>
            </a:r>
          </a:p>
        </p:txBody>
      </p:sp>
      <p:sp>
        <p:nvSpPr>
          <p:cNvPr id="3" name="Tekstin paikkamerkki 2">
            <a:extLst>
              <a:ext uri="{FF2B5EF4-FFF2-40B4-BE49-F238E27FC236}">
                <a16:creationId xmlns:a16="http://schemas.microsoft.com/office/drawing/2014/main" id="{4302E408-14D1-7453-2DD6-4FE00851F841}"/>
              </a:ext>
            </a:extLst>
          </p:cNvPr>
          <p:cNvSpPr>
            <a:spLocks noGrp="1"/>
          </p:cNvSpPr>
          <p:nvPr>
            <p:ph type="body" sz="quarter" idx="13"/>
          </p:nvPr>
        </p:nvSpPr>
        <p:spPr>
          <a:xfrm>
            <a:off x="838200" y="1216404"/>
            <a:ext cx="10487025" cy="4698621"/>
          </a:xfrm>
        </p:spPr>
        <p:txBody>
          <a:bodyPr/>
          <a:lstStyle/>
          <a:p>
            <a:pPr marL="0" indent="0">
              <a:buNone/>
            </a:pPr>
            <a:r>
              <a:rPr lang="fi-FI" dirty="0">
                <a:hlinkClick r:id="rId2"/>
              </a:rPr>
              <a:t>https://vayla.fi/-/vaylaviraston-paikkatietojen-viitekehysmuuntimen-kayttoliittyma-on-nyt-vexline</a:t>
            </a:r>
            <a:r>
              <a:rPr lang="fi-FI" dirty="0"/>
              <a:t> +</a:t>
            </a:r>
          </a:p>
          <a:p>
            <a:r>
              <a:rPr lang="fi-FI" dirty="0"/>
              <a:t>Käyttöliittymä: </a:t>
            </a:r>
            <a:r>
              <a:rPr lang="fi-FI" sz="1800" u="sng" dirty="0">
                <a:solidFill>
                  <a:srgbClr val="0563C1"/>
                </a:solidFill>
                <a:effectLst/>
                <a:latin typeface="Calibri" panose="020F0502020204030204" pitchFamily="34" charset="0"/>
                <a:ea typeface="Calibri" panose="020F0502020204030204" pitchFamily="34" charset="0"/>
              </a:rPr>
              <a:t>https://paikkatieto.vaylapilvi.fi/vexline/</a:t>
            </a:r>
            <a:endParaRPr lang="fi-FI" dirty="0"/>
          </a:p>
          <a:p>
            <a:r>
              <a:rPr lang="fi-FI" dirty="0"/>
              <a:t>Palaute: </a:t>
            </a:r>
            <a:r>
              <a:rPr lang="fi-FI" dirty="0">
                <a:hlinkClick r:id="rId3"/>
              </a:rPr>
              <a:t>paikkatieto@vayla.fi</a:t>
            </a:r>
            <a:r>
              <a:rPr lang="fi-FI" dirty="0"/>
              <a:t> </a:t>
            </a:r>
          </a:p>
        </p:txBody>
      </p:sp>
      <p:sp>
        <p:nvSpPr>
          <p:cNvPr id="4" name="Dian numeron paikkamerkki 3">
            <a:extLst>
              <a:ext uri="{FF2B5EF4-FFF2-40B4-BE49-F238E27FC236}">
                <a16:creationId xmlns:a16="http://schemas.microsoft.com/office/drawing/2014/main" id="{B3E9BC64-3222-9EE5-A86C-DB3D6BF6A476}"/>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259224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5AB38-47E0-422C-9979-8B400F719F22}"/>
              </a:ext>
            </a:extLst>
          </p:cNvPr>
          <p:cNvSpPr>
            <a:spLocks noGrp="1"/>
          </p:cNvSpPr>
          <p:nvPr>
            <p:ph type="title"/>
          </p:nvPr>
        </p:nvSpPr>
        <p:spPr>
          <a:xfrm>
            <a:off x="1576430" y="298013"/>
            <a:ext cx="8498747" cy="577850"/>
          </a:xfrm>
        </p:spPr>
        <p:txBody>
          <a:bodyPr>
            <a:normAutofit fontScale="90000"/>
          </a:bodyPr>
          <a:lstStyle/>
          <a:p>
            <a:r>
              <a:rPr lang="fi-FI" dirty="0"/>
              <a:t>Käyttäjähallinta, käyttäjätuki ja palaute</a:t>
            </a:r>
          </a:p>
        </p:txBody>
      </p:sp>
      <p:sp>
        <p:nvSpPr>
          <p:cNvPr id="3" name="Tekstin paikkamerkki 2">
            <a:extLst>
              <a:ext uri="{FF2B5EF4-FFF2-40B4-BE49-F238E27FC236}">
                <a16:creationId xmlns:a16="http://schemas.microsoft.com/office/drawing/2014/main" id="{3515FB06-9963-47CD-A577-52CB59FF8B93}"/>
              </a:ext>
            </a:extLst>
          </p:cNvPr>
          <p:cNvSpPr>
            <a:spLocks noGrp="1"/>
          </p:cNvSpPr>
          <p:nvPr>
            <p:ph type="body" sz="quarter" idx="13"/>
          </p:nvPr>
        </p:nvSpPr>
        <p:spPr>
          <a:xfrm>
            <a:off x="838200" y="1191238"/>
            <a:ext cx="10487025" cy="4723788"/>
          </a:xfrm>
        </p:spPr>
        <p:txBody>
          <a:bodyPr/>
          <a:lstStyle/>
          <a:p>
            <a:r>
              <a:rPr lang="fi-FI" dirty="0"/>
              <a:t>Velho ohjeet: </a:t>
            </a:r>
            <a:r>
              <a:rPr lang="fi-FI" dirty="0">
                <a:solidFill>
                  <a:srgbClr val="172B4D"/>
                </a:solidFill>
                <a:latin typeface="-apple-system"/>
                <a:hlinkClick r:id="rId2"/>
              </a:rPr>
              <a:t>https://ohje.velho.vaylapilvi.fi/</a:t>
            </a:r>
            <a:endParaRPr lang="fi-FI" dirty="0">
              <a:solidFill>
                <a:srgbClr val="172B4D"/>
              </a:solidFill>
              <a:latin typeface="-apple-system"/>
            </a:endParaRPr>
          </a:p>
          <a:p>
            <a:r>
              <a:rPr lang="fi-FI" dirty="0"/>
              <a:t>Operointi: </a:t>
            </a:r>
            <a:r>
              <a:rPr lang="fi-FI" dirty="0">
                <a:hlinkClick r:id="rId3"/>
              </a:rPr>
              <a:t>tiestotuki@vayla.fi</a:t>
            </a:r>
            <a:r>
              <a:rPr lang="fi-FI" dirty="0"/>
              <a:t> </a:t>
            </a:r>
          </a:p>
          <a:p>
            <a:r>
              <a:rPr lang="fi-FI" dirty="0"/>
              <a:t>Tievelhon osalta kaikki henkilöt, joilla on extranet tunnukset pääsevät käyttämään järjestelmää. Projektivelhon osalta Sami Mäkelällä on käyttäjähallinta</a:t>
            </a:r>
          </a:p>
          <a:p>
            <a:r>
              <a:rPr lang="fi-FI" dirty="0"/>
              <a:t>Palautetta voi antaa </a:t>
            </a:r>
            <a:r>
              <a:rPr lang="fi-FI" dirty="0">
                <a:hlinkClick r:id="rId4"/>
              </a:rPr>
              <a:t>velhotuki@vayla.fi</a:t>
            </a:r>
            <a:r>
              <a:rPr lang="fi-FI" dirty="0"/>
              <a:t> osoitteeseen tai suoraan käyttöliittymästä</a:t>
            </a:r>
          </a:p>
          <a:p>
            <a:endParaRPr lang="fi-FI" dirty="0"/>
          </a:p>
        </p:txBody>
      </p:sp>
      <p:sp>
        <p:nvSpPr>
          <p:cNvPr id="4" name="Dian numeron paikkamerkki 3">
            <a:extLst>
              <a:ext uri="{FF2B5EF4-FFF2-40B4-BE49-F238E27FC236}">
                <a16:creationId xmlns:a16="http://schemas.microsoft.com/office/drawing/2014/main" id="{8AF5069F-C99B-48EF-8C1C-0ED868F6A899}"/>
              </a:ext>
            </a:extLst>
          </p:cNvPr>
          <p:cNvSpPr>
            <a:spLocks noGrp="1"/>
          </p:cNvSpPr>
          <p:nvPr>
            <p:ph type="sldNum" sz="quarter" idx="4"/>
          </p:nvPr>
        </p:nvSpPr>
        <p:spPr/>
        <p:txBody>
          <a:bodyPr/>
          <a:lstStyle/>
          <a:p>
            <a:fld id="{6BD4A0EF-951A-4343-A672-F31B58E6828E}" type="slidenum">
              <a:rPr lang="en-US" smtClean="0"/>
              <a:t>7</a:t>
            </a:fld>
            <a:endParaRPr lang="en-US"/>
          </a:p>
        </p:txBody>
      </p:sp>
      <p:pic>
        <p:nvPicPr>
          <p:cNvPr id="6" name="Kuva 5">
            <a:extLst>
              <a:ext uri="{FF2B5EF4-FFF2-40B4-BE49-F238E27FC236}">
                <a16:creationId xmlns:a16="http://schemas.microsoft.com/office/drawing/2014/main" id="{0DCEE93A-32F3-4E04-8E17-01F2371A750F}"/>
              </a:ext>
            </a:extLst>
          </p:cNvPr>
          <p:cNvPicPr>
            <a:picLocks noChangeAspect="1"/>
          </p:cNvPicPr>
          <p:nvPr/>
        </p:nvPicPr>
        <p:blipFill>
          <a:blip r:embed="rId5"/>
          <a:stretch>
            <a:fillRect/>
          </a:stretch>
        </p:blipFill>
        <p:spPr>
          <a:xfrm>
            <a:off x="1165371" y="4144135"/>
            <a:ext cx="2124371" cy="2086266"/>
          </a:xfrm>
          <a:prstGeom prst="rect">
            <a:avLst/>
          </a:prstGeom>
        </p:spPr>
      </p:pic>
    </p:spTree>
    <p:extLst>
      <p:ext uri="{BB962C8B-B14F-4D97-AF65-F5344CB8AC3E}">
        <p14:creationId xmlns:p14="http://schemas.microsoft.com/office/powerpoint/2010/main" val="247925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17993"/>
      </p:ext>
    </p:extLst>
  </p:cSld>
  <p:clrMapOvr>
    <a:masterClrMapping/>
  </p:clrMapOvr>
</p:sld>
</file>

<file path=ppt/theme/theme1.xml><?xml version="1.0" encoding="utf-8"?>
<a:theme xmlns:a="http://schemas.openxmlformats.org/drawingml/2006/main" name="vayla">
  <a:themeElements>
    <a:clrScheme name="Uudet_Vayla">
      <a:dk1>
        <a:srgbClr val="000000"/>
      </a:dk1>
      <a:lt1>
        <a:srgbClr val="FFFFFF"/>
      </a:lt1>
      <a:dk2>
        <a:srgbClr val="000000"/>
      </a:dk2>
      <a:lt2>
        <a:srgbClr val="FDFCFF"/>
      </a:lt2>
      <a:accent1>
        <a:srgbClr val="0064AF"/>
      </a:accent1>
      <a:accent2>
        <a:srgbClr val="009BFF"/>
      </a:accent2>
      <a:accent3>
        <a:srgbClr val="4AC2F1"/>
      </a:accent3>
      <a:accent4>
        <a:srgbClr val="228848"/>
      </a:accent4>
      <a:accent5>
        <a:srgbClr val="910AA3"/>
      </a:accent5>
      <a:accent6>
        <a:srgbClr val="C73F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potx" id="{6087FC15-722D-48F6-A6D4-5FEB3B899A2E}" vid="{76B0F94A-6A46-413B-84AA-E57DC17D238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ivi_kameleon xmlns="" xmlns:xsi="http://www.w3.org/2001/XMLSchema-instance">
  <tyyppi>Esitys</tyyppi>
  <author>Ilkka Aaltonen</author>
  <title>Tievelho_hankinnan kohteen_kucvaus</title>
  <paivays>10.6.2021</paivays>
</livi_kameleon>
</file>

<file path=customXml/item2.xml><?xml version="1.0" encoding="utf-8"?>
<xml_kameleon>
  <ddecree/>
  <dlevelofprotection/>
  <dsecrecy/>
  <dconfidentiality/>
</xml_kameleon>
</file>

<file path=customXml/itemProps1.xml><?xml version="1.0" encoding="utf-8"?>
<ds:datastoreItem xmlns:ds="http://schemas.openxmlformats.org/officeDocument/2006/customXml" ds:itemID="{9AFB0CFF-6F10-477D-BFA9-52D658853CCB}">
  <ds:schemaRefs>
    <ds:schemaRef ds:uri=""/>
  </ds:schemaRefs>
</ds:datastoreItem>
</file>

<file path=customXml/itemProps2.xml><?xml version="1.0" encoding="utf-8"?>
<ds:datastoreItem xmlns:ds="http://schemas.openxmlformats.org/officeDocument/2006/customXml" ds:itemID="{A8012199-8EC8-45B0-B8CE-C879495E452F}">
  <ds:schemaRefs/>
</ds:datastoreItem>
</file>

<file path=docProps/app.xml><?xml version="1.0" encoding="utf-8"?>
<Properties xmlns="http://schemas.openxmlformats.org/officeDocument/2006/extended-properties" xmlns:vt="http://schemas.openxmlformats.org/officeDocument/2006/docPropsVTypes">
  <Template>vayla_ilmeella_fi</Template>
  <TotalTime>17084</TotalTime>
  <Words>396</Words>
  <Application>Microsoft Office PowerPoint</Application>
  <PresentationFormat>Laajakuva</PresentationFormat>
  <Paragraphs>67</Paragraphs>
  <Slides>8</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8</vt:i4>
      </vt:variant>
    </vt:vector>
  </HeadingPairs>
  <TitlesOfParts>
    <vt:vector size="16" baseType="lpstr">
      <vt:lpstr>-apple-system</vt:lpstr>
      <vt:lpstr>Arial</vt:lpstr>
      <vt:lpstr>Calibri</vt:lpstr>
      <vt:lpstr>Exo 2</vt:lpstr>
      <vt:lpstr>Felbridge Pro</vt:lpstr>
      <vt:lpstr>Segoe UI</vt:lpstr>
      <vt:lpstr>Tahoma</vt:lpstr>
      <vt:lpstr>vayla</vt:lpstr>
      <vt:lpstr>Tievelhovartti (07.11.2023)</vt:lpstr>
      <vt:lpstr>Agenda</vt:lpstr>
      <vt:lpstr>Ajankohtaiset ja tekemisen painopisteet</vt:lpstr>
      <vt:lpstr>Dataan liittyvät huomiot</vt:lpstr>
      <vt:lpstr>PowerPoint-esitys</vt:lpstr>
      <vt:lpstr>VEXLINE</vt:lpstr>
      <vt:lpstr>Käyttäjähallinta, käyttäjätuki ja palaute</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Tievelho_hankinnan kohteen_kucvaus</dc:title>
  <dc:creator>Ilkka Aaltonen</dc:creator>
  <cp:keywords>Esitys</cp:keywords>
  <cp:lastModifiedBy>Aaltonen Ilkka</cp:lastModifiedBy>
  <cp:revision>630</cp:revision>
  <dcterms:created xsi:type="dcterms:W3CDTF">2021-06-10T07:52:25Z</dcterms:created>
  <dcterms:modified xsi:type="dcterms:W3CDTF">2023-11-08T10:29:59Z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473.983.02.010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vayla_ilmeella_fi.potx</vt:lpwstr>
  </property>
  <property fmtid="{D5CDD505-2E9C-101B-9397-08002B2CF9AE}" pid="6" name="dvDefinition">
    <vt:lpwstr>702 (dd_default.xml)</vt:lpwstr>
  </property>
  <property fmtid="{D5CDD505-2E9C-101B-9397-08002B2CF9AE}" pid="7" name="dvDefinitionID">
    <vt:lpwstr>702</vt:lpwstr>
  </property>
  <property fmtid="{D5CDD505-2E9C-101B-9397-08002B2CF9AE}" pid="8" name="dvContentFile">
    <vt:lpwstr>dd_default.xml</vt:lpwstr>
  </property>
  <property fmtid="{D5CDD505-2E9C-101B-9397-08002B2CF9AE}" pid="9" name="dvGlobalVerID">
    <vt:lpwstr>473.85.02.232</vt:lpwstr>
  </property>
  <property fmtid="{D5CDD505-2E9C-101B-9397-08002B2CF9AE}" pid="10" name="dvDefinitionVersion">
    <vt:lpwstr>02.002 / 20.12.2018</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Lappeenrannan toimipiste</vt:lpwstr>
  </property>
  <property fmtid="{D5CDD505-2E9C-101B-9397-08002B2CF9AE}" pid="22" name="dvNumbering">
    <vt:lpwstr>0</vt:lpwstr>
  </property>
  <property fmtid="{D5CDD505-2E9C-101B-9397-08002B2CF9AE}" pid="23" name="dvDUname">
    <vt:lpwstr>Ilkka Aaltonen</vt:lpwstr>
  </property>
  <property fmtid="{D5CDD505-2E9C-101B-9397-08002B2CF9AE}" pid="24" name="dvDUFname">
    <vt:lpwstr>Ilkka</vt:lpwstr>
  </property>
  <property fmtid="{D5CDD505-2E9C-101B-9397-08002B2CF9AE}" pid="25" name="dvDULname">
    <vt:lpwstr>Aaltonen</vt:lpwstr>
  </property>
  <property fmtid="{D5CDD505-2E9C-101B-9397-08002B2CF9AE}" pid="26" name="dvDUBusinessarea">
    <vt:lpwstr>Väylien käyttö- ja tieto</vt:lpwstr>
  </property>
  <property fmtid="{D5CDD505-2E9C-101B-9397-08002B2CF9AE}" pid="27" name="dvDUdepartment">
    <vt:lpwstr>Tieto</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decree">
    <vt:lpwstr/>
  </property>
  <property fmtid="{D5CDD505-2E9C-101B-9397-08002B2CF9AE}" pid="34" name="dlevelofprotection">
    <vt:lpwstr/>
  </property>
  <property fmtid="{D5CDD505-2E9C-101B-9397-08002B2CF9AE}" pid="35" name="dsecrecy">
    <vt:lpwstr/>
  </property>
  <property fmtid="{D5CDD505-2E9C-101B-9397-08002B2CF9AE}" pid="36" name="dconfidentiality">
    <vt:lpwstr/>
  </property>
  <property fmtid="{D5CDD505-2E9C-101B-9397-08002B2CF9AE}" pid="37" name="tyyppi">
    <vt:lpwstr>Esitys</vt:lpwstr>
  </property>
  <property fmtid="{D5CDD505-2E9C-101B-9397-08002B2CF9AE}" pid="38" name="author">
    <vt:lpwstr>Ilkka Aaltonen</vt:lpwstr>
  </property>
  <property fmtid="{D5CDD505-2E9C-101B-9397-08002B2CF9AE}" pid="39" name="title">
    <vt:lpwstr>Tievelho_hankinnan kohteen_kucvaus</vt:lpwstr>
  </property>
  <property fmtid="{D5CDD505-2E9C-101B-9397-08002B2CF9AE}" pid="40" name="paivays">
    <vt:filetime>2021-06-09T21:00:00Z</vt:filetime>
  </property>
</Properties>
</file>