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3"/>
  </p:notesMasterIdLst>
  <p:sldIdLst>
    <p:sldId id="256" r:id="rId4"/>
    <p:sldId id="315" r:id="rId5"/>
    <p:sldId id="307" r:id="rId6"/>
    <p:sldId id="312" r:id="rId7"/>
    <p:sldId id="316" r:id="rId8"/>
    <p:sldId id="319" r:id="rId9"/>
    <p:sldId id="318" r:id="rId10"/>
    <p:sldId id="306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projects/114" TargetMode="External"/><Relationship Id="rId2" Type="http://schemas.openxmlformats.org/officeDocument/2006/relationships/hyperlink" Target="https://hoitourakka.vaylapilvi.fi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ohje.velho.vaylapilvi.fi/tievelho/tietojen-hyodyntamin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rajapinnat/tietojen-hyodyntamine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velhotuki@vayla.f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(26.09.2023)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26.09.2023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Tievelhon kehittämisen painopisteet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/>
              <a:t>Demo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4201"/>
            <a:ext cx="12192000" cy="6460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Maanteiden hoidon urakoiden kilpailutus lähestyy (tällä viikolla kaikki tiedot otettu ulos järjestelmästä) </a:t>
            </a: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 10.10.2023 tarjoukset lähtevät ulos.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Kilpailutusportaali: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https://hoitourakka.vaylapilvi.fi/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Jäädytetyt kartat 1.10.2204 tilanteesta työn alla paikkatietopalveluissa. Ne julkaistaan Suomen Väylissä teemakarttoina.</a:t>
            </a: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1.10.2024 tilanteen hoitourakkarajat (MHU) täällä: Suomen Väylät plus rajapinnat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 err="1">
                <a:solidFill>
                  <a:srgbClr val="172B4D"/>
                </a:solidFill>
                <a:latin typeface="-apple-system"/>
              </a:rPr>
              <a:t>YHA:n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lähtötietopakettien päivityksiä lähdetty aktiivisesti edistämään.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Uusi tiekuva palvelu otettu tuotantokäyttöön tiekuva.fi.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Projektit/aineistot analytiikassa.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https://data.vaylapilvi.fi/#/projects/114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(Sami Mäkelä omistaja)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päälle rakennettava analytiikkaraporttien kehittäminen aloitettu palvelumuotoilun keinoin. Jo tehdyistä raporteista kerätään käyttäjäpalautetta.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Tietojen ajantasaisuuden tilanne: </a:t>
            </a: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  <a:hlinkClick r:id="rId4"/>
              </a:rPr>
              <a:t>https://ohje.velho.vaylapilvi.fi/tievelho/tietojen-hyodyntaminen/</a:t>
            </a: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F8AF27-AE3C-A084-4431-3B1C733E2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1017"/>
            <a:ext cx="4029563" cy="12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90" y="-8389"/>
            <a:ext cx="8389691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kehittämisen painopisteet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C4C197-237C-22BB-941F-76049C74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44"/>
            <a:ext cx="12192000" cy="59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14767-DA13-6FB1-4787-2D1A4B7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747" y="247679"/>
            <a:ext cx="1913389" cy="482163"/>
          </a:xfrm>
        </p:spPr>
        <p:txBody>
          <a:bodyPr>
            <a:normAutofit fontScale="90000"/>
          </a:bodyPr>
          <a:lstStyle/>
          <a:p>
            <a:r>
              <a:rPr lang="fi-FI" dirty="0"/>
              <a:t>Demo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42B2C7-140A-EC96-60BB-92F4D413D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38899"/>
            <a:ext cx="10487025" cy="5771421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Käyttötapaus 1: </a:t>
            </a:r>
            <a:r>
              <a:rPr lang="fi-FI" dirty="0"/>
              <a:t>Ristiintaulukointi (tieosuushaku) siten, että kaikki </a:t>
            </a:r>
            <a:r>
              <a:rPr lang="fi-FI" dirty="0" err="1"/>
              <a:t>ELY:n</a:t>
            </a:r>
            <a:r>
              <a:rPr lang="fi-FI" dirty="0"/>
              <a:t> tiet tulevat mukaan hakuun. Esimerkki: Keski-Suomen ELY, Väylän Luonne, Liikennemäärät (KVL ja </a:t>
            </a:r>
            <a:r>
              <a:rPr lang="fi-FI" dirty="0" err="1"/>
              <a:t>KVLras</a:t>
            </a:r>
            <a:r>
              <a:rPr lang="fi-FI" dirty="0"/>
              <a:t>).</a:t>
            </a:r>
          </a:p>
          <a:p>
            <a:r>
              <a:rPr lang="fi-FI" b="1" dirty="0"/>
              <a:t>Käyttötapaus 2: </a:t>
            </a:r>
            <a:r>
              <a:rPr lang="fi-FI" dirty="0"/>
              <a:t>Kuinka rajaan hakujoukkoa tieosuushaussa?</a:t>
            </a:r>
          </a:p>
          <a:p>
            <a:r>
              <a:rPr lang="fi-FI" b="1" dirty="0"/>
              <a:t>Käyttötapaus 3: </a:t>
            </a:r>
            <a:r>
              <a:rPr lang="fi-FI" dirty="0"/>
              <a:t>Käyttäjä haluaa  tietää kuinka monta kilometriä Hämeenkyrön ohitustiehankkeessa on rakennettu kävely- ja pyöräteitä?</a:t>
            </a:r>
          </a:p>
          <a:p>
            <a:pPr marL="0" indent="0">
              <a:buNone/>
            </a:pPr>
            <a:r>
              <a:rPr lang="fi-FI" dirty="0"/>
              <a:t>OID (vaihe uusinvestointi): </a:t>
            </a:r>
            <a:r>
              <a:rPr lang="fi-FI" b="0" i="0" dirty="0">
                <a:solidFill>
                  <a:srgbClr val="636363"/>
                </a:solidFill>
                <a:effectLst/>
                <a:latin typeface="Roboto" panose="02000000000000000000" pitchFamily="2" charset="0"/>
              </a:rPr>
              <a:t>1.2.246.578.5.1.633</a:t>
            </a:r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dirty="0"/>
              <a:t>Rajapintakäyttäjille tippi: Kaikki Tievelhon käyttöliittymässä olevat toiminnot/parametrien käyttö on myös mahdollista rajapintojen kautta (hakupalvelu: </a:t>
            </a:r>
            <a:r>
              <a:rPr lang="fi-FI" dirty="0">
                <a:hlinkClick r:id="rId2"/>
              </a:rPr>
              <a:t>https://ohje.velho.vaylapilvi.fi/rajapinnat/tietojen-hyodyntaminen/</a:t>
            </a:r>
            <a:r>
              <a:rPr lang="fi-FI" dirty="0"/>
              <a:t> )! </a:t>
            </a:r>
            <a:r>
              <a:rPr lang="fi-FI" dirty="0" err="1"/>
              <a:t>Developer</a:t>
            </a:r>
            <a:r>
              <a:rPr lang="fi-FI" dirty="0"/>
              <a:t> </a:t>
            </a:r>
            <a:r>
              <a:rPr lang="fi-FI" dirty="0" err="1"/>
              <a:t>toolista</a:t>
            </a:r>
            <a:r>
              <a:rPr lang="fi-FI" dirty="0"/>
              <a:t> on mahdollista kopioida käyttöliittymässä tehty hakulauseke rajapinta käyttöön.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347529-D88C-B8DF-C1D2-F7F1D3FA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4A7D8A-2ACA-36F5-2E54-B7768A5A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 descr="Kuva, joka sisältää kohteen teksti, Tontti, diagrammi, kuvakaappaus&#10;&#10;Kuvaus luotu automaattisesti">
            <a:extLst>
              <a:ext uri="{FF2B5EF4-FFF2-40B4-BE49-F238E27FC236}">
                <a16:creationId xmlns:a16="http://schemas.microsoft.com/office/drawing/2014/main" id="{3DC19354-0CCD-789A-7145-87F8D6140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" y="0"/>
            <a:ext cx="9663587" cy="6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0372A-26CE-C562-C12C-2DB31603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Velho-päivityksien tilanne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DB1EA7-F8A7-DDE4-166E-74AD9A955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 dirty="0"/>
              <a:t>Kesken hoitourakkakilpailutukseen liittyen</a:t>
            </a:r>
          </a:p>
          <a:p>
            <a:pPr lvl="1"/>
            <a:r>
              <a:rPr lang="fi-FI" dirty="0"/>
              <a:t>Pohjavesialueet</a:t>
            </a:r>
          </a:p>
          <a:p>
            <a:pPr lvl="2"/>
            <a:r>
              <a:rPr lang="fi-FI" dirty="0"/>
              <a:t>Odottaa tietokannan tyhjennystä kannan ylläpitäjiltä </a:t>
            </a:r>
          </a:p>
          <a:p>
            <a:pPr lvl="3"/>
            <a:r>
              <a:rPr lang="fi-FI" dirty="0"/>
              <a:t>Sen jälkeen pohjavesialueiden päivitys operoinnin toimesta</a:t>
            </a:r>
          </a:p>
          <a:p>
            <a:pPr lvl="1"/>
            <a:r>
              <a:rPr lang="fi-FI" dirty="0"/>
              <a:t>Putket, johdot ja kaapelit</a:t>
            </a:r>
          </a:p>
          <a:p>
            <a:pPr lvl="2"/>
            <a:r>
              <a:rPr lang="fi-FI" dirty="0"/>
              <a:t>Kuuluu hulevesi-inventointeihin</a:t>
            </a:r>
          </a:p>
          <a:p>
            <a:pPr lvl="1"/>
            <a:r>
              <a:rPr lang="fi-FI" dirty="0"/>
              <a:t>Kaivot</a:t>
            </a:r>
          </a:p>
          <a:p>
            <a:pPr lvl="2"/>
            <a:r>
              <a:rPr lang="fi-FI" dirty="0"/>
              <a:t>Kuuluu hulevesi-inventointeihin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6628E9-CCEA-E7D3-1573-7242CF45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14189</TotalTime>
  <Words>350</Words>
  <Application>Microsoft Office PowerPoint</Application>
  <PresentationFormat>Laajakuva</PresentationFormat>
  <Paragraphs>61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Calibri</vt:lpstr>
      <vt:lpstr>Exo 2</vt:lpstr>
      <vt:lpstr>Felbridge Pro</vt:lpstr>
      <vt:lpstr>Roboto</vt:lpstr>
      <vt:lpstr>Segoe UI</vt:lpstr>
      <vt:lpstr>Tahoma</vt:lpstr>
      <vt:lpstr>vayla</vt:lpstr>
      <vt:lpstr>Tievelhovartti (26.09.2023)</vt:lpstr>
      <vt:lpstr>Agenda</vt:lpstr>
      <vt:lpstr>Ajankohtaiset</vt:lpstr>
      <vt:lpstr>Tievelhon kehittämisen painopisteet</vt:lpstr>
      <vt:lpstr>Demo</vt:lpstr>
      <vt:lpstr>PowerPoint-esitys</vt:lpstr>
      <vt:lpstr>Velho-päivityksien tilanne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562</cp:revision>
  <dcterms:created xsi:type="dcterms:W3CDTF">2021-06-10T07:52:25Z</dcterms:created>
  <dcterms:modified xsi:type="dcterms:W3CDTF">2023-09-26T09:55:11Z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