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15" r:id="rId5"/>
    <p:sldId id="307" r:id="rId6"/>
    <p:sldId id="313" r:id="rId7"/>
    <p:sldId id="312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ohjesivuston-uudistus-kaynnissa/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va.vaylapilvi.fi/ava/Tie/Tievelho_avoindata/Tievelho_avoindata_kohdeluokkalista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osoitemuutokset-ajettu-velhoon-ja-paivitysrajapinnat-jalleen-kaytossa-pe-14-7-2023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(01.08.2023)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01.08.2023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</a:t>
            </a:r>
          </a:p>
          <a:p>
            <a:r>
              <a:rPr lang="fi-FI" dirty="0"/>
              <a:t>Tievelhon kehittämisen status</a:t>
            </a:r>
          </a:p>
          <a:p>
            <a:r>
              <a:rPr lang="fi-FI" dirty="0"/>
              <a:t>Käyttöliittymäkehitys 2023</a:t>
            </a:r>
          </a:p>
          <a:p>
            <a:r>
              <a:rPr lang="fi-FI" dirty="0"/>
              <a:t>Tietojen ajantasaisuus</a:t>
            </a:r>
          </a:p>
          <a:p>
            <a:r>
              <a:rPr lang="fi-FI" dirty="0" err="1"/>
              <a:t>Demoilua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194" y="176169"/>
            <a:ext cx="2590335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61301"/>
            <a:ext cx="12192000" cy="5335398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 vartit jatkuvat elokuun alussa 1.8.2023, josta alkaen toistuvasti kahden viikon välein.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Tietojen ylläpitoon liittyvä info/koulutus tilaisuudet jatkuvat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viikoittain perjantaisin 11.08.2023 eteenpäin.</a:t>
            </a:r>
          </a:p>
          <a:p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Ajankohtaiset: 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  <a:hlinkClick r:id="rId2"/>
              </a:rPr>
              <a:t>https://ohje.velho.vaylapilvi.fi/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Ohjesivut uudistuksen alla, myös ohjesivujen sisältöä ajantasaistettu: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3"/>
              </a:rPr>
              <a:t>https://ohje.velho.vaylapilvi.fi/ohjesivuston-uudistus-kaynnissa/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tietojen luokittelu: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4"/>
              </a:rPr>
              <a:t>https://ava.vaylapilvi.fi/ava/Tie/Tievelho_avoindata/Tievelho_avoindata_kohdeluokkalista.pdf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</a:t>
            </a: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tietokuvauspalvelu on taas käytössä normaalisti.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F76A3-B746-4174-8932-C60AE7D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57" y="44741"/>
            <a:ext cx="923357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Tievelhon kehittämisen status/painopisteet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BC1AAB-A9B4-4404-AEA4-DFDAB47C3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391" y="622591"/>
            <a:ext cx="11878811" cy="593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Tieosoitemuutosten vastaanotto</a:t>
            </a:r>
          </a:p>
          <a:p>
            <a:pPr marL="0" indent="0">
              <a:buNone/>
            </a:pPr>
            <a:r>
              <a:rPr lang="fi-FI" b="1" dirty="0"/>
              <a:t>Status 01.08.2023: </a:t>
            </a:r>
            <a:r>
              <a:rPr lang="fi-FI" b="0" i="0" dirty="0" err="1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VIITE:ssä</a:t>
            </a:r>
            <a:r>
              <a:rPr lang="fi-FI" b="0" i="0" dirty="0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 31.03.2022-5.7.2023 välisenä aikana tehdyt tieosoitemuutokset on ajettu Velhon tuotantoympäristöön. Tällä hetkellä </a:t>
            </a:r>
            <a:r>
              <a:rPr lang="fi-FI" b="0" i="0" dirty="0" err="1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VIITE:ssä</a:t>
            </a:r>
            <a:r>
              <a:rPr lang="fi-FI" b="0" i="0" dirty="0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 voi tehdä tieosoitemuutoksia 13.8.2023 asti. Nämä muutokset ajetaan Tievelhoon sen jälkeen kun </a:t>
            </a:r>
            <a:r>
              <a:rPr lang="fi-FI" b="0" i="0" dirty="0" err="1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VIITE:ssä</a:t>
            </a:r>
            <a:r>
              <a:rPr lang="fi-FI" b="0" i="0" dirty="0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 oleva tieto on kunnossa sekä VKM on päivitetty vastaamaan </a:t>
            </a:r>
            <a:r>
              <a:rPr lang="fi-FI" b="0" i="0" dirty="0" err="1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VIITE:ttä</a:t>
            </a:r>
            <a:r>
              <a:rPr lang="fi-FI" b="0" i="0" dirty="0">
                <a:solidFill>
                  <a:srgbClr val="212529"/>
                </a:solidFill>
                <a:effectLst/>
                <a:latin typeface="Exo 2" panose="00000500000000000000" pitchFamily="2" charset="0"/>
              </a:rPr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Uutinen: </a:t>
            </a:r>
            <a:r>
              <a:rPr lang="fi-FI" dirty="0">
                <a:hlinkClick r:id="rId2"/>
              </a:rPr>
              <a:t>https://ohje.velho.vaylapilvi.fi/tieosoitemuutokset-ajettu-velhoon-ja-paivitysrajapinnat-jalleen-kaytossa-pe-14-7-2023/</a:t>
            </a:r>
            <a:r>
              <a:rPr lang="fi-FI" dirty="0"/>
              <a:t> 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b="1" dirty="0"/>
              <a:t>Päivitysrajapintojen viimeistely</a:t>
            </a:r>
          </a:p>
          <a:p>
            <a:pPr marL="0" indent="0">
              <a:buNone/>
            </a:pPr>
            <a:r>
              <a:rPr lang="fi-FI" dirty="0"/>
              <a:t>Tavoitteena on, että Tievelhossa on mahdollista päivittää kaikkia (versioituvia ja ei versioituvia) kohdeluokkia tarvittavin tavoin rajapintojen kautta (luonti, päivitys, korjaus, lakkautus, poisto).</a:t>
            </a:r>
          </a:p>
          <a:p>
            <a:pPr marL="0" indent="0">
              <a:buNone/>
            </a:pPr>
            <a:r>
              <a:rPr lang="fi-FI" b="1" dirty="0"/>
              <a:t>Status 01.08.2023: </a:t>
            </a:r>
            <a:r>
              <a:rPr lang="fi-FI" dirty="0"/>
              <a:t>Kaikki kriittiset rajapinnat ovat valmiita, joka on mahdollistanut erityisesti kriittisten kohdeluokkien ylläpidon. Tällä hetkellä toteutetaan ei niin kriittisiä rajapintoihin liittyviä kehitystikettejä.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Käyttöliittymäkehitys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Käyttöliittymäkehityksessä on toteutettu ensimmäiset versiot tietojen </a:t>
            </a:r>
            <a:r>
              <a:rPr lang="fi-FI" dirty="0" err="1"/>
              <a:t>Exportoinneista</a:t>
            </a:r>
            <a:r>
              <a:rPr lang="fi-FI" dirty="0"/>
              <a:t> järjestelmästä. Tämän lisäksi ollaan lähdetty tuomaan puuttuvia kohdeluokkia tieosuushakuun.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E9B9CC-2A84-4033-A416-E85A836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DFB60E-1C0C-73DD-1DD4-375C1E73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09" y="0"/>
            <a:ext cx="6342777" cy="641554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Käyttöliittymäkehitys 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F777F0-B2FF-612E-5311-03948DF3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287A46E-6055-A07C-0540-C00D5570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330"/>
            <a:ext cx="12192000" cy="5007145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E091043B-E63A-D870-A60F-41F90C6E7E36}"/>
              </a:ext>
            </a:extLst>
          </p:cNvPr>
          <p:cNvSpPr txBox="1"/>
          <p:nvPr/>
        </p:nvSpPr>
        <p:spPr>
          <a:xfrm>
            <a:off x="198424" y="641554"/>
            <a:ext cx="1179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Käyttöliittymäuudistuksen osalta ollaan tehty käyttäjälähtöistä suunnittelua, jossa ollaan hyödynnetty tiestötietoja </a:t>
            </a:r>
          </a:p>
          <a:p>
            <a:r>
              <a:rPr lang="fi-FI" dirty="0"/>
              <a:t>hyödyntäviä asiantuntijoita. Käyttöliittymäuudistus lähtee toden teolla </a:t>
            </a:r>
            <a:r>
              <a:rPr lang="fi-FI"/>
              <a:t>käyntiin syksyn aikana </a:t>
            </a:r>
            <a:r>
              <a:rPr lang="fi-FI" dirty="0"/>
              <a:t>siten, että </a:t>
            </a:r>
            <a:r>
              <a:rPr lang="fi-FI"/>
              <a:t>samalla </a:t>
            </a:r>
          </a:p>
          <a:p>
            <a:r>
              <a:rPr lang="fi-FI"/>
              <a:t>tehdään </a:t>
            </a:r>
            <a:r>
              <a:rPr lang="fi-FI" dirty="0"/>
              <a:t>pienimuotoista kehittämistyötä rinnalla.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403CD7DD-7BC9-EFAB-CA6A-A2A59B888819}"/>
              </a:ext>
            </a:extLst>
          </p:cNvPr>
          <p:cNvSpPr/>
          <p:nvPr/>
        </p:nvSpPr>
        <p:spPr>
          <a:xfrm>
            <a:off x="-61267" y="1640249"/>
            <a:ext cx="4135772" cy="1526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778DCAB-5393-B81F-3A8B-7BF6A5C2219C}"/>
              </a:ext>
            </a:extLst>
          </p:cNvPr>
          <p:cNvSpPr txBox="1"/>
          <p:nvPr/>
        </p:nvSpPr>
        <p:spPr>
          <a:xfrm>
            <a:off x="1338648" y="2369213"/>
            <a:ext cx="145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Tuotannossa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9BB0C15A-D319-41A2-2FFA-D05F7A108BF5}"/>
              </a:ext>
            </a:extLst>
          </p:cNvPr>
          <p:cNvSpPr/>
          <p:nvPr/>
        </p:nvSpPr>
        <p:spPr>
          <a:xfrm>
            <a:off x="3935484" y="1817501"/>
            <a:ext cx="2532428" cy="15267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0660F6B4-4A60-6482-4FDD-ADADC61802DE}"/>
              </a:ext>
            </a:extLst>
          </p:cNvPr>
          <p:cNvSpPr txBox="1"/>
          <p:nvPr/>
        </p:nvSpPr>
        <p:spPr>
          <a:xfrm>
            <a:off x="4472460" y="2884141"/>
            <a:ext cx="145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Tuotannossa</a:t>
            </a:r>
          </a:p>
        </p:txBody>
      </p:sp>
    </p:spTree>
    <p:extLst>
      <p:ext uri="{BB962C8B-B14F-4D97-AF65-F5344CB8AC3E}">
        <p14:creationId xmlns:p14="http://schemas.microsoft.com/office/powerpoint/2010/main" val="285862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11260</TotalTime>
  <Words>359</Words>
  <Application>Microsoft Office PowerPoint</Application>
  <PresentationFormat>Laajakuva</PresentationFormat>
  <Paragraphs>51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(01.08.2023)</vt:lpstr>
      <vt:lpstr>Agenda</vt:lpstr>
      <vt:lpstr>Ajankohtaiset</vt:lpstr>
      <vt:lpstr>Tievelhon kehittämisen status/painopisteet</vt:lpstr>
      <vt:lpstr>Käyttöliittymäkehitys 2023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485</cp:revision>
  <dcterms:created xsi:type="dcterms:W3CDTF">2021-06-10T07:52:25Z</dcterms:created>
  <dcterms:modified xsi:type="dcterms:W3CDTF">2023-08-01T09:44:35Z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