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2"/>
  </p:notesMasterIdLst>
  <p:sldIdLst>
    <p:sldId id="256" r:id="rId4"/>
    <p:sldId id="315" r:id="rId5"/>
    <p:sldId id="307" r:id="rId6"/>
    <p:sldId id="313" r:id="rId7"/>
    <p:sldId id="312" r:id="rId8"/>
    <p:sldId id="316" r:id="rId9"/>
    <p:sldId id="306" r:id="rId10"/>
    <p:sldId id="27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6.6.2023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ohjesivuston-uudistus-kaynnissa/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va.vaylapilvi.fi/ava/Tie/Tievelho_avoindata/Tievelho_avoindata_kohdeluokkalista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mailto:velhotuki@vayla.f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(06.06.2023)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06.06.2023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</a:t>
            </a:r>
          </a:p>
          <a:p>
            <a:r>
              <a:rPr lang="fi-FI" dirty="0"/>
              <a:t>Tievelhon kehittämisen status</a:t>
            </a:r>
          </a:p>
          <a:p>
            <a:r>
              <a:rPr lang="fi-FI" dirty="0"/>
              <a:t>Käyttöliittymäkehitys 2023</a:t>
            </a:r>
          </a:p>
          <a:p>
            <a:r>
              <a:rPr lang="fi-FI" dirty="0"/>
              <a:t>Tietoon liittyvät huomiot</a:t>
            </a:r>
          </a:p>
          <a:p>
            <a:r>
              <a:rPr lang="fi-FI" dirty="0"/>
              <a:t>Tietojen ajantasaisuus</a:t>
            </a:r>
          </a:p>
          <a:p>
            <a:r>
              <a:rPr lang="fi-FI" dirty="0" err="1"/>
              <a:t>Demoilua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194" y="176169"/>
            <a:ext cx="2590335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61301"/>
            <a:ext cx="12192000" cy="5335398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Tämän jälkeen Tievelho vartit jatkuvat elokuun alussa 1.8.2023, josta alkaen toistuvasti kahden viikon välein.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Tietojen ylläpitoon liittyvä info/koulutus tilaisuudet jatkuvat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viikoittain perjantaisin operointipalvelun voimin. </a:t>
            </a:r>
            <a:r>
              <a:rPr lang="fi-FI" dirty="0">
                <a:solidFill>
                  <a:srgbClr val="2F343D"/>
                </a:solidFill>
                <a:latin typeface="Inter"/>
              </a:rPr>
              <a:t>V</a:t>
            </a:r>
            <a:r>
              <a:rPr lang="fi-FI" b="0" i="0" dirty="0">
                <a:solidFill>
                  <a:srgbClr val="2F343D"/>
                </a:solidFill>
                <a:effectLst/>
                <a:latin typeface="Inter"/>
              </a:rPr>
              <a:t>iimeinen klinikka olisi pe 16.6 ennen kesän taukoa. Jatko 11.8.</a:t>
            </a: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Ajankohtaiset: 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  <a:hlinkClick r:id="rId2"/>
              </a:rPr>
              <a:t>https://ohje.velho.vaylapilvi.fi/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</a:p>
          <a:p>
            <a:pPr marL="0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Ohjesivut uudistuksen alla, myös ohjesivujen sisältöä ajantasaistettu: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3"/>
              </a:rPr>
              <a:t>https://ohje.velho.vaylapilvi.fi/ohjesivuston-uudistus-kaynnissa/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Tievelhon tietojen luokittelu: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4"/>
              </a:rPr>
              <a:t>https://ava.vaylapilvi.fi/ava/Tie/Tievelho_avoindata/Tievelho_avoindata_kohdeluokkalista.pdf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 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Tievelhon tietokuvauspalvelu on ollut poissa käytössä tuotantoympäristössä. Tulee jälleen käyttäjille näkyviin tällä viikolla seuraavan tuotantoon oton yhteydessä.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76A3-B746-4174-8932-C60AE7D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057" y="44741"/>
            <a:ext cx="923357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kehittämisen status/painopisteet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C1AAB-A9B4-4404-AEA4-DFDAB47C3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391" y="622591"/>
            <a:ext cx="11878811" cy="5937600"/>
          </a:xfrm>
        </p:spPr>
        <p:txBody>
          <a:bodyPr>
            <a:normAutofit fontScale="85000" lnSpcReduction="2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Tieosoitemuutosten vastaanotto</a:t>
            </a:r>
          </a:p>
          <a:p>
            <a:pPr marL="0" indent="0">
              <a:buNone/>
            </a:pPr>
            <a:r>
              <a:rPr lang="fi-FI" b="1" dirty="0"/>
              <a:t>Status 23.05.2023: </a:t>
            </a:r>
            <a:r>
              <a:rPr lang="fi-FI" dirty="0"/>
              <a:t>Tievelhoon ajetaan tieosoitemuutoksen </a:t>
            </a:r>
            <a:r>
              <a:rPr lang="fi-FI" dirty="0">
                <a:solidFill>
                  <a:srgbClr val="FF0000"/>
                </a:solidFill>
              </a:rPr>
              <a:t>26.5-31.5.2023 (siirtynyt, koska historiatiedon käsittelyssä löytyi viime hetkillä virhe, joka korjattiin)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b="1" dirty="0"/>
              <a:t>Tavoiteaikataulu: </a:t>
            </a:r>
            <a:r>
              <a:rPr lang="fi-FI" dirty="0"/>
              <a:t>Huhtikuu 2023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>
                <a:solidFill>
                  <a:srgbClr val="FF0000"/>
                </a:solidFill>
                <a:sym typeface="Wingdings" panose="05000000000000000000" pitchFamily="2" charset="2"/>
              </a:rPr>
              <a:t>Kesäkuu 2023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Päivitysrajapintojen viimeistely. </a:t>
            </a:r>
            <a:r>
              <a:rPr lang="fi-FI" dirty="0"/>
              <a:t>Tavoitteena on, että Tievelhossa on mahdollista päivittää kaikkia (versioituvia ja ei versioituvia) kohdeluokkia tarvittavin tavoin rajapintojen kautta (luonti, päivitys, korjaus, </a:t>
            </a:r>
            <a:r>
              <a:rPr lang="fi-FI" dirty="0">
                <a:solidFill>
                  <a:srgbClr val="FF0000"/>
                </a:solidFill>
              </a:rPr>
              <a:t>lakkautus</a:t>
            </a:r>
            <a:r>
              <a:rPr lang="fi-FI" dirty="0"/>
              <a:t>, poisto).</a:t>
            </a:r>
          </a:p>
          <a:p>
            <a:pPr marL="0" indent="0">
              <a:buNone/>
            </a:pPr>
            <a:r>
              <a:rPr lang="fi-FI" b="1" dirty="0"/>
              <a:t>Status 23.05.2023: </a:t>
            </a:r>
            <a:r>
              <a:rPr lang="fi-FI" dirty="0"/>
              <a:t>Kaikki kriittiset luontirajapinnat ovat valmiita, joka on mahdollistanut erityisesti kriittisten kohdeluokkien luonnin. Tällä hetkellä toteutetaan ei niin kriittisiä rajapintoihin liittyviä kehitystikettejä.</a:t>
            </a:r>
          </a:p>
          <a:p>
            <a:pPr marL="0" indent="0">
              <a:buNone/>
            </a:pPr>
            <a:r>
              <a:rPr lang="fi-FI" b="1" dirty="0"/>
              <a:t>Tavoiteaikataulu: </a:t>
            </a:r>
            <a:r>
              <a:rPr lang="fi-FI" dirty="0"/>
              <a:t>Huhtikuu-kesäkuu 2023</a:t>
            </a:r>
          </a:p>
          <a:p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Käyttöliittymäkehitys. </a:t>
            </a:r>
            <a:r>
              <a:rPr lang="fi-FI" dirty="0"/>
              <a:t>Käyttöliittymäkehityksessä on aloitettu toteuttamaan tietojen </a:t>
            </a:r>
            <a:r>
              <a:rPr lang="fi-FI" dirty="0" err="1"/>
              <a:t>Exportointia</a:t>
            </a:r>
            <a:r>
              <a:rPr lang="fi-FI" dirty="0"/>
              <a:t> järjestelmästä sekä tieosuushaun tuloksissa esiintyvää metrin pätkimisen korjaamista. Tämän lisäksi ollaan lähdetty tuomaan puuttuvia kohdeluokkia tieosuushakuun.</a:t>
            </a:r>
          </a:p>
          <a:p>
            <a:pPr marL="0" indent="0">
              <a:buNone/>
            </a:pPr>
            <a:r>
              <a:rPr lang="fi-FI" b="1" dirty="0"/>
              <a:t>Tavoiteaikataulu tiedon </a:t>
            </a:r>
            <a:r>
              <a:rPr lang="fi-FI" b="1" dirty="0" err="1"/>
              <a:t>export</a:t>
            </a:r>
            <a:r>
              <a:rPr lang="fi-FI" b="1" dirty="0"/>
              <a:t>: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Tieosuushaku tuotantoon otto 25.5.2023 (tuotannossa)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Kohdehaku tuotantoon otto 9.6.2023 (tavoiteaikataulu)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E9B9CC-2A84-4033-A416-E85A836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44B408D-4951-14F5-5B27-4440C00F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793"/>
            <a:ext cx="12192000" cy="481726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DDFB60E-1C0C-73DD-1DD4-375C1E7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109" y="0"/>
            <a:ext cx="6342777" cy="641554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Käyttöliittymäkehitys 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F777F0-B2FF-612E-5311-03948DF34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373B43D8-8AFF-5975-7344-28BC1A91713E}"/>
              </a:ext>
            </a:extLst>
          </p:cNvPr>
          <p:cNvSpPr/>
          <p:nvPr/>
        </p:nvSpPr>
        <p:spPr>
          <a:xfrm>
            <a:off x="1356946" y="2025941"/>
            <a:ext cx="2306973" cy="445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0CA6617-2D72-87C1-F384-98C52F5D7C51}"/>
              </a:ext>
            </a:extLst>
          </p:cNvPr>
          <p:cNvSpPr txBox="1"/>
          <p:nvPr/>
        </p:nvSpPr>
        <p:spPr>
          <a:xfrm>
            <a:off x="1356946" y="2073751"/>
            <a:ext cx="233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Tuotantoon otto 25.5</a:t>
            </a:r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E5ED97C9-AC89-98FD-6FD3-80C5F6631F5C}"/>
              </a:ext>
            </a:extLst>
          </p:cNvPr>
          <p:cNvSpPr/>
          <p:nvPr/>
        </p:nvSpPr>
        <p:spPr>
          <a:xfrm>
            <a:off x="1429622" y="2491530"/>
            <a:ext cx="1816917" cy="2181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DE9A32-0C37-60B8-2B00-E0903F413A3D}"/>
              </a:ext>
            </a:extLst>
          </p:cNvPr>
          <p:cNvSpPr txBox="1"/>
          <p:nvPr/>
        </p:nvSpPr>
        <p:spPr>
          <a:xfrm>
            <a:off x="1356946" y="2617799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Siiretty</a:t>
            </a:r>
            <a:r>
              <a:rPr lang="fi-FI" dirty="0"/>
              <a:t> eteenpäin</a:t>
            </a:r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DD71BCFF-03F5-A0F2-3072-F66296C18067}"/>
              </a:ext>
            </a:extLst>
          </p:cNvPr>
          <p:cNvSpPr/>
          <p:nvPr/>
        </p:nvSpPr>
        <p:spPr>
          <a:xfrm>
            <a:off x="2410755" y="2957757"/>
            <a:ext cx="1816917" cy="2181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69B8093-4001-5EB4-2CE9-700E2ACB7910}"/>
              </a:ext>
            </a:extLst>
          </p:cNvPr>
          <p:cNvSpPr txBox="1"/>
          <p:nvPr/>
        </p:nvSpPr>
        <p:spPr>
          <a:xfrm>
            <a:off x="2338079" y="3084026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Siiretty</a:t>
            </a:r>
            <a:r>
              <a:rPr lang="fi-FI" dirty="0"/>
              <a:t> eteenpäin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57969AB7-3EA2-D093-6B50-8178211CAB3E}"/>
              </a:ext>
            </a:extLst>
          </p:cNvPr>
          <p:cNvSpPr/>
          <p:nvPr/>
        </p:nvSpPr>
        <p:spPr>
          <a:xfrm>
            <a:off x="2985808" y="1976856"/>
            <a:ext cx="2306973" cy="445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5021934-2618-5F56-05A2-45D1EAF6455A}"/>
              </a:ext>
            </a:extLst>
          </p:cNvPr>
          <p:cNvSpPr txBox="1"/>
          <p:nvPr/>
        </p:nvSpPr>
        <p:spPr>
          <a:xfrm>
            <a:off x="3663919" y="1976856"/>
            <a:ext cx="10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Työn alla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DC190C62-7185-9746-921A-52959687BDCB}"/>
              </a:ext>
            </a:extLst>
          </p:cNvPr>
          <p:cNvSpPr/>
          <p:nvPr/>
        </p:nvSpPr>
        <p:spPr>
          <a:xfrm>
            <a:off x="2606453" y="2355093"/>
            <a:ext cx="2306973" cy="445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F417843-AF37-370E-9A86-68EB65837A94}"/>
              </a:ext>
            </a:extLst>
          </p:cNvPr>
          <p:cNvSpPr txBox="1"/>
          <p:nvPr/>
        </p:nvSpPr>
        <p:spPr>
          <a:xfrm>
            <a:off x="3276344" y="2567668"/>
            <a:ext cx="10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Työn alla</a:t>
            </a:r>
          </a:p>
        </p:txBody>
      </p:sp>
    </p:spTree>
    <p:extLst>
      <p:ext uri="{BB962C8B-B14F-4D97-AF65-F5344CB8AC3E}">
        <p14:creationId xmlns:p14="http://schemas.microsoft.com/office/powerpoint/2010/main" val="285862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4AB689-C411-4AF1-5ED4-DF22050C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276225"/>
            <a:ext cx="6210300" cy="800945"/>
          </a:xfrm>
        </p:spPr>
        <p:txBody>
          <a:bodyPr/>
          <a:lstStyle/>
          <a:p>
            <a:r>
              <a:rPr lang="fi-FI" dirty="0"/>
              <a:t>Tietoon liittyvät huomiot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B7382F-96FB-8076-F92D-6B5F65C71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66070"/>
            <a:ext cx="10487025" cy="4748955"/>
          </a:xfrm>
        </p:spPr>
        <p:txBody>
          <a:bodyPr/>
          <a:lstStyle/>
          <a:p>
            <a:r>
              <a:rPr lang="fi-FI" dirty="0"/>
              <a:t>Vuoden 2022 liikennemäärät on tuotu Tievelhoon siten, että ainoastaan muuttuneet tiedot on päivitetty tieverkolle. Tarkoittaa siis, että noin 2/3 verkosta liikennemäärien alku PVM on edelleen 1.1.2022.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266713-03D2-74A3-B142-9C0F8076D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10521</TotalTime>
  <Words>395</Words>
  <Application>Microsoft Office PowerPoint</Application>
  <PresentationFormat>Laajakuva</PresentationFormat>
  <Paragraphs>55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7" baseType="lpstr">
      <vt:lpstr>-apple-system</vt:lpstr>
      <vt:lpstr>Arial</vt:lpstr>
      <vt:lpstr>Calibri</vt:lpstr>
      <vt:lpstr>Exo 2</vt:lpstr>
      <vt:lpstr>Felbridge Pro</vt:lpstr>
      <vt:lpstr>Inter</vt:lpstr>
      <vt:lpstr>Segoe UI</vt:lpstr>
      <vt:lpstr>Tahoma</vt:lpstr>
      <vt:lpstr>vayla</vt:lpstr>
      <vt:lpstr>Tievelhovartti (06.06.2023)</vt:lpstr>
      <vt:lpstr>Agenda</vt:lpstr>
      <vt:lpstr>Ajankohtaiset</vt:lpstr>
      <vt:lpstr>Tievelhon kehittämisen status/painopisteet</vt:lpstr>
      <vt:lpstr>Käyttöliittymäkehitys 2023</vt:lpstr>
      <vt:lpstr>Tietoon liittyvät huomiot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475</cp:revision>
  <dcterms:created xsi:type="dcterms:W3CDTF">2021-06-10T07:52:25Z</dcterms:created>
  <dcterms:modified xsi:type="dcterms:W3CDTF">2023-06-06T10:05:14Z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