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9"/>
  </p:notesMasterIdLst>
  <p:handoutMasterIdLst>
    <p:handoutMasterId r:id="rId10"/>
  </p:handoutMasterIdLst>
  <p:sldIdLst>
    <p:sldId id="256" r:id="rId4"/>
    <p:sldId id="267" r:id="rId5"/>
    <p:sldId id="265" r:id="rId6"/>
    <p:sldId id="264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4" autoAdjust="0"/>
    <p:restoredTop sz="86446" autoAdjust="0"/>
  </p:normalViewPr>
  <p:slideViewPr>
    <p:cSldViewPr snapToGrid="0">
      <p:cViewPr varScale="1">
        <p:scale>
          <a:sx n="162" d="100"/>
          <a:sy n="162" d="100"/>
        </p:scale>
        <p:origin x="1038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28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DAE809-BFED-470A-BB70-DBC3965101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F8A77-8EFF-4027-AE87-008AB85AAA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50B1A-2E76-4083-8C1F-14365BFFBCBE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8A2CD-F4C2-4008-AF70-ABF6470F97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1BFC3-43BC-4C7E-89DB-CD3AFB7027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CBF08-FC9C-4574-B237-348852A04F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436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AC96E-1DC8-4EA3-9268-8EA7D1653612}" type="datetimeFigureOut">
              <a:rPr lang="fi-FI" smtClean="0"/>
              <a:t>25.4.2023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D8B9A-264D-4165-A769-848A3FBDC0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927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D8B9A-264D-4165-A769-848A3FBDC0C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81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9D0EB043-CA1E-AC09-354B-2AB400561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800" y="457200"/>
            <a:ext cx="5198400" cy="1602000"/>
          </a:xfrm>
        </p:spPr>
        <p:txBody>
          <a:bodyPr anchor="ctr">
            <a:normAutofit/>
          </a:bodyPr>
          <a:lstStyle>
            <a:lvl1pPr algn="l">
              <a:defRPr sz="3200"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>
            <a:extLst>
              <a:ext uri="{FF2B5EF4-FFF2-40B4-BE49-F238E27FC236}">
                <a16:creationId xmlns:a16="http://schemas.microsoft.com/office/drawing/2014/main" id="{C0A0CC28-71E9-C488-EDD5-3D5A405D3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800" y="2059200"/>
            <a:ext cx="3931200" cy="986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8" name="Footer Placeholder 8">
            <a:extLst>
              <a:ext uri="{FF2B5EF4-FFF2-40B4-BE49-F238E27FC236}">
                <a16:creationId xmlns:a16="http://schemas.microsoft.com/office/drawing/2014/main" id="{B3795109-526B-31FD-2547-2E8C6C62E7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28800" y="3096000"/>
            <a:ext cx="2160000" cy="216000"/>
          </a:xfrm>
        </p:spPr>
        <p:txBody>
          <a:bodyPr vert="horz" lIns="0" tIns="0" rIns="0" bIns="0" rtlCol="0" anchor="t" anchorCtr="0"/>
          <a:lstStyle>
            <a:lvl1pPr>
              <a:defRPr lang="en-US" sz="1400" smtClean="0"/>
            </a:lvl1pPr>
          </a:lstStyle>
          <a:p>
            <a:r>
              <a:rPr lang="fi-FI"/>
              <a:t>Kaisa Pusenius</a:t>
            </a:r>
            <a:endParaRPr lang="fi-FI" dirty="0"/>
          </a:p>
        </p:txBody>
      </p:sp>
      <p:sp>
        <p:nvSpPr>
          <p:cNvPr id="15" name="duser_1">
            <a:extLst>
              <a:ext uri="{FF2B5EF4-FFF2-40B4-BE49-F238E27FC236}">
                <a16:creationId xmlns:a16="http://schemas.microsoft.com/office/drawing/2014/main" id="{384B469D-48C8-2202-9444-3E26CCDDE2E9}"/>
              </a:ext>
            </a:extLst>
          </p:cNvPr>
          <p:cNvSpPr txBox="1">
            <a:spLocks/>
          </p:cNvSpPr>
          <p:nvPr userDrawn="1"/>
        </p:nvSpPr>
        <p:spPr>
          <a:xfrm>
            <a:off x="928799" y="3420000"/>
            <a:ext cx="2160000" cy="2329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6" name="duser_2">
            <a:extLst>
              <a:ext uri="{FF2B5EF4-FFF2-40B4-BE49-F238E27FC236}">
                <a16:creationId xmlns:a16="http://schemas.microsoft.com/office/drawing/2014/main" id="{21C13BDF-CE13-A8A8-374A-828D070C76AB}"/>
              </a:ext>
            </a:extLst>
          </p:cNvPr>
          <p:cNvSpPr txBox="1">
            <a:spLocks/>
          </p:cNvSpPr>
          <p:nvPr userDrawn="1"/>
        </p:nvSpPr>
        <p:spPr>
          <a:xfrm>
            <a:off x="3239999" y="3096000"/>
            <a:ext cx="2160000" cy="2329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7" name="duser_3">
            <a:extLst>
              <a:ext uri="{FF2B5EF4-FFF2-40B4-BE49-F238E27FC236}">
                <a16:creationId xmlns:a16="http://schemas.microsoft.com/office/drawing/2014/main" id="{81945E5C-D926-6141-D2D2-B11128E22045}"/>
              </a:ext>
            </a:extLst>
          </p:cNvPr>
          <p:cNvSpPr txBox="1">
            <a:spLocks/>
          </p:cNvSpPr>
          <p:nvPr userDrawn="1"/>
        </p:nvSpPr>
        <p:spPr>
          <a:xfrm>
            <a:off x="3239999" y="3420000"/>
            <a:ext cx="216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C8758F4-D5A6-6EF5-F877-51D1432C6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800" y="3600000"/>
            <a:ext cx="165078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28.3.2023</a:t>
            </a:r>
            <a:endParaRPr lang="en-US"/>
          </a:p>
        </p:txBody>
      </p:sp>
      <p:sp>
        <p:nvSpPr>
          <p:cNvPr id="11" name="DConfidentiality">
            <a:extLst>
              <a:ext uri="{FF2B5EF4-FFF2-40B4-BE49-F238E27FC236}">
                <a16:creationId xmlns:a16="http://schemas.microsoft.com/office/drawing/2014/main" id="{7CA352CF-2876-B635-B133-F5D57F3531C2}"/>
              </a:ext>
            </a:extLst>
          </p:cNvPr>
          <p:cNvSpPr txBox="1">
            <a:spLocks/>
          </p:cNvSpPr>
          <p:nvPr userDrawn="1"/>
        </p:nvSpPr>
        <p:spPr>
          <a:xfrm>
            <a:off x="838800" y="4320000"/>
            <a:ext cx="1811094" cy="216000"/>
          </a:xfrm>
          <a:prstGeom prst="rect">
            <a:avLst/>
          </a:prstGeom>
        </p:spPr>
        <p:txBody>
          <a:bodyPr vert="horz" lIns="91440" tIns="45720" rIns="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DDecree">
            <a:extLst>
              <a:ext uri="{FF2B5EF4-FFF2-40B4-BE49-F238E27FC236}">
                <a16:creationId xmlns:a16="http://schemas.microsoft.com/office/drawing/2014/main" id="{704FB1C0-8CE8-9326-EA85-86F137F51779}"/>
              </a:ext>
            </a:extLst>
          </p:cNvPr>
          <p:cNvSpPr txBox="1">
            <a:spLocks/>
          </p:cNvSpPr>
          <p:nvPr userDrawn="1"/>
        </p:nvSpPr>
        <p:spPr>
          <a:xfrm>
            <a:off x="2616249" y="4320000"/>
            <a:ext cx="2326280" cy="216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DSecrecy">
            <a:extLst>
              <a:ext uri="{FF2B5EF4-FFF2-40B4-BE49-F238E27FC236}">
                <a16:creationId xmlns:a16="http://schemas.microsoft.com/office/drawing/2014/main" id="{36D4D699-55A8-C147-9313-552C607E8A0D}"/>
              </a:ext>
            </a:extLst>
          </p:cNvPr>
          <p:cNvSpPr txBox="1">
            <a:spLocks/>
          </p:cNvSpPr>
          <p:nvPr userDrawn="1"/>
        </p:nvSpPr>
        <p:spPr>
          <a:xfrm>
            <a:off x="838800" y="4572000"/>
            <a:ext cx="2326280" cy="216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ECF45415-D8F0-70FA-28BC-973F9056751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37200" y="0"/>
            <a:ext cx="6156000" cy="2621118"/>
          </a:xfrm>
          <a:custGeom>
            <a:avLst/>
            <a:gdLst>
              <a:gd name="connsiteX0" fmla="*/ 0 w 6156000"/>
              <a:gd name="connsiteY0" fmla="*/ 0 h 2620800"/>
              <a:gd name="connsiteX1" fmla="*/ 6156000 w 6156000"/>
              <a:gd name="connsiteY1" fmla="*/ 0 h 2620800"/>
              <a:gd name="connsiteX2" fmla="*/ 6156000 w 6156000"/>
              <a:gd name="connsiteY2" fmla="*/ 2620800 h 2620800"/>
              <a:gd name="connsiteX3" fmla="*/ 0 w 6156000"/>
              <a:gd name="connsiteY3" fmla="*/ 2620800 h 2620800"/>
              <a:gd name="connsiteX4" fmla="*/ 0 w 6156000"/>
              <a:gd name="connsiteY4" fmla="*/ 0 h 2620800"/>
              <a:gd name="connsiteX0" fmla="*/ 0 w 6156000"/>
              <a:gd name="connsiteY0" fmla="*/ 0 h 2620800"/>
              <a:gd name="connsiteX1" fmla="*/ 6156000 w 6156000"/>
              <a:gd name="connsiteY1" fmla="*/ 0 h 2620800"/>
              <a:gd name="connsiteX2" fmla="*/ 6156000 w 6156000"/>
              <a:gd name="connsiteY2" fmla="*/ 2620800 h 2620800"/>
              <a:gd name="connsiteX3" fmla="*/ 0 w 6156000"/>
              <a:gd name="connsiteY3" fmla="*/ 2620800 h 2620800"/>
              <a:gd name="connsiteX4" fmla="*/ 0 w 6156000"/>
              <a:gd name="connsiteY4" fmla="*/ 0 h 2620800"/>
              <a:gd name="connsiteX0" fmla="*/ 0 w 6156000"/>
              <a:gd name="connsiteY0" fmla="*/ 3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56000 w 6156000"/>
              <a:gd name="connsiteY3" fmla="*/ 2621118 h 2621118"/>
              <a:gd name="connsiteX4" fmla="*/ 0 w 6156000"/>
              <a:gd name="connsiteY4" fmla="*/ 2621118 h 2621118"/>
              <a:gd name="connsiteX5" fmla="*/ 0 w 6156000"/>
              <a:gd name="connsiteY5" fmla="*/ 318 h 2621118"/>
              <a:gd name="connsiteX0" fmla="*/ 0 w 6156000"/>
              <a:gd name="connsiteY0" fmla="*/ 26211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56000 w 6156000"/>
              <a:gd name="connsiteY3" fmla="*/ 2621118 h 2621118"/>
              <a:gd name="connsiteX4" fmla="*/ 0 w 6156000"/>
              <a:gd name="connsiteY4" fmla="*/ 2621118 h 2621118"/>
              <a:gd name="connsiteX0" fmla="*/ 0 w 6156000"/>
              <a:gd name="connsiteY0" fmla="*/ 26211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47687 w 6156000"/>
              <a:gd name="connsiteY3" fmla="*/ 1739969 h 2621118"/>
              <a:gd name="connsiteX4" fmla="*/ 0 w 6156000"/>
              <a:gd name="connsiteY4" fmla="*/ 2621118 h 2621118"/>
              <a:gd name="connsiteX0" fmla="*/ 0 w 6164312"/>
              <a:gd name="connsiteY0" fmla="*/ 2621118 h 2621118"/>
              <a:gd name="connsiteX1" fmla="*/ 721043 w 6164312"/>
              <a:gd name="connsiteY1" fmla="*/ 0 h 2621118"/>
              <a:gd name="connsiteX2" fmla="*/ 6156000 w 6164312"/>
              <a:gd name="connsiteY2" fmla="*/ 318 h 2621118"/>
              <a:gd name="connsiteX3" fmla="*/ 6164312 w 6164312"/>
              <a:gd name="connsiteY3" fmla="*/ 1931162 h 2621118"/>
              <a:gd name="connsiteX4" fmla="*/ 0 w 6164312"/>
              <a:gd name="connsiteY4" fmla="*/ 2621118 h 2621118"/>
              <a:gd name="connsiteX0" fmla="*/ 0 w 6164312"/>
              <a:gd name="connsiteY0" fmla="*/ 2621118 h 2621118"/>
              <a:gd name="connsiteX1" fmla="*/ 679479 w 6164312"/>
              <a:gd name="connsiteY1" fmla="*/ 0 h 2621118"/>
              <a:gd name="connsiteX2" fmla="*/ 6156000 w 6164312"/>
              <a:gd name="connsiteY2" fmla="*/ 318 h 2621118"/>
              <a:gd name="connsiteX3" fmla="*/ 6164312 w 6164312"/>
              <a:gd name="connsiteY3" fmla="*/ 1931162 h 2621118"/>
              <a:gd name="connsiteX4" fmla="*/ 0 w 6164312"/>
              <a:gd name="connsiteY4" fmla="*/ 2621118 h 262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4312" h="2621118">
                <a:moveTo>
                  <a:pt x="0" y="2621118"/>
                </a:moveTo>
                <a:lnTo>
                  <a:pt x="679479" y="0"/>
                </a:lnTo>
                <a:lnTo>
                  <a:pt x="6156000" y="318"/>
                </a:lnTo>
                <a:cubicBezTo>
                  <a:pt x="6158771" y="643933"/>
                  <a:pt x="6161541" y="1287547"/>
                  <a:pt x="6164312" y="1931162"/>
                </a:cubicBezTo>
                <a:lnTo>
                  <a:pt x="0" y="2621118"/>
                </a:lnTo>
                <a:close/>
              </a:path>
            </a:pathLst>
          </a:custGeom>
        </p:spPr>
        <p:txBody>
          <a:bodyPr/>
          <a:lstStyle>
            <a:lvl1pPr marL="0" indent="0" algn="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1. kuva kuvagalleriasta,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3" name="Kuvan paikkamerkki 11">
            <a:extLst>
              <a:ext uri="{FF2B5EF4-FFF2-40B4-BE49-F238E27FC236}">
                <a16:creationId xmlns:a16="http://schemas.microsoft.com/office/drawing/2014/main" id="{213398F5-290C-A9DF-6523-5B429DFCCF2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730289" y="1998000"/>
            <a:ext cx="6459311" cy="3207600"/>
          </a:xfrm>
          <a:custGeom>
            <a:avLst/>
            <a:gdLst>
              <a:gd name="connsiteX0" fmla="*/ 0 w 6469200"/>
              <a:gd name="connsiteY0" fmla="*/ 0 h 3207600"/>
              <a:gd name="connsiteX1" fmla="*/ 6469200 w 6469200"/>
              <a:gd name="connsiteY1" fmla="*/ 0 h 3207600"/>
              <a:gd name="connsiteX2" fmla="*/ 6469200 w 6469200"/>
              <a:gd name="connsiteY2" fmla="*/ 3207600 h 3207600"/>
              <a:gd name="connsiteX3" fmla="*/ 0 w 6469200"/>
              <a:gd name="connsiteY3" fmla="*/ 3207600 h 3207600"/>
              <a:gd name="connsiteX4" fmla="*/ 0 w 6469200"/>
              <a:gd name="connsiteY4" fmla="*/ 0 h 3207600"/>
              <a:gd name="connsiteX0" fmla="*/ 261257 w 6469200"/>
              <a:gd name="connsiteY0" fmla="*/ 718457 h 3207600"/>
              <a:gd name="connsiteX1" fmla="*/ 6469200 w 6469200"/>
              <a:gd name="connsiteY1" fmla="*/ 0 h 3207600"/>
              <a:gd name="connsiteX2" fmla="*/ 6469200 w 6469200"/>
              <a:gd name="connsiteY2" fmla="*/ 3207600 h 3207600"/>
              <a:gd name="connsiteX3" fmla="*/ 0 w 6469200"/>
              <a:gd name="connsiteY3" fmla="*/ 3207600 h 3207600"/>
              <a:gd name="connsiteX4" fmla="*/ 261257 w 6469200"/>
              <a:gd name="connsiteY4" fmla="*/ 718457 h 3207600"/>
              <a:gd name="connsiteX0" fmla="*/ 111968 w 6319911"/>
              <a:gd name="connsiteY0" fmla="*/ 718457 h 3207600"/>
              <a:gd name="connsiteX1" fmla="*/ 6319911 w 6319911"/>
              <a:gd name="connsiteY1" fmla="*/ 0 h 3207600"/>
              <a:gd name="connsiteX2" fmla="*/ 6319911 w 6319911"/>
              <a:gd name="connsiteY2" fmla="*/ 3207600 h 3207600"/>
              <a:gd name="connsiteX3" fmla="*/ 0 w 6319911"/>
              <a:gd name="connsiteY3" fmla="*/ 1770685 h 3207600"/>
              <a:gd name="connsiteX4" fmla="*/ 111968 w 6319911"/>
              <a:gd name="connsiteY4" fmla="*/ 718457 h 3207600"/>
              <a:gd name="connsiteX0" fmla="*/ 158621 w 6319911"/>
              <a:gd name="connsiteY0" fmla="*/ 699796 h 3207600"/>
              <a:gd name="connsiteX1" fmla="*/ 6319911 w 6319911"/>
              <a:gd name="connsiteY1" fmla="*/ 0 h 3207600"/>
              <a:gd name="connsiteX2" fmla="*/ 6319911 w 6319911"/>
              <a:gd name="connsiteY2" fmla="*/ 3207600 h 3207600"/>
              <a:gd name="connsiteX3" fmla="*/ 0 w 6319911"/>
              <a:gd name="connsiteY3" fmla="*/ 1770685 h 3207600"/>
              <a:gd name="connsiteX4" fmla="*/ 158621 w 6319911"/>
              <a:gd name="connsiteY4" fmla="*/ 699796 h 3207600"/>
              <a:gd name="connsiteX0" fmla="*/ 270589 w 6431879"/>
              <a:gd name="connsiteY0" fmla="*/ 699796 h 3207600"/>
              <a:gd name="connsiteX1" fmla="*/ 6431879 w 6431879"/>
              <a:gd name="connsiteY1" fmla="*/ 0 h 3207600"/>
              <a:gd name="connsiteX2" fmla="*/ 6431879 w 6431879"/>
              <a:gd name="connsiteY2" fmla="*/ 3207600 h 3207600"/>
              <a:gd name="connsiteX3" fmla="*/ 0 w 6431879"/>
              <a:gd name="connsiteY3" fmla="*/ 1696040 h 3207600"/>
              <a:gd name="connsiteX4" fmla="*/ 270589 w 6431879"/>
              <a:gd name="connsiteY4" fmla="*/ 699796 h 3207600"/>
              <a:gd name="connsiteX0" fmla="*/ 298021 w 6459311"/>
              <a:gd name="connsiteY0" fmla="*/ 699796 h 3207600"/>
              <a:gd name="connsiteX1" fmla="*/ 6459311 w 6459311"/>
              <a:gd name="connsiteY1" fmla="*/ 0 h 3207600"/>
              <a:gd name="connsiteX2" fmla="*/ 6459311 w 6459311"/>
              <a:gd name="connsiteY2" fmla="*/ 3207600 h 3207600"/>
              <a:gd name="connsiteX3" fmla="*/ 0 w 6459311"/>
              <a:gd name="connsiteY3" fmla="*/ 1824056 h 3207600"/>
              <a:gd name="connsiteX4" fmla="*/ 298021 w 6459311"/>
              <a:gd name="connsiteY4" fmla="*/ 699796 h 3207600"/>
              <a:gd name="connsiteX0" fmla="*/ 298021 w 6459311"/>
              <a:gd name="connsiteY0" fmla="*/ 699796 h 3207600"/>
              <a:gd name="connsiteX1" fmla="*/ 6459311 w 6459311"/>
              <a:gd name="connsiteY1" fmla="*/ 0 h 3207600"/>
              <a:gd name="connsiteX2" fmla="*/ 6459311 w 6459311"/>
              <a:gd name="connsiteY2" fmla="*/ 3207600 h 3207600"/>
              <a:gd name="connsiteX3" fmla="*/ 0 w 6459311"/>
              <a:gd name="connsiteY3" fmla="*/ 1824056 h 3207600"/>
              <a:gd name="connsiteX4" fmla="*/ 298021 w 6459311"/>
              <a:gd name="connsiteY4" fmla="*/ 699796 h 320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9311" h="3207600">
                <a:moveTo>
                  <a:pt x="298021" y="699796"/>
                </a:moveTo>
                <a:lnTo>
                  <a:pt x="6459311" y="0"/>
                </a:lnTo>
                <a:lnTo>
                  <a:pt x="6459311" y="3207600"/>
                </a:lnTo>
                <a:lnTo>
                  <a:pt x="0" y="1824056"/>
                </a:lnTo>
                <a:lnTo>
                  <a:pt x="298021" y="699796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2. kuva kuvagalleriasta, Väylän kuvapankista tai omista tiedostoista</a:t>
            </a:r>
            <a:endParaRPr lang="en-US" dirty="0"/>
          </a:p>
          <a:p>
            <a:endParaRPr lang="fi-FI" dirty="0"/>
          </a:p>
        </p:txBody>
      </p:sp>
      <p:pic>
        <p:nvPicPr>
          <p:cNvPr id="2" name="Picture 14" descr="Väyläviraston logo">
            <a:extLst>
              <a:ext uri="{FF2B5EF4-FFF2-40B4-BE49-F238E27FC236}">
                <a16:creationId xmlns:a16="http://schemas.microsoft.com/office/drawing/2014/main" id="{5E12AA34-FFF2-FE13-8019-1E02E25CACD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6" y="5124315"/>
            <a:ext cx="1673549" cy="1394625"/>
          </a:xfrm>
          <a:prstGeom prst="rect">
            <a:avLst/>
          </a:prstGeom>
        </p:spPr>
      </p:pic>
      <p:sp>
        <p:nvSpPr>
          <p:cNvPr id="35" name="eukarelialogoplaceholder">
            <a:extLst>
              <a:ext uri="{FF2B5EF4-FFF2-40B4-BE49-F238E27FC236}">
                <a16:creationId xmlns:a16="http://schemas.microsoft.com/office/drawing/2014/main" id="{831C392D-7A55-F2F2-6708-FC7C0AD602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364273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36" name="eulogotenplaceholder">
            <a:extLst>
              <a:ext uri="{FF2B5EF4-FFF2-40B4-BE49-F238E27FC236}">
                <a16:creationId xmlns:a16="http://schemas.microsoft.com/office/drawing/2014/main" id="{3E1949BE-72A6-B501-1B87-1ADB8B279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589741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37" name="eulogoplaceholder">
            <a:extLst>
              <a:ext uri="{FF2B5EF4-FFF2-40B4-BE49-F238E27FC236}">
                <a16:creationId xmlns:a16="http://schemas.microsoft.com/office/drawing/2014/main" id="{1B9C94C1-FC64-6CE5-CB5C-F93889A10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344806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38" name="eufinancelogoplaceholder">
            <a:extLst>
              <a:ext uri="{FF2B5EF4-FFF2-40B4-BE49-F238E27FC236}">
                <a16:creationId xmlns:a16="http://schemas.microsoft.com/office/drawing/2014/main" id="{8EB54258-FC49-62FB-FC67-94DFDD350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589741"/>
            <a:ext cx="3379905" cy="37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4" name="Freeform: Shape 13">
            <a:extLst>
              <a:ext uri="{FF2B5EF4-FFF2-40B4-BE49-F238E27FC236}">
                <a16:creationId xmlns:a16="http://schemas.microsoft.com/office/drawing/2014/main" id="{1DF13E9C-88E0-9FAE-ED4D-11B2B2C4C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42529" y="3889679"/>
            <a:ext cx="7249471" cy="2966677"/>
          </a:xfrm>
          <a:custGeom>
            <a:avLst/>
            <a:gdLst>
              <a:gd name="connsiteX0" fmla="*/ 7249471 w 7249471"/>
              <a:gd name="connsiteY0" fmla="*/ 1375031 h 2966677"/>
              <a:gd name="connsiteX1" fmla="*/ 7249471 w 7249471"/>
              <a:gd name="connsiteY1" fmla="*/ 2966677 h 2966677"/>
              <a:gd name="connsiteX2" fmla="*/ 0 w 7249471"/>
              <a:gd name="connsiteY2" fmla="*/ 2966677 h 2966677"/>
              <a:gd name="connsiteX3" fmla="*/ 765931 w 7249471"/>
              <a:gd name="connsiteY3" fmla="*/ 0 h 2966677"/>
              <a:gd name="connsiteX4" fmla="*/ 7249471 w 7249471"/>
              <a:gd name="connsiteY4" fmla="*/ 1375031 h 296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9471" h="2966677">
                <a:moveTo>
                  <a:pt x="7249471" y="1375031"/>
                </a:moveTo>
                <a:lnTo>
                  <a:pt x="7249471" y="2966677"/>
                </a:lnTo>
                <a:lnTo>
                  <a:pt x="0" y="2966677"/>
                </a:lnTo>
                <a:lnTo>
                  <a:pt x="765931" y="0"/>
                </a:lnTo>
                <a:lnTo>
                  <a:pt x="7249471" y="1375031"/>
                </a:lnTo>
                <a:close/>
              </a:path>
            </a:pathLst>
          </a:custGeom>
          <a:gradFill>
            <a:gsLst>
              <a:gs pos="54000">
                <a:schemeClr val="tx2"/>
              </a:gs>
              <a:gs pos="100000">
                <a:schemeClr val="accent1"/>
              </a:gs>
            </a:gsLst>
            <a:lin ang="0" scaled="0"/>
          </a:gradFill>
          <a:ln w="4832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719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ripalkki_teksti_vihrea" preserve="1" userDrawn="1">
  <p:cSld name="varipalkki_teksti_vih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029575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8029576" cy="41601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FE12A800-B557-2BF7-459A-AE820A38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645719" y="0"/>
            <a:ext cx="2548020" cy="6858000"/>
            <a:chOff x="9645719" y="0"/>
            <a:chExt cx="2548020" cy="6858000"/>
          </a:xfrm>
        </p:grpSpPr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F3ED7395-83A3-3DD8-B91B-C6FD2DD51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7226" y="292735"/>
              <a:ext cx="1833562" cy="1571625"/>
            </a:xfrm>
            <a:prstGeom prst="rect">
              <a:avLst/>
            </a:prstGeom>
          </p:spPr>
        </p:pic>
        <p:grpSp>
          <p:nvGrpSpPr>
            <p:cNvPr id="3" name="Ryhmä 2">
              <a:extLst>
                <a:ext uri="{FF2B5EF4-FFF2-40B4-BE49-F238E27FC236}">
                  <a16:creationId xmlns:a16="http://schemas.microsoft.com/office/drawing/2014/main" id="{AE4EC138-9B2A-E5AC-E31B-690AB90F5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9645719" y="0"/>
              <a:ext cx="2548020" cy="6858000"/>
              <a:chOff x="9645719" y="0"/>
              <a:chExt cx="2548020" cy="6858000"/>
            </a:xfrm>
          </p:grpSpPr>
          <p:sp>
            <p:nvSpPr>
              <p:cNvPr id="9" name="Suorakulmio 8">
                <a:extLst>
                  <a:ext uri="{FF2B5EF4-FFF2-40B4-BE49-F238E27FC236}">
                    <a16:creationId xmlns:a16="http://schemas.microsoft.com/office/drawing/2014/main" id="{9B5879DD-5458-8E90-5B78-B61A4B3E2A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9645719" y="0"/>
                <a:ext cx="2548020" cy="6858000"/>
              </a:xfrm>
              <a:custGeom>
                <a:avLst/>
                <a:gdLst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0 w 2246811"/>
                  <a:gd name="connsiteY3" fmla="*/ 6858000 h 6858000"/>
                  <a:gd name="connsiteX4" fmla="*/ 0 w 2246811"/>
                  <a:gd name="connsiteY4" fmla="*/ 0 h 6858000"/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627017 w 2246811"/>
                  <a:gd name="connsiteY3" fmla="*/ 6858000 h 6858000"/>
                  <a:gd name="connsiteX4" fmla="*/ 0 w 2246811"/>
                  <a:gd name="connsiteY4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6811" h="6858000">
                    <a:moveTo>
                      <a:pt x="0" y="0"/>
                    </a:moveTo>
                    <a:lnTo>
                      <a:pt x="2246811" y="0"/>
                    </a:lnTo>
                    <a:lnTo>
                      <a:pt x="2246811" y="6858000"/>
                    </a:lnTo>
                    <a:lnTo>
                      <a:pt x="627017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100000">
                    <a:schemeClr val="bg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3">
                <a:extLst>
                  <a:ext uri="{FF2B5EF4-FFF2-40B4-BE49-F238E27FC236}">
                    <a16:creationId xmlns:a16="http://schemas.microsoft.com/office/drawing/2014/main" id="{66BB957A-A95B-0424-ED14-DE7325DA53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462" y="292735"/>
                <a:ext cx="1833562" cy="15716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6571069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ripalkki_teksti_pinkki" preserve="1" userDrawn="1">
  <p:cSld name="varipalkki_teksti_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029575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8029576" cy="41601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E58E1E22-330C-39F9-E7F4-1D54989B9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655244" y="0"/>
            <a:ext cx="2548020" cy="6858000"/>
            <a:chOff x="9655244" y="0"/>
            <a:chExt cx="2548020" cy="6858000"/>
          </a:xfrm>
        </p:grpSpPr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F3ED7395-83A3-3DD8-B91B-C6FD2DD51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7226" y="292735"/>
              <a:ext cx="1833562" cy="1571625"/>
            </a:xfrm>
            <a:prstGeom prst="rect">
              <a:avLst/>
            </a:prstGeom>
          </p:spPr>
        </p:pic>
        <p:grpSp>
          <p:nvGrpSpPr>
            <p:cNvPr id="3" name="Ryhmä 2">
              <a:extLst>
                <a:ext uri="{FF2B5EF4-FFF2-40B4-BE49-F238E27FC236}">
                  <a16:creationId xmlns:a16="http://schemas.microsoft.com/office/drawing/2014/main" id="{6B19C80A-C58F-C557-85A0-970857495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9655244" y="0"/>
              <a:ext cx="2548020" cy="6858000"/>
              <a:chOff x="9636194" y="0"/>
              <a:chExt cx="2548020" cy="6858000"/>
            </a:xfrm>
          </p:grpSpPr>
          <p:sp>
            <p:nvSpPr>
              <p:cNvPr id="9" name="Suorakulmio 8">
                <a:extLst>
                  <a:ext uri="{FF2B5EF4-FFF2-40B4-BE49-F238E27FC236}">
                    <a16:creationId xmlns:a16="http://schemas.microsoft.com/office/drawing/2014/main" id="{9B5879DD-5458-8E90-5B78-B61A4B3E2A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9636194" y="0"/>
                <a:ext cx="2548020" cy="6858000"/>
              </a:xfrm>
              <a:custGeom>
                <a:avLst/>
                <a:gdLst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0 w 2246811"/>
                  <a:gd name="connsiteY3" fmla="*/ 6858000 h 6858000"/>
                  <a:gd name="connsiteX4" fmla="*/ 0 w 2246811"/>
                  <a:gd name="connsiteY4" fmla="*/ 0 h 6858000"/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627017 w 2246811"/>
                  <a:gd name="connsiteY3" fmla="*/ 6858000 h 6858000"/>
                  <a:gd name="connsiteX4" fmla="*/ 0 w 2246811"/>
                  <a:gd name="connsiteY4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6811" h="6858000">
                    <a:moveTo>
                      <a:pt x="0" y="0"/>
                    </a:moveTo>
                    <a:lnTo>
                      <a:pt x="2246811" y="0"/>
                    </a:lnTo>
                    <a:lnTo>
                      <a:pt x="2246811" y="6858000"/>
                    </a:lnTo>
                    <a:lnTo>
                      <a:pt x="627017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99500">
                    <a:srgbClr val="E50083"/>
                  </a:gs>
                  <a:gs pos="99000">
                    <a:schemeClr val="accent5">
                      <a:alpha val="72000"/>
                    </a:schemeClr>
                  </a:gs>
                  <a:gs pos="0">
                    <a:schemeClr val="accent5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3">
                <a:extLst>
                  <a:ext uri="{FF2B5EF4-FFF2-40B4-BE49-F238E27FC236}">
                    <a16:creationId xmlns:a16="http://schemas.microsoft.com/office/drawing/2014/main" id="{66BB957A-A95B-0424-ED14-DE7325DA53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462" y="292735"/>
                <a:ext cx="1833562" cy="15716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7086658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_kaksi_kuvaa" preserve="1" userDrawn="1">
  <p:cSld name="teksti_kaksi_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57776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4371975" cy="41601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525CEE5C-0ABB-5FAD-CD62-63A0C7F3CDC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792400" y="0"/>
            <a:ext cx="6399600" cy="3423600"/>
          </a:xfrm>
          <a:custGeom>
            <a:avLst/>
            <a:gdLst>
              <a:gd name="connsiteX0" fmla="*/ 0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0 w 6399600"/>
              <a:gd name="connsiteY4" fmla="*/ 0 h 3430800"/>
              <a:gd name="connsiteX0" fmla="*/ 504825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504825 w 6399600"/>
              <a:gd name="connsiteY4" fmla="*/ 0 h 3430800"/>
              <a:gd name="connsiteX0" fmla="*/ 581025 w 6399600"/>
              <a:gd name="connsiteY0" fmla="*/ 0 h 3440325"/>
              <a:gd name="connsiteX1" fmla="*/ 6399600 w 6399600"/>
              <a:gd name="connsiteY1" fmla="*/ 9525 h 3440325"/>
              <a:gd name="connsiteX2" fmla="*/ 6399600 w 6399600"/>
              <a:gd name="connsiteY2" fmla="*/ 3440325 h 3440325"/>
              <a:gd name="connsiteX3" fmla="*/ 0 w 6399600"/>
              <a:gd name="connsiteY3" fmla="*/ 3440325 h 3440325"/>
              <a:gd name="connsiteX4" fmla="*/ 581025 w 6399600"/>
              <a:gd name="connsiteY4" fmla="*/ 0 h 344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9600" h="3440325">
                <a:moveTo>
                  <a:pt x="581025" y="0"/>
                </a:moveTo>
                <a:lnTo>
                  <a:pt x="6399600" y="9525"/>
                </a:lnTo>
                <a:lnTo>
                  <a:pt x="6399600" y="3440325"/>
                </a:lnTo>
                <a:lnTo>
                  <a:pt x="0" y="3440325"/>
                </a:lnTo>
                <a:lnTo>
                  <a:pt x="581025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Tx/>
              <a:buNone/>
              <a:tabLst/>
              <a:defRPr/>
            </a:pPr>
            <a:r>
              <a:rPr lang="fi-FI" dirty="0"/>
              <a:t>Lisää kuva kuvagalleriasta, Väylän kuvapankista tai omista tiedostoista</a:t>
            </a:r>
            <a:endParaRPr lang="en-US" dirty="0"/>
          </a:p>
        </p:txBody>
      </p:sp>
      <p:sp>
        <p:nvSpPr>
          <p:cNvPr id="11" name="Kuvan paikkamerkki 6">
            <a:extLst>
              <a:ext uri="{FF2B5EF4-FFF2-40B4-BE49-F238E27FC236}">
                <a16:creationId xmlns:a16="http://schemas.microsoft.com/office/drawing/2014/main" id="{16011C4F-724D-8760-175C-BBD6FF19F17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211374" y="3456000"/>
            <a:ext cx="6980625" cy="3420000"/>
          </a:xfrm>
          <a:custGeom>
            <a:avLst/>
            <a:gdLst>
              <a:gd name="connsiteX0" fmla="*/ 0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0 w 6399600"/>
              <a:gd name="connsiteY4" fmla="*/ 0 h 3430800"/>
              <a:gd name="connsiteX0" fmla="*/ 504825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504825 w 6399600"/>
              <a:gd name="connsiteY4" fmla="*/ 0 h 3430800"/>
              <a:gd name="connsiteX0" fmla="*/ 581025 w 6399600"/>
              <a:gd name="connsiteY0" fmla="*/ 0 h 3440325"/>
              <a:gd name="connsiteX1" fmla="*/ 6399600 w 6399600"/>
              <a:gd name="connsiteY1" fmla="*/ 9525 h 3440325"/>
              <a:gd name="connsiteX2" fmla="*/ 6399600 w 6399600"/>
              <a:gd name="connsiteY2" fmla="*/ 3440325 h 3440325"/>
              <a:gd name="connsiteX3" fmla="*/ 0 w 6399600"/>
              <a:gd name="connsiteY3" fmla="*/ 3440325 h 3440325"/>
              <a:gd name="connsiteX4" fmla="*/ 581025 w 6399600"/>
              <a:gd name="connsiteY4" fmla="*/ 0 h 3440325"/>
              <a:gd name="connsiteX0" fmla="*/ 19050 w 6399600"/>
              <a:gd name="connsiteY0" fmla="*/ 0 h 3430800"/>
              <a:gd name="connsiteX1" fmla="*/ 6399600 w 6399600"/>
              <a:gd name="connsiteY1" fmla="*/ 0 h 3430800"/>
              <a:gd name="connsiteX2" fmla="*/ 6399600 w 6399600"/>
              <a:gd name="connsiteY2" fmla="*/ 3430800 h 3430800"/>
              <a:gd name="connsiteX3" fmla="*/ 0 w 6399600"/>
              <a:gd name="connsiteY3" fmla="*/ 3430800 h 3430800"/>
              <a:gd name="connsiteX4" fmla="*/ 19050 w 6399600"/>
              <a:gd name="connsiteY4" fmla="*/ 0 h 3430800"/>
              <a:gd name="connsiteX0" fmla="*/ 600075 w 6980625"/>
              <a:gd name="connsiteY0" fmla="*/ 0 h 3430800"/>
              <a:gd name="connsiteX1" fmla="*/ 6980625 w 6980625"/>
              <a:gd name="connsiteY1" fmla="*/ 0 h 3430800"/>
              <a:gd name="connsiteX2" fmla="*/ 6980625 w 6980625"/>
              <a:gd name="connsiteY2" fmla="*/ 3430800 h 3430800"/>
              <a:gd name="connsiteX3" fmla="*/ 0 w 6980625"/>
              <a:gd name="connsiteY3" fmla="*/ 3421275 h 3430800"/>
              <a:gd name="connsiteX4" fmla="*/ 600075 w 6980625"/>
              <a:gd name="connsiteY4" fmla="*/ 0 h 3430800"/>
              <a:gd name="connsiteX0" fmla="*/ 579979 w 6980625"/>
              <a:gd name="connsiteY0" fmla="*/ 0 h 3430800"/>
              <a:gd name="connsiteX1" fmla="*/ 6980625 w 6980625"/>
              <a:gd name="connsiteY1" fmla="*/ 0 h 3430800"/>
              <a:gd name="connsiteX2" fmla="*/ 6980625 w 6980625"/>
              <a:gd name="connsiteY2" fmla="*/ 3430800 h 3430800"/>
              <a:gd name="connsiteX3" fmla="*/ 0 w 6980625"/>
              <a:gd name="connsiteY3" fmla="*/ 3421275 h 3430800"/>
              <a:gd name="connsiteX4" fmla="*/ 579979 w 6980625"/>
              <a:gd name="connsiteY4" fmla="*/ 0 h 343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0625" h="3430800">
                <a:moveTo>
                  <a:pt x="579979" y="0"/>
                </a:moveTo>
                <a:lnTo>
                  <a:pt x="6980625" y="0"/>
                </a:lnTo>
                <a:lnTo>
                  <a:pt x="6980625" y="3430800"/>
                </a:lnTo>
                <a:lnTo>
                  <a:pt x="0" y="3421275"/>
                </a:lnTo>
                <a:lnTo>
                  <a:pt x="579979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Tx/>
              <a:buNone/>
              <a:tabLst/>
              <a:defRPr/>
            </a:pPr>
            <a:r>
              <a:rPr lang="fi-FI" dirty="0"/>
              <a:t>Lisää kuva kuvagalleriasta, Väylän kuvapankista tai omista tiedostoista</a:t>
            </a:r>
            <a:endParaRPr lang="en-US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80185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dia" preserve="1" userDrawn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08C71-DAD5-0172-0B72-20CFAEED0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0000" cy="132556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5AEEA0D-4DDB-7C80-D5A9-2BC0F6746B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690688"/>
            <a:ext cx="5067300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Tekstin paikkamerkki 6">
            <a:extLst>
              <a:ext uri="{FF2B5EF4-FFF2-40B4-BE49-F238E27FC236}">
                <a16:creationId xmlns:a16="http://schemas.microsoft.com/office/drawing/2014/main" id="{9952975F-EC22-4458-763E-93FFB91847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76950" y="1690688"/>
            <a:ext cx="5067300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9" name="Picture 10" descr="Väyläviraston logo">
            <a:extLst>
              <a:ext uri="{FF2B5EF4-FFF2-40B4-BE49-F238E27FC236}">
                <a16:creationId xmlns:a16="http://schemas.microsoft.com/office/drawing/2014/main" id="{6FCB4996-D36E-B9B0-A1BC-A9C9A53035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469" y="381235"/>
            <a:ext cx="1673549" cy="1394625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A835E9-4402-B8D6-CFD0-FE95BCF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8543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_graafi" preserve="1" userDrawn="1">
  <p:cSld name="teksti_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08C71-DAD5-0172-0B72-20CFAEED0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0000" cy="132556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5AEEA0D-4DDB-7C80-D5A9-2BC0F6746B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775860"/>
            <a:ext cx="2486025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aavion paikkamerkki 9">
            <a:extLst>
              <a:ext uri="{FF2B5EF4-FFF2-40B4-BE49-F238E27FC236}">
                <a16:creationId xmlns:a16="http://schemas.microsoft.com/office/drawing/2014/main" id="{CFB0F0F9-2B0C-1D59-6D78-D7BEBF88F50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495674" y="1776413"/>
            <a:ext cx="8373600" cy="416104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pic>
        <p:nvPicPr>
          <p:cNvPr id="9" name="Picture 10" descr="Väyläviraston logo">
            <a:extLst>
              <a:ext uri="{FF2B5EF4-FFF2-40B4-BE49-F238E27FC236}">
                <a16:creationId xmlns:a16="http://schemas.microsoft.com/office/drawing/2014/main" id="{6FCB4996-D36E-B9B0-A1BC-A9C9A53035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469" y="381235"/>
            <a:ext cx="1673549" cy="1394625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A835E9-4402-B8D6-CFD0-FE95BCF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5581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afi" preserve="1" userDrawn="1">
  <p:cSld name="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A08C71-DAD5-0172-0B72-20CFAEED0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0000" cy="132556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0" name="Kaavion paikkamerkki 9">
            <a:extLst>
              <a:ext uri="{FF2B5EF4-FFF2-40B4-BE49-F238E27FC236}">
                <a16:creationId xmlns:a16="http://schemas.microsoft.com/office/drawing/2014/main" id="{CFB0F0F9-2B0C-1D59-6D78-D7BEBF88F50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838200" y="1776413"/>
            <a:ext cx="11031074" cy="4172400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pic>
        <p:nvPicPr>
          <p:cNvPr id="9" name="Picture 10" descr="Väyläviraston logo">
            <a:extLst>
              <a:ext uri="{FF2B5EF4-FFF2-40B4-BE49-F238E27FC236}">
                <a16:creationId xmlns:a16="http://schemas.microsoft.com/office/drawing/2014/main" id="{6FCB4996-D36E-B9B0-A1BC-A9C9A53035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469" y="381235"/>
            <a:ext cx="1673549" cy="1394625"/>
          </a:xfrm>
          <a:prstGeom prst="rect">
            <a:avLst/>
          </a:prstGeom>
        </p:spPr>
      </p:pic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EA835E9-4402-B8D6-CFD0-FE95BCF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75914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vea_varipalkki_teksti_sininen" preserve="1" userDrawn="1">
  <p:cSld name="levea_varipalkki_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4998823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8" y="1813967"/>
            <a:ext cx="4998825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E83F3351-3664-E6F2-DD7C-91425A80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14701" y="0"/>
            <a:ext cx="6174000" cy="6872927"/>
            <a:chOff x="6014701" y="0"/>
            <a:chExt cx="6174000" cy="6872927"/>
          </a:xfrm>
        </p:grpSpPr>
        <p:sp>
          <p:nvSpPr>
            <p:cNvPr id="9" name="Suorakulmio 8" descr="ogo&#10;&#10;Description automatically generated">
              <a:extLst>
                <a:ext uri="{FF2B5EF4-FFF2-40B4-BE49-F238E27FC236}">
                  <a16:creationId xmlns:a16="http://schemas.microsoft.com/office/drawing/2014/main" id="{9B5879DD-5458-8E90-5B78-B61A4B3E2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14701" y="0"/>
              <a:ext cx="6174000" cy="6872927"/>
            </a:xfrm>
            <a:custGeom>
              <a:avLst/>
              <a:gdLst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0 w 2246811"/>
                <a:gd name="connsiteY3" fmla="*/ 6858000 h 6858000"/>
                <a:gd name="connsiteX4" fmla="*/ 0 w 2246811"/>
                <a:gd name="connsiteY4" fmla="*/ 0 h 6858000"/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627017 w 2246811"/>
                <a:gd name="connsiteY3" fmla="*/ 6858000 h 6858000"/>
                <a:gd name="connsiteX4" fmla="*/ 0 w 2246811"/>
                <a:gd name="connsiteY4" fmla="*/ 0 h 6858000"/>
                <a:gd name="connsiteX0" fmla="*/ 0 w 1657542"/>
                <a:gd name="connsiteY0" fmla="*/ 28575 h 6858000"/>
                <a:gd name="connsiteX1" fmla="*/ 1657542 w 1657542"/>
                <a:gd name="connsiteY1" fmla="*/ 0 h 6858000"/>
                <a:gd name="connsiteX2" fmla="*/ 1657542 w 1657542"/>
                <a:gd name="connsiteY2" fmla="*/ 6858000 h 6858000"/>
                <a:gd name="connsiteX3" fmla="*/ 37748 w 1657542"/>
                <a:gd name="connsiteY3" fmla="*/ 6858000 h 6858000"/>
                <a:gd name="connsiteX4" fmla="*/ 0 w 1657542"/>
                <a:gd name="connsiteY4" fmla="*/ 28575 h 6858000"/>
                <a:gd name="connsiteX0" fmla="*/ 717903 w 2375445"/>
                <a:gd name="connsiteY0" fmla="*/ 28575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28575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472365 w 2375445"/>
                <a:gd name="connsiteY0" fmla="*/ 0 h 6886575"/>
                <a:gd name="connsiteX1" fmla="*/ 2375445 w 2375445"/>
                <a:gd name="connsiteY1" fmla="*/ 19050 h 6886575"/>
                <a:gd name="connsiteX2" fmla="*/ 2375445 w 2375445"/>
                <a:gd name="connsiteY2" fmla="*/ 6877050 h 6886575"/>
                <a:gd name="connsiteX3" fmla="*/ 0 w 2375445"/>
                <a:gd name="connsiteY3" fmla="*/ 6886575 h 6886575"/>
                <a:gd name="connsiteX4" fmla="*/ 472365 w 2375445"/>
                <a:gd name="connsiteY4" fmla="*/ 0 h 6886575"/>
                <a:gd name="connsiteX0" fmla="*/ 474991 w 2375445"/>
                <a:gd name="connsiteY0" fmla="*/ 0 h 6872927"/>
                <a:gd name="connsiteX1" fmla="*/ 2375445 w 2375445"/>
                <a:gd name="connsiteY1" fmla="*/ 5402 h 6872927"/>
                <a:gd name="connsiteX2" fmla="*/ 2375445 w 2375445"/>
                <a:gd name="connsiteY2" fmla="*/ 6863402 h 6872927"/>
                <a:gd name="connsiteX3" fmla="*/ 0 w 2375445"/>
                <a:gd name="connsiteY3" fmla="*/ 6872927 h 6872927"/>
                <a:gd name="connsiteX4" fmla="*/ 474991 w 2375445"/>
                <a:gd name="connsiteY4" fmla="*/ 0 h 687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5445" h="6872927">
                  <a:moveTo>
                    <a:pt x="474991" y="0"/>
                  </a:moveTo>
                  <a:lnTo>
                    <a:pt x="2375445" y="5402"/>
                  </a:lnTo>
                  <a:lnTo>
                    <a:pt x="2375445" y="6863402"/>
                  </a:lnTo>
                  <a:lnTo>
                    <a:pt x="0" y="6872927"/>
                  </a:lnTo>
                  <a:lnTo>
                    <a:pt x="474991" y="0"/>
                  </a:lnTo>
                  <a:close/>
                </a:path>
              </a:pathLst>
            </a:custGeom>
            <a:gradFill>
              <a:gsLst>
                <a:gs pos="27000">
                  <a:schemeClr val="tx2"/>
                </a:gs>
                <a:gs pos="100000">
                  <a:schemeClr val="accent1"/>
                </a:gs>
              </a:gsLst>
              <a:lin ang="0" scaled="0"/>
            </a:gradFill>
            <a:ln>
              <a:gradFill flip="none" rotWithShape="1">
                <a:gsLst>
                  <a:gs pos="27000">
                    <a:schemeClr val="tx2"/>
                  </a:gs>
                  <a:gs pos="100000">
                    <a:schemeClr val="accent1"/>
                  </a:gs>
                </a:gsLst>
                <a:lin ang="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14" name="Picture 3">
              <a:extLst>
                <a:ext uri="{FF2B5EF4-FFF2-40B4-BE49-F238E27FC236}">
                  <a16:creationId xmlns:a16="http://schemas.microsoft.com/office/drawing/2014/main" id="{66BB957A-A95B-0424-ED14-DE7325DA5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462" y="292735"/>
              <a:ext cx="1833562" cy="1571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8576461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vea_varipalkki_teksti_vihrea" preserve="1" userDrawn="1">
  <p:cSld name="levea_varipalkki_teksti_vih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4998823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8" y="1813968"/>
            <a:ext cx="4998825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591FEF7D-CAD8-A887-CD45-EA3B051F0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24226" y="0"/>
            <a:ext cx="6174000" cy="6872927"/>
            <a:chOff x="6024226" y="0"/>
            <a:chExt cx="6174000" cy="6872927"/>
          </a:xfrm>
        </p:grpSpPr>
        <p:sp>
          <p:nvSpPr>
            <p:cNvPr id="9" name="Suorakulmio 8" descr="Logo&#10;&#10;Description automatically generated">
              <a:extLst>
                <a:ext uri="{FF2B5EF4-FFF2-40B4-BE49-F238E27FC236}">
                  <a16:creationId xmlns:a16="http://schemas.microsoft.com/office/drawing/2014/main" id="{9B5879DD-5458-8E90-5B78-B61A4B3E2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24226" y="0"/>
              <a:ext cx="6174000" cy="6872927"/>
            </a:xfrm>
            <a:custGeom>
              <a:avLst/>
              <a:gdLst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0 w 2246811"/>
                <a:gd name="connsiteY3" fmla="*/ 6858000 h 6858000"/>
                <a:gd name="connsiteX4" fmla="*/ 0 w 2246811"/>
                <a:gd name="connsiteY4" fmla="*/ 0 h 6858000"/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627017 w 2246811"/>
                <a:gd name="connsiteY3" fmla="*/ 6858000 h 6858000"/>
                <a:gd name="connsiteX4" fmla="*/ 0 w 2246811"/>
                <a:gd name="connsiteY4" fmla="*/ 0 h 6858000"/>
                <a:gd name="connsiteX0" fmla="*/ 0 w 1657542"/>
                <a:gd name="connsiteY0" fmla="*/ 28575 h 6858000"/>
                <a:gd name="connsiteX1" fmla="*/ 1657542 w 1657542"/>
                <a:gd name="connsiteY1" fmla="*/ 0 h 6858000"/>
                <a:gd name="connsiteX2" fmla="*/ 1657542 w 1657542"/>
                <a:gd name="connsiteY2" fmla="*/ 6858000 h 6858000"/>
                <a:gd name="connsiteX3" fmla="*/ 37748 w 1657542"/>
                <a:gd name="connsiteY3" fmla="*/ 6858000 h 6858000"/>
                <a:gd name="connsiteX4" fmla="*/ 0 w 1657542"/>
                <a:gd name="connsiteY4" fmla="*/ 28575 h 6858000"/>
                <a:gd name="connsiteX0" fmla="*/ 717903 w 2375445"/>
                <a:gd name="connsiteY0" fmla="*/ 28575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28575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472365 w 2375445"/>
                <a:gd name="connsiteY0" fmla="*/ 0 h 6886575"/>
                <a:gd name="connsiteX1" fmla="*/ 2375445 w 2375445"/>
                <a:gd name="connsiteY1" fmla="*/ 19050 h 6886575"/>
                <a:gd name="connsiteX2" fmla="*/ 2375445 w 2375445"/>
                <a:gd name="connsiteY2" fmla="*/ 6877050 h 6886575"/>
                <a:gd name="connsiteX3" fmla="*/ 0 w 2375445"/>
                <a:gd name="connsiteY3" fmla="*/ 6886575 h 6886575"/>
                <a:gd name="connsiteX4" fmla="*/ 472365 w 2375445"/>
                <a:gd name="connsiteY4" fmla="*/ 0 h 6886575"/>
                <a:gd name="connsiteX0" fmla="*/ 474991 w 2375445"/>
                <a:gd name="connsiteY0" fmla="*/ 0 h 6872927"/>
                <a:gd name="connsiteX1" fmla="*/ 2375445 w 2375445"/>
                <a:gd name="connsiteY1" fmla="*/ 5402 h 6872927"/>
                <a:gd name="connsiteX2" fmla="*/ 2375445 w 2375445"/>
                <a:gd name="connsiteY2" fmla="*/ 6863402 h 6872927"/>
                <a:gd name="connsiteX3" fmla="*/ 0 w 2375445"/>
                <a:gd name="connsiteY3" fmla="*/ 6872927 h 6872927"/>
                <a:gd name="connsiteX4" fmla="*/ 474991 w 2375445"/>
                <a:gd name="connsiteY4" fmla="*/ 0 h 687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5445" h="6872927">
                  <a:moveTo>
                    <a:pt x="474991" y="0"/>
                  </a:moveTo>
                  <a:lnTo>
                    <a:pt x="2375445" y="5402"/>
                  </a:lnTo>
                  <a:lnTo>
                    <a:pt x="2375445" y="6863402"/>
                  </a:lnTo>
                  <a:lnTo>
                    <a:pt x="0" y="6872927"/>
                  </a:lnTo>
                  <a:lnTo>
                    <a:pt x="474991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bg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4" name="Picture 3">
              <a:extLst>
                <a:ext uri="{FF2B5EF4-FFF2-40B4-BE49-F238E27FC236}">
                  <a16:creationId xmlns:a16="http://schemas.microsoft.com/office/drawing/2014/main" id="{66BB957A-A95B-0424-ED14-DE7325DA5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462" y="292735"/>
              <a:ext cx="1833562" cy="1571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7836350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vea_varipalkki_teksti_pinkki" preserve="1" userDrawn="1">
  <p:cSld name="levea_varipalkki_teksti_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4998823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8" y="1813968"/>
            <a:ext cx="4998825" cy="41616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0FF513F4-A0EE-7D01-E70F-9949F2BAC684}"/>
              </a:ext>
            </a:extLst>
          </p:cNvPr>
          <p:cNvGrpSpPr/>
          <p:nvPr userDrawn="1"/>
        </p:nvGrpSpPr>
        <p:grpSpPr>
          <a:xfrm>
            <a:off x="6024226" y="0"/>
            <a:ext cx="6174000" cy="6872927"/>
            <a:chOff x="6024226" y="0"/>
            <a:chExt cx="6174000" cy="6872927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9B5879DD-5458-8E90-5B78-B61A4B3E2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24226" y="0"/>
              <a:ext cx="6174000" cy="6872927"/>
            </a:xfrm>
            <a:custGeom>
              <a:avLst/>
              <a:gdLst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0 w 2246811"/>
                <a:gd name="connsiteY3" fmla="*/ 6858000 h 6858000"/>
                <a:gd name="connsiteX4" fmla="*/ 0 w 2246811"/>
                <a:gd name="connsiteY4" fmla="*/ 0 h 6858000"/>
                <a:gd name="connsiteX0" fmla="*/ 0 w 2246811"/>
                <a:gd name="connsiteY0" fmla="*/ 0 h 6858000"/>
                <a:gd name="connsiteX1" fmla="*/ 2246811 w 2246811"/>
                <a:gd name="connsiteY1" fmla="*/ 0 h 6858000"/>
                <a:gd name="connsiteX2" fmla="*/ 2246811 w 2246811"/>
                <a:gd name="connsiteY2" fmla="*/ 6858000 h 6858000"/>
                <a:gd name="connsiteX3" fmla="*/ 627017 w 2246811"/>
                <a:gd name="connsiteY3" fmla="*/ 6858000 h 6858000"/>
                <a:gd name="connsiteX4" fmla="*/ 0 w 2246811"/>
                <a:gd name="connsiteY4" fmla="*/ 0 h 6858000"/>
                <a:gd name="connsiteX0" fmla="*/ 0 w 1657542"/>
                <a:gd name="connsiteY0" fmla="*/ 28575 h 6858000"/>
                <a:gd name="connsiteX1" fmla="*/ 1657542 w 1657542"/>
                <a:gd name="connsiteY1" fmla="*/ 0 h 6858000"/>
                <a:gd name="connsiteX2" fmla="*/ 1657542 w 1657542"/>
                <a:gd name="connsiteY2" fmla="*/ 6858000 h 6858000"/>
                <a:gd name="connsiteX3" fmla="*/ 37748 w 1657542"/>
                <a:gd name="connsiteY3" fmla="*/ 6858000 h 6858000"/>
                <a:gd name="connsiteX4" fmla="*/ 0 w 1657542"/>
                <a:gd name="connsiteY4" fmla="*/ 28575 h 6858000"/>
                <a:gd name="connsiteX0" fmla="*/ 717903 w 2375445"/>
                <a:gd name="connsiteY0" fmla="*/ 28575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28575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717903 w 2375445"/>
                <a:gd name="connsiteY0" fmla="*/ 0 h 6867525"/>
                <a:gd name="connsiteX1" fmla="*/ 2375445 w 2375445"/>
                <a:gd name="connsiteY1" fmla="*/ 0 h 6867525"/>
                <a:gd name="connsiteX2" fmla="*/ 2375445 w 2375445"/>
                <a:gd name="connsiteY2" fmla="*/ 6858000 h 6867525"/>
                <a:gd name="connsiteX3" fmla="*/ 0 w 2375445"/>
                <a:gd name="connsiteY3" fmla="*/ 6867525 h 6867525"/>
                <a:gd name="connsiteX4" fmla="*/ 717903 w 2375445"/>
                <a:gd name="connsiteY4" fmla="*/ 0 h 6867525"/>
                <a:gd name="connsiteX0" fmla="*/ 472365 w 2375445"/>
                <a:gd name="connsiteY0" fmla="*/ 0 h 6886575"/>
                <a:gd name="connsiteX1" fmla="*/ 2375445 w 2375445"/>
                <a:gd name="connsiteY1" fmla="*/ 19050 h 6886575"/>
                <a:gd name="connsiteX2" fmla="*/ 2375445 w 2375445"/>
                <a:gd name="connsiteY2" fmla="*/ 6877050 h 6886575"/>
                <a:gd name="connsiteX3" fmla="*/ 0 w 2375445"/>
                <a:gd name="connsiteY3" fmla="*/ 6886575 h 6886575"/>
                <a:gd name="connsiteX4" fmla="*/ 472365 w 2375445"/>
                <a:gd name="connsiteY4" fmla="*/ 0 h 6886575"/>
                <a:gd name="connsiteX0" fmla="*/ 474991 w 2375445"/>
                <a:gd name="connsiteY0" fmla="*/ 0 h 6872927"/>
                <a:gd name="connsiteX1" fmla="*/ 2375445 w 2375445"/>
                <a:gd name="connsiteY1" fmla="*/ 5402 h 6872927"/>
                <a:gd name="connsiteX2" fmla="*/ 2375445 w 2375445"/>
                <a:gd name="connsiteY2" fmla="*/ 6863402 h 6872927"/>
                <a:gd name="connsiteX3" fmla="*/ 0 w 2375445"/>
                <a:gd name="connsiteY3" fmla="*/ 6872927 h 6872927"/>
                <a:gd name="connsiteX4" fmla="*/ 474991 w 2375445"/>
                <a:gd name="connsiteY4" fmla="*/ 0 h 687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5445" h="6872927">
                  <a:moveTo>
                    <a:pt x="474991" y="0"/>
                  </a:moveTo>
                  <a:lnTo>
                    <a:pt x="2375445" y="5402"/>
                  </a:lnTo>
                  <a:lnTo>
                    <a:pt x="2375445" y="6863402"/>
                  </a:lnTo>
                  <a:lnTo>
                    <a:pt x="0" y="6872927"/>
                  </a:lnTo>
                  <a:lnTo>
                    <a:pt x="474991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5">
                    <a:alpha val="63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4" name="Picture 3">
              <a:extLst>
                <a:ext uri="{FF2B5EF4-FFF2-40B4-BE49-F238E27FC236}">
                  <a16:creationId xmlns:a16="http://schemas.microsoft.com/office/drawing/2014/main" id="{66BB957A-A95B-0424-ED14-DE7325DA5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462" y="292735"/>
              <a:ext cx="1833562" cy="1571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1605374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ityksen loppudia">
            <a:extLst>
              <a:ext uri="{FF2B5EF4-FFF2-40B4-BE49-F238E27FC236}">
                <a16:creationId xmlns:a16="http://schemas.microsoft.com/office/drawing/2014/main" id="{8011D531-C477-E90E-BB81-1C49976BFE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57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2" preserve="1" userDrawn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>
            <a:extLst>
              <a:ext uri="{FF2B5EF4-FFF2-40B4-BE49-F238E27FC236}">
                <a16:creationId xmlns:a16="http://schemas.microsoft.com/office/drawing/2014/main" id="{DFC2DB4D-F6F1-70BF-17DD-1AA29EFBC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800" y="457200"/>
            <a:ext cx="5198400" cy="1602000"/>
          </a:xfrm>
        </p:spPr>
        <p:txBody>
          <a:bodyPr anchor="ctr">
            <a:normAutofit/>
          </a:bodyPr>
          <a:lstStyle>
            <a:lvl1pPr algn="l">
              <a:defRPr sz="3200" b="1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7" name="Alaotsikko 2">
            <a:extLst>
              <a:ext uri="{FF2B5EF4-FFF2-40B4-BE49-F238E27FC236}">
                <a16:creationId xmlns:a16="http://schemas.microsoft.com/office/drawing/2014/main" id="{6F168DCC-AB8D-D777-5744-5D09315B0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800" y="2059200"/>
            <a:ext cx="3931200" cy="986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34" name="Footer Placeholder 8">
            <a:extLst>
              <a:ext uri="{FF2B5EF4-FFF2-40B4-BE49-F238E27FC236}">
                <a16:creationId xmlns:a16="http://schemas.microsoft.com/office/drawing/2014/main" id="{3CAC7758-6477-FDA0-A312-E39FBF533C9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28800" y="3096000"/>
            <a:ext cx="2160000" cy="216000"/>
          </a:xfrm>
        </p:spPr>
        <p:txBody>
          <a:bodyPr vert="horz" lIns="0" tIns="0" rIns="0" bIns="0" rtlCol="0" anchor="t" anchorCtr="0"/>
          <a:lstStyle>
            <a:lvl1pPr>
              <a:defRPr lang="en-US" sz="1400" smtClean="0"/>
            </a:lvl1pPr>
          </a:lstStyle>
          <a:p>
            <a:r>
              <a:rPr lang="fi-FI"/>
              <a:t>Kaisa Pusenius</a:t>
            </a:r>
            <a:endParaRPr lang="fi-FI" dirty="0"/>
          </a:p>
        </p:txBody>
      </p:sp>
      <p:sp>
        <p:nvSpPr>
          <p:cNvPr id="22" name="duser_1">
            <a:extLst>
              <a:ext uri="{FF2B5EF4-FFF2-40B4-BE49-F238E27FC236}">
                <a16:creationId xmlns:a16="http://schemas.microsoft.com/office/drawing/2014/main" id="{96E05E4F-2793-6EFA-B9DE-D89A4CA0AA36}"/>
              </a:ext>
            </a:extLst>
          </p:cNvPr>
          <p:cNvSpPr txBox="1">
            <a:spLocks/>
          </p:cNvSpPr>
          <p:nvPr userDrawn="1"/>
        </p:nvSpPr>
        <p:spPr>
          <a:xfrm>
            <a:off x="928799" y="3420000"/>
            <a:ext cx="2160000" cy="2329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23" name="duser_2">
            <a:extLst>
              <a:ext uri="{FF2B5EF4-FFF2-40B4-BE49-F238E27FC236}">
                <a16:creationId xmlns:a16="http://schemas.microsoft.com/office/drawing/2014/main" id="{98E864E4-8ADA-E257-0001-5B72FE7C0F82}"/>
              </a:ext>
            </a:extLst>
          </p:cNvPr>
          <p:cNvSpPr txBox="1">
            <a:spLocks/>
          </p:cNvSpPr>
          <p:nvPr userDrawn="1"/>
        </p:nvSpPr>
        <p:spPr>
          <a:xfrm>
            <a:off x="3239999" y="3096000"/>
            <a:ext cx="2160000" cy="2329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33" name="duser_3">
            <a:extLst>
              <a:ext uri="{FF2B5EF4-FFF2-40B4-BE49-F238E27FC236}">
                <a16:creationId xmlns:a16="http://schemas.microsoft.com/office/drawing/2014/main" id="{909C2D96-06D0-78D4-C04E-8397680CD559}"/>
              </a:ext>
            </a:extLst>
          </p:cNvPr>
          <p:cNvSpPr txBox="1">
            <a:spLocks/>
          </p:cNvSpPr>
          <p:nvPr userDrawn="1"/>
        </p:nvSpPr>
        <p:spPr>
          <a:xfrm>
            <a:off x="3239999" y="3420000"/>
            <a:ext cx="216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A6038138-08D9-D7C9-A694-E9CF3C148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800" y="3600000"/>
            <a:ext cx="165078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28.3.2023</a:t>
            </a:r>
            <a:endParaRPr lang="en-US"/>
          </a:p>
        </p:txBody>
      </p:sp>
      <p:sp>
        <p:nvSpPr>
          <p:cNvPr id="19" name="DConfidentiality">
            <a:extLst>
              <a:ext uri="{FF2B5EF4-FFF2-40B4-BE49-F238E27FC236}">
                <a16:creationId xmlns:a16="http://schemas.microsoft.com/office/drawing/2014/main" id="{FC7A8C6D-1D34-6242-745E-73CE1B9BA5CC}"/>
              </a:ext>
            </a:extLst>
          </p:cNvPr>
          <p:cNvSpPr txBox="1">
            <a:spLocks/>
          </p:cNvSpPr>
          <p:nvPr userDrawn="1"/>
        </p:nvSpPr>
        <p:spPr>
          <a:xfrm>
            <a:off x="838800" y="4320000"/>
            <a:ext cx="1811094" cy="216000"/>
          </a:xfrm>
          <a:prstGeom prst="rect">
            <a:avLst/>
          </a:prstGeom>
        </p:spPr>
        <p:txBody>
          <a:bodyPr vert="horz" lIns="91440" tIns="45720" rIns="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DDecree">
            <a:extLst>
              <a:ext uri="{FF2B5EF4-FFF2-40B4-BE49-F238E27FC236}">
                <a16:creationId xmlns:a16="http://schemas.microsoft.com/office/drawing/2014/main" id="{B412038A-9C06-5541-DDE0-39817F62FBAB}"/>
              </a:ext>
            </a:extLst>
          </p:cNvPr>
          <p:cNvSpPr txBox="1">
            <a:spLocks/>
          </p:cNvSpPr>
          <p:nvPr userDrawn="1"/>
        </p:nvSpPr>
        <p:spPr>
          <a:xfrm>
            <a:off x="2616249" y="4320000"/>
            <a:ext cx="2326280" cy="216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DSecrecy">
            <a:extLst>
              <a:ext uri="{FF2B5EF4-FFF2-40B4-BE49-F238E27FC236}">
                <a16:creationId xmlns:a16="http://schemas.microsoft.com/office/drawing/2014/main" id="{31AB12EB-ADA8-E3EB-1FF2-07370C7A067C}"/>
              </a:ext>
            </a:extLst>
          </p:cNvPr>
          <p:cNvSpPr txBox="1">
            <a:spLocks/>
          </p:cNvSpPr>
          <p:nvPr userDrawn="1"/>
        </p:nvSpPr>
        <p:spPr>
          <a:xfrm>
            <a:off x="838800" y="4572000"/>
            <a:ext cx="2326280" cy="216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ECF45415-D8F0-70FA-28BC-973F9056751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37200" y="0"/>
            <a:ext cx="6156000" cy="2621118"/>
          </a:xfrm>
          <a:custGeom>
            <a:avLst/>
            <a:gdLst>
              <a:gd name="connsiteX0" fmla="*/ 0 w 6156000"/>
              <a:gd name="connsiteY0" fmla="*/ 0 h 2620800"/>
              <a:gd name="connsiteX1" fmla="*/ 6156000 w 6156000"/>
              <a:gd name="connsiteY1" fmla="*/ 0 h 2620800"/>
              <a:gd name="connsiteX2" fmla="*/ 6156000 w 6156000"/>
              <a:gd name="connsiteY2" fmla="*/ 2620800 h 2620800"/>
              <a:gd name="connsiteX3" fmla="*/ 0 w 6156000"/>
              <a:gd name="connsiteY3" fmla="*/ 2620800 h 2620800"/>
              <a:gd name="connsiteX4" fmla="*/ 0 w 6156000"/>
              <a:gd name="connsiteY4" fmla="*/ 0 h 2620800"/>
              <a:gd name="connsiteX0" fmla="*/ 0 w 6156000"/>
              <a:gd name="connsiteY0" fmla="*/ 0 h 2620800"/>
              <a:gd name="connsiteX1" fmla="*/ 6156000 w 6156000"/>
              <a:gd name="connsiteY1" fmla="*/ 0 h 2620800"/>
              <a:gd name="connsiteX2" fmla="*/ 6156000 w 6156000"/>
              <a:gd name="connsiteY2" fmla="*/ 2620800 h 2620800"/>
              <a:gd name="connsiteX3" fmla="*/ 0 w 6156000"/>
              <a:gd name="connsiteY3" fmla="*/ 2620800 h 2620800"/>
              <a:gd name="connsiteX4" fmla="*/ 0 w 6156000"/>
              <a:gd name="connsiteY4" fmla="*/ 0 h 2620800"/>
              <a:gd name="connsiteX0" fmla="*/ 0 w 6156000"/>
              <a:gd name="connsiteY0" fmla="*/ 3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56000 w 6156000"/>
              <a:gd name="connsiteY3" fmla="*/ 2621118 h 2621118"/>
              <a:gd name="connsiteX4" fmla="*/ 0 w 6156000"/>
              <a:gd name="connsiteY4" fmla="*/ 2621118 h 2621118"/>
              <a:gd name="connsiteX5" fmla="*/ 0 w 6156000"/>
              <a:gd name="connsiteY5" fmla="*/ 318 h 2621118"/>
              <a:gd name="connsiteX0" fmla="*/ 0 w 6156000"/>
              <a:gd name="connsiteY0" fmla="*/ 26211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56000 w 6156000"/>
              <a:gd name="connsiteY3" fmla="*/ 2621118 h 2621118"/>
              <a:gd name="connsiteX4" fmla="*/ 0 w 6156000"/>
              <a:gd name="connsiteY4" fmla="*/ 2621118 h 2621118"/>
              <a:gd name="connsiteX0" fmla="*/ 0 w 6156000"/>
              <a:gd name="connsiteY0" fmla="*/ 2621118 h 2621118"/>
              <a:gd name="connsiteX1" fmla="*/ 721043 w 6156000"/>
              <a:gd name="connsiteY1" fmla="*/ 0 h 2621118"/>
              <a:gd name="connsiteX2" fmla="*/ 6156000 w 6156000"/>
              <a:gd name="connsiteY2" fmla="*/ 318 h 2621118"/>
              <a:gd name="connsiteX3" fmla="*/ 6147687 w 6156000"/>
              <a:gd name="connsiteY3" fmla="*/ 1739969 h 2621118"/>
              <a:gd name="connsiteX4" fmla="*/ 0 w 6156000"/>
              <a:gd name="connsiteY4" fmla="*/ 2621118 h 2621118"/>
              <a:gd name="connsiteX0" fmla="*/ 0 w 6164312"/>
              <a:gd name="connsiteY0" fmla="*/ 2621118 h 2621118"/>
              <a:gd name="connsiteX1" fmla="*/ 721043 w 6164312"/>
              <a:gd name="connsiteY1" fmla="*/ 0 h 2621118"/>
              <a:gd name="connsiteX2" fmla="*/ 6156000 w 6164312"/>
              <a:gd name="connsiteY2" fmla="*/ 318 h 2621118"/>
              <a:gd name="connsiteX3" fmla="*/ 6164312 w 6164312"/>
              <a:gd name="connsiteY3" fmla="*/ 1931162 h 2621118"/>
              <a:gd name="connsiteX4" fmla="*/ 0 w 6164312"/>
              <a:gd name="connsiteY4" fmla="*/ 2621118 h 2621118"/>
              <a:gd name="connsiteX0" fmla="*/ 0 w 6164312"/>
              <a:gd name="connsiteY0" fmla="*/ 2621118 h 2621118"/>
              <a:gd name="connsiteX1" fmla="*/ 679479 w 6164312"/>
              <a:gd name="connsiteY1" fmla="*/ 0 h 2621118"/>
              <a:gd name="connsiteX2" fmla="*/ 6156000 w 6164312"/>
              <a:gd name="connsiteY2" fmla="*/ 318 h 2621118"/>
              <a:gd name="connsiteX3" fmla="*/ 6164312 w 6164312"/>
              <a:gd name="connsiteY3" fmla="*/ 1931162 h 2621118"/>
              <a:gd name="connsiteX4" fmla="*/ 0 w 6164312"/>
              <a:gd name="connsiteY4" fmla="*/ 2621118 h 262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4312" h="2621118">
                <a:moveTo>
                  <a:pt x="0" y="2621118"/>
                </a:moveTo>
                <a:lnTo>
                  <a:pt x="679479" y="0"/>
                </a:lnTo>
                <a:lnTo>
                  <a:pt x="6156000" y="318"/>
                </a:lnTo>
                <a:cubicBezTo>
                  <a:pt x="6158771" y="643933"/>
                  <a:pt x="6161541" y="1287547"/>
                  <a:pt x="6164312" y="1931162"/>
                </a:cubicBezTo>
                <a:lnTo>
                  <a:pt x="0" y="2621118"/>
                </a:lnTo>
                <a:close/>
              </a:path>
            </a:pathLst>
          </a:custGeom>
        </p:spPr>
        <p:txBody>
          <a:bodyPr/>
          <a:lstStyle>
            <a:lvl1pPr marL="0" indent="0" algn="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1. kuva tai väri kuvagalleriasta. Muita kuvia voit lisätä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3" name="Kuvan paikkamerkki 11">
            <a:extLst>
              <a:ext uri="{FF2B5EF4-FFF2-40B4-BE49-F238E27FC236}">
                <a16:creationId xmlns:a16="http://schemas.microsoft.com/office/drawing/2014/main" id="{213398F5-290C-A9DF-6523-5B429DFCCF2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730289" y="1998000"/>
            <a:ext cx="6459311" cy="3207600"/>
          </a:xfrm>
          <a:custGeom>
            <a:avLst/>
            <a:gdLst>
              <a:gd name="connsiteX0" fmla="*/ 0 w 6469200"/>
              <a:gd name="connsiteY0" fmla="*/ 0 h 3207600"/>
              <a:gd name="connsiteX1" fmla="*/ 6469200 w 6469200"/>
              <a:gd name="connsiteY1" fmla="*/ 0 h 3207600"/>
              <a:gd name="connsiteX2" fmla="*/ 6469200 w 6469200"/>
              <a:gd name="connsiteY2" fmla="*/ 3207600 h 3207600"/>
              <a:gd name="connsiteX3" fmla="*/ 0 w 6469200"/>
              <a:gd name="connsiteY3" fmla="*/ 3207600 h 3207600"/>
              <a:gd name="connsiteX4" fmla="*/ 0 w 6469200"/>
              <a:gd name="connsiteY4" fmla="*/ 0 h 3207600"/>
              <a:gd name="connsiteX0" fmla="*/ 261257 w 6469200"/>
              <a:gd name="connsiteY0" fmla="*/ 718457 h 3207600"/>
              <a:gd name="connsiteX1" fmla="*/ 6469200 w 6469200"/>
              <a:gd name="connsiteY1" fmla="*/ 0 h 3207600"/>
              <a:gd name="connsiteX2" fmla="*/ 6469200 w 6469200"/>
              <a:gd name="connsiteY2" fmla="*/ 3207600 h 3207600"/>
              <a:gd name="connsiteX3" fmla="*/ 0 w 6469200"/>
              <a:gd name="connsiteY3" fmla="*/ 3207600 h 3207600"/>
              <a:gd name="connsiteX4" fmla="*/ 261257 w 6469200"/>
              <a:gd name="connsiteY4" fmla="*/ 718457 h 3207600"/>
              <a:gd name="connsiteX0" fmla="*/ 111968 w 6319911"/>
              <a:gd name="connsiteY0" fmla="*/ 718457 h 3207600"/>
              <a:gd name="connsiteX1" fmla="*/ 6319911 w 6319911"/>
              <a:gd name="connsiteY1" fmla="*/ 0 h 3207600"/>
              <a:gd name="connsiteX2" fmla="*/ 6319911 w 6319911"/>
              <a:gd name="connsiteY2" fmla="*/ 3207600 h 3207600"/>
              <a:gd name="connsiteX3" fmla="*/ 0 w 6319911"/>
              <a:gd name="connsiteY3" fmla="*/ 1770685 h 3207600"/>
              <a:gd name="connsiteX4" fmla="*/ 111968 w 6319911"/>
              <a:gd name="connsiteY4" fmla="*/ 718457 h 3207600"/>
              <a:gd name="connsiteX0" fmla="*/ 158621 w 6319911"/>
              <a:gd name="connsiteY0" fmla="*/ 699796 h 3207600"/>
              <a:gd name="connsiteX1" fmla="*/ 6319911 w 6319911"/>
              <a:gd name="connsiteY1" fmla="*/ 0 h 3207600"/>
              <a:gd name="connsiteX2" fmla="*/ 6319911 w 6319911"/>
              <a:gd name="connsiteY2" fmla="*/ 3207600 h 3207600"/>
              <a:gd name="connsiteX3" fmla="*/ 0 w 6319911"/>
              <a:gd name="connsiteY3" fmla="*/ 1770685 h 3207600"/>
              <a:gd name="connsiteX4" fmla="*/ 158621 w 6319911"/>
              <a:gd name="connsiteY4" fmla="*/ 699796 h 3207600"/>
              <a:gd name="connsiteX0" fmla="*/ 270589 w 6431879"/>
              <a:gd name="connsiteY0" fmla="*/ 699796 h 3207600"/>
              <a:gd name="connsiteX1" fmla="*/ 6431879 w 6431879"/>
              <a:gd name="connsiteY1" fmla="*/ 0 h 3207600"/>
              <a:gd name="connsiteX2" fmla="*/ 6431879 w 6431879"/>
              <a:gd name="connsiteY2" fmla="*/ 3207600 h 3207600"/>
              <a:gd name="connsiteX3" fmla="*/ 0 w 6431879"/>
              <a:gd name="connsiteY3" fmla="*/ 1696040 h 3207600"/>
              <a:gd name="connsiteX4" fmla="*/ 270589 w 6431879"/>
              <a:gd name="connsiteY4" fmla="*/ 699796 h 3207600"/>
              <a:gd name="connsiteX0" fmla="*/ 298021 w 6459311"/>
              <a:gd name="connsiteY0" fmla="*/ 699796 h 3207600"/>
              <a:gd name="connsiteX1" fmla="*/ 6459311 w 6459311"/>
              <a:gd name="connsiteY1" fmla="*/ 0 h 3207600"/>
              <a:gd name="connsiteX2" fmla="*/ 6459311 w 6459311"/>
              <a:gd name="connsiteY2" fmla="*/ 3207600 h 3207600"/>
              <a:gd name="connsiteX3" fmla="*/ 0 w 6459311"/>
              <a:gd name="connsiteY3" fmla="*/ 1824056 h 3207600"/>
              <a:gd name="connsiteX4" fmla="*/ 298021 w 6459311"/>
              <a:gd name="connsiteY4" fmla="*/ 699796 h 3207600"/>
              <a:gd name="connsiteX0" fmla="*/ 298021 w 6459311"/>
              <a:gd name="connsiteY0" fmla="*/ 699796 h 3207600"/>
              <a:gd name="connsiteX1" fmla="*/ 6459311 w 6459311"/>
              <a:gd name="connsiteY1" fmla="*/ 0 h 3207600"/>
              <a:gd name="connsiteX2" fmla="*/ 6459311 w 6459311"/>
              <a:gd name="connsiteY2" fmla="*/ 3207600 h 3207600"/>
              <a:gd name="connsiteX3" fmla="*/ 0 w 6459311"/>
              <a:gd name="connsiteY3" fmla="*/ 1824056 h 3207600"/>
              <a:gd name="connsiteX4" fmla="*/ 298021 w 6459311"/>
              <a:gd name="connsiteY4" fmla="*/ 699796 h 320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9311" h="3207600">
                <a:moveTo>
                  <a:pt x="298021" y="699796"/>
                </a:moveTo>
                <a:lnTo>
                  <a:pt x="6459311" y="0"/>
                </a:lnTo>
                <a:lnTo>
                  <a:pt x="6459311" y="3207600"/>
                </a:lnTo>
                <a:lnTo>
                  <a:pt x="0" y="1824056"/>
                </a:lnTo>
                <a:lnTo>
                  <a:pt x="298021" y="699796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2. kuva tai väri kuvagalleriasta. Muita kuvia voit lisätä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2" name="Kuvan paikkamerkki 11">
            <a:extLst>
              <a:ext uri="{FF2B5EF4-FFF2-40B4-BE49-F238E27FC236}">
                <a16:creationId xmlns:a16="http://schemas.microsoft.com/office/drawing/2014/main" id="{A1029FCA-64BC-6BB6-607F-AC980FC664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929540" y="3882368"/>
            <a:ext cx="7254877" cy="2972083"/>
          </a:xfrm>
          <a:custGeom>
            <a:avLst/>
            <a:gdLst>
              <a:gd name="connsiteX0" fmla="*/ 0 w 7250400"/>
              <a:gd name="connsiteY0" fmla="*/ 0 h 2966400"/>
              <a:gd name="connsiteX1" fmla="*/ 7250400 w 7250400"/>
              <a:gd name="connsiteY1" fmla="*/ 0 h 2966400"/>
              <a:gd name="connsiteX2" fmla="*/ 7250400 w 7250400"/>
              <a:gd name="connsiteY2" fmla="*/ 2966400 h 2966400"/>
              <a:gd name="connsiteX3" fmla="*/ 0 w 7250400"/>
              <a:gd name="connsiteY3" fmla="*/ 2966400 h 2966400"/>
              <a:gd name="connsiteX4" fmla="*/ 0 w 7250400"/>
              <a:gd name="connsiteY4" fmla="*/ 0 h 2966400"/>
              <a:gd name="connsiteX0" fmla="*/ 811764 w 7250400"/>
              <a:gd name="connsiteY0" fmla="*/ 0 h 3097028"/>
              <a:gd name="connsiteX1" fmla="*/ 7250400 w 7250400"/>
              <a:gd name="connsiteY1" fmla="*/ 130628 h 3097028"/>
              <a:gd name="connsiteX2" fmla="*/ 7250400 w 7250400"/>
              <a:gd name="connsiteY2" fmla="*/ 3097028 h 3097028"/>
              <a:gd name="connsiteX3" fmla="*/ 0 w 7250400"/>
              <a:gd name="connsiteY3" fmla="*/ 3097028 h 3097028"/>
              <a:gd name="connsiteX4" fmla="*/ 811764 w 7250400"/>
              <a:gd name="connsiteY4" fmla="*/ 0 h 3097028"/>
              <a:gd name="connsiteX0" fmla="*/ 811764 w 7250400"/>
              <a:gd name="connsiteY0" fmla="*/ 0 h 3097028"/>
              <a:gd name="connsiteX1" fmla="*/ 7241069 w 7250400"/>
              <a:gd name="connsiteY1" fmla="*/ 1520890 h 3097028"/>
              <a:gd name="connsiteX2" fmla="*/ 7250400 w 7250400"/>
              <a:gd name="connsiteY2" fmla="*/ 3097028 h 3097028"/>
              <a:gd name="connsiteX3" fmla="*/ 0 w 7250400"/>
              <a:gd name="connsiteY3" fmla="*/ 3097028 h 3097028"/>
              <a:gd name="connsiteX4" fmla="*/ 811764 w 7250400"/>
              <a:gd name="connsiteY4" fmla="*/ 0 h 3097028"/>
              <a:gd name="connsiteX0" fmla="*/ 811764 w 7250400"/>
              <a:gd name="connsiteY0" fmla="*/ 0 h 3097028"/>
              <a:gd name="connsiteX1" fmla="*/ 7241069 w 7250400"/>
              <a:gd name="connsiteY1" fmla="*/ 1425640 h 3097028"/>
              <a:gd name="connsiteX2" fmla="*/ 7250400 w 7250400"/>
              <a:gd name="connsiteY2" fmla="*/ 3097028 h 3097028"/>
              <a:gd name="connsiteX3" fmla="*/ 0 w 7250400"/>
              <a:gd name="connsiteY3" fmla="*/ 3097028 h 3097028"/>
              <a:gd name="connsiteX4" fmla="*/ 811764 w 7250400"/>
              <a:gd name="connsiteY4" fmla="*/ 0 h 3097028"/>
              <a:gd name="connsiteX0" fmla="*/ 811764 w 7250400"/>
              <a:gd name="connsiteY0" fmla="*/ 0 h 3058928"/>
              <a:gd name="connsiteX1" fmla="*/ 7241069 w 7250400"/>
              <a:gd name="connsiteY1" fmla="*/ 1387540 h 3058928"/>
              <a:gd name="connsiteX2" fmla="*/ 7250400 w 7250400"/>
              <a:gd name="connsiteY2" fmla="*/ 3058928 h 3058928"/>
              <a:gd name="connsiteX3" fmla="*/ 0 w 7250400"/>
              <a:gd name="connsiteY3" fmla="*/ 3058928 h 3058928"/>
              <a:gd name="connsiteX4" fmla="*/ 811764 w 7250400"/>
              <a:gd name="connsiteY4" fmla="*/ 0 h 3058928"/>
              <a:gd name="connsiteX0" fmla="*/ 783189 w 7221825"/>
              <a:gd name="connsiteY0" fmla="*/ 0 h 3058928"/>
              <a:gd name="connsiteX1" fmla="*/ 7212494 w 7221825"/>
              <a:gd name="connsiteY1" fmla="*/ 1387540 h 3058928"/>
              <a:gd name="connsiteX2" fmla="*/ 7221825 w 7221825"/>
              <a:gd name="connsiteY2" fmla="*/ 3058928 h 3058928"/>
              <a:gd name="connsiteX3" fmla="*/ 0 w 7221825"/>
              <a:gd name="connsiteY3" fmla="*/ 2954153 h 3058928"/>
              <a:gd name="connsiteX4" fmla="*/ 783189 w 7221825"/>
              <a:gd name="connsiteY4" fmla="*/ 0 h 3058928"/>
              <a:gd name="connsiteX0" fmla="*/ 783189 w 7231350"/>
              <a:gd name="connsiteY0" fmla="*/ 0 h 2963678"/>
              <a:gd name="connsiteX1" fmla="*/ 7212494 w 7231350"/>
              <a:gd name="connsiteY1" fmla="*/ 1387540 h 2963678"/>
              <a:gd name="connsiteX2" fmla="*/ 7231350 w 7231350"/>
              <a:gd name="connsiteY2" fmla="*/ 2963678 h 2963678"/>
              <a:gd name="connsiteX3" fmla="*/ 0 w 7231350"/>
              <a:gd name="connsiteY3" fmla="*/ 2954153 h 2963678"/>
              <a:gd name="connsiteX4" fmla="*/ 783189 w 7231350"/>
              <a:gd name="connsiteY4" fmla="*/ 0 h 2963678"/>
              <a:gd name="connsiteX0" fmla="*/ 741353 w 7231350"/>
              <a:gd name="connsiteY0" fmla="*/ 0 h 2975631"/>
              <a:gd name="connsiteX1" fmla="*/ 7212494 w 7231350"/>
              <a:gd name="connsiteY1" fmla="*/ 1399493 h 2975631"/>
              <a:gd name="connsiteX2" fmla="*/ 7231350 w 7231350"/>
              <a:gd name="connsiteY2" fmla="*/ 2975631 h 2975631"/>
              <a:gd name="connsiteX3" fmla="*/ 0 w 7231350"/>
              <a:gd name="connsiteY3" fmla="*/ 2966106 h 2975631"/>
              <a:gd name="connsiteX4" fmla="*/ 741353 w 7231350"/>
              <a:gd name="connsiteY4" fmla="*/ 0 h 2975631"/>
              <a:gd name="connsiteX0" fmla="*/ 783188 w 7273185"/>
              <a:gd name="connsiteY0" fmla="*/ 0 h 2975631"/>
              <a:gd name="connsiteX1" fmla="*/ 7254329 w 7273185"/>
              <a:gd name="connsiteY1" fmla="*/ 1399493 h 2975631"/>
              <a:gd name="connsiteX2" fmla="*/ 7273185 w 7273185"/>
              <a:gd name="connsiteY2" fmla="*/ 2975631 h 2975631"/>
              <a:gd name="connsiteX3" fmla="*/ 0 w 7273185"/>
              <a:gd name="connsiteY3" fmla="*/ 2972083 h 2975631"/>
              <a:gd name="connsiteX4" fmla="*/ 783188 w 7273185"/>
              <a:gd name="connsiteY4" fmla="*/ 0 h 2975631"/>
              <a:gd name="connsiteX0" fmla="*/ 783188 w 7254877"/>
              <a:gd name="connsiteY0" fmla="*/ 0 h 2972083"/>
              <a:gd name="connsiteX1" fmla="*/ 7254329 w 7254877"/>
              <a:gd name="connsiteY1" fmla="*/ 1399493 h 2972083"/>
              <a:gd name="connsiteX2" fmla="*/ 7249279 w 7254877"/>
              <a:gd name="connsiteY2" fmla="*/ 2969655 h 2972083"/>
              <a:gd name="connsiteX3" fmla="*/ 0 w 7254877"/>
              <a:gd name="connsiteY3" fmla="*/ 2972083 h 2972083"/>
              <a:gd name="connsiteX4" fmla="*/ 783188 w 7254877"/>
              <a:gd name="connsiteY4" fmla="*/ 0 h 297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7" h="2972083">
                <a:moveTo>
                  <a:pt x="783188" y="0"/>
                </a:moveTo>
                <a:lnTo>
                  <a:pt x="7254329" y="1399493"/>
                </a:lnTo>
                <a:cubicBezTo>
                  <a:pt x="7257439" y="1924872"/>
                  <a:pt x="7246169" y="2444276"/>
                  <a:pt x="7249279" y="2969655"/>
                </a:cubicBezTo>
                <a:lnTo>
                  <a:pt x="0" y="2972083"/>
                </a:lnTo>
                <a:lnTo>
                  <a:pt x="783188" y="0"/>
                </a:lnTo>
                <a:close/>
              </a:path>
            </a:pathLst>
          </a:custGeom>
        </p:spPr>
        <p:txBody>
          <a:bodyPr anchor="b"/>
          <a:lstStyle>
            <a:lvl1pPr marL="0" indent="0" algn="ctr">
              <a:buFontTx/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Lisää 3. kuva tai väri kuvagalleriasta. Muita kuvia voit lisätä Väylän kuvapankista tai omista tiedostoista</a:t>
            </a:r>
            <a:endParaRPr lang="en-US" dirty="0"/>
          </a:p>
          <a:p>
            <a:endParaRPr lang="fi-FI" dirty="0"/>
          </a:p>
        </p:txBody>
      </p:sp>
      <p:pic>
        <p:nvPicPr>
          <p:cNvPr id="37" name="Picture 14" descr="Väyläviraston logo">
            <a:extLst>
              <a:ext uri="{FF2B5EF4-FFF2-40B4-BE49-F238E27FC236}">
                <a16:creationId xmlns:a16="http://schemas.microsoft.com/office/drawing/2014/main" id="{CFE18993-6749-2E5A-E9F6-584C91719FF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6" y="5124315"/>
            <a:ext cx="1673549" cy="1394625"/>
          </a:xfrm>
          <a:prstGeom prst="rect">
            <a:avLst/>
          </a:prstGeom>
        </p:spPr>
      </p:pic>
      <p:sp>
        <p:nvSpPr>
          <p:cNvPr id="4" name="eukarelialogoplaceholder">
            <a:extLst>
              <a:ext uri="{FF2B5EF4-FFF2-40B4-BE49-F238E27FC236}">
                <a16:creationId xmlns:a16="http://schemas.microsoft.com/office/drawing/2014/main" id="{C53F6C4E-C88D-EF31-98B0-560A45F90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364273"/>
            <a:ext cx="1115988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5" name="eulogotenplaceholder">
            <a:extLst>
              <a:ext uri="{FF2B5EF4-FFF2-40B4-BE49-F238E27FC236}">
                <a16:creationId xmlns:a16="http://schemas.microsoft.com/office/drawing/2014/main" id="{27EF32F5-1D17-FDC3-0035-304F4721B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589741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6" name="eulogoplaceholder">
            <a:extLst>
              <a:ext uri="{FF2B5EF4-FFF2-40B4-BE49-F238E27FC236}">
                <a16:creationId xmlns:a16="http://schemas.microsoft.com/office/drawing/2014/main" id="{1B1B336A-30A5-31FB-0744-39B5981B4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344806"/>
            <a:ext cx="3960000" cy="45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  <p:sp>
        <p:nvSpPr>
          <p:cNvPr id="7" name="eufinancelogoplaceholder">
            <a:extLst>
              <a:ext uri="{FF2B5EF4-FFF2-40B4-BE49-F238E27FC236}">
                <a16:creationId xmlns:a16="http://schemas.microsoft.com/office/drawing/2014/main" id="{2EA21E00-D18D-3F08-9E5D-04C19AA74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60000" y="5589741"/>
            <a:ext cx="3379905" cy="37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400" b="1" baseline="30000" dirty="0">
              <a:solidFill>
                <a:srgbClr val="000000"/>
              </a:solidFill>
              <a:latin typeface="Felbridge Pro"/>
              <a:cs typeface="Felbridge Pro"/>
            </a:endParaRPr>
          </a:p>
        </p:txBody>
      </p:sp>
    </p:spTree>
    <p:extLst>
      <p:ext uri="{BB962C8B-B14F-4D97-AF65-F5344CB8AC3E}">
        <p14:creationId xmlns:p14="http://schemas.microsoft.com/office/powerpoint/2010/main" val="1997281149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aka_kuva_sininen" preserve="1" userDrawn="1">
  <p:cSld name="vaaka_kuv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AB4047D7-75ED-C176-9F2B-759FC5065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 kuvagalleriasta, Väylän kuvapankista tai omista tiedostoista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8E480F-6969-9C85-3F13-C2581A92F7D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4589338"/>
            <a:ext cx="12192000" cy="792000"/>
          </a:xfrm>
          <a:gradFill>
            <a:gsLst>
              <a:gs pos="100000">
                <a:schemeClr val="accent1">
                  <a:alpha val="11000"/>
                </a:schemeClr>
              </a:gs>
              <a:gs pos="0">
                <a:schemeClr val="tx2">
                  <a:alpha val="70000"/>
                </a:schemeClr>
              </a:gs>
            </a:gsLst>
            <a:lin ang="0" scaled="0"/>
          </a:gradFill>
        </p:spPr>
        <p:txBody>
          <a:bodyPr lIns="108000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alaotsikko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6A058AD-20D3-103F-BE1A-6A66EEE2A88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3510000"/>
            <a:ext cx="12192000" cy="1080000"/>
          </a:xfrm>
          <a:gradFill>
            <a:gsLst>
              <a:gs pos="100000">
                <a:schemeClr val="accent1">
                  <a:alpha val="11000"/>
                </a:schemeClr>
              </a:gs>
              <a:gs pos="0">
                <a:schemeClr val="tx2">
                  <a:alpha val="70000"/>
                </a:schemeClr>
              </a:gs>
            </a:gsLst>
            <a:lin ang="0" scaled="0"/>
          </a:gradFill>
        </p:spPr>
        <p:txBody>
          <a:bodyPr lIns="1080000" anchor="b"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3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aka_kuva_vihrea" preserve="1" userDrawn="1">
  <p:cSld name="vaaka_kuva_vih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3">
            <a:extLst>
              <a:ext uri="{FF2B5EF4-FFF2-40B4-BE49-F238E27FC236}">
                <a16:creationId xmlns:a16="http://schemas.microsoft.com/office/drawing/2014/main" id="{37D1F390-B184-4B82-1464-B4F5FE461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 kuvagalleriasta, Väylän kuvapankista tai omista tiedostoista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01834BC-D657-9433-05AE-301C6EFE0B6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4589338"/>
            <a:ext cx="12192000" cy="792000"/>
          </a:xfrm>
          <a:gradFill>
            <a:gsLst>
              <a:gs pos="100000">
                <a:schemeClr val="bg2">
                  <a:alpha val="11000"/>
                </a:schemeClr>
              </a:gs>
              <a:gs pos="0">
                <a:schemeClr val="accent4">
                  <a:alpha val="71000"/>
                </a:schemeClr>
              </a:gs>
            </a:gsLst>
            <a:lin ang="0" scaled="0"/>
          </a:gradFill>
        </p:spPr>
        <p:txBody>
          <a:bodyPr lIns="108000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alaotsikko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391C4EA-1BDA-2FE2-EC62-4C09E203DD3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3510000"/>
            <a:ext cx="12192000" cy="1080000"/>
          </a:xfrm>
          <a:gradFill>
            <a:gsLst>
              <a:gs pos="100000">
                <a:schemeClr val="bg2">
                  <a:alpha val="11000"/>
                </a:schemeClr>
              </a:gs>
              <a:gs pos="0">
                <a:schemeClr val="accent4">
                  <a:alpha val="71000"/>
                </a:schemeClr>
              </a:gs>
            </a:gsLst>
            <a:lin ang="0" scaled="0"/>
          </a:gradFill>
        </p:spPr>
        <p:txBody>
          <a:bodyPr lIns="1080000" anchor="b"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9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aka_kuva_pinkki" preserve="1" userDrawn="1">
  <p:cSld name="vaaka_kuva_pinkk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3">
            <a:extLst>
              <a:ext uri="{FF2B5EF4-FFF2-40B4-BE49-F238E27FC236}">
                <a16:creationId xmlns:a16="http://schemas.microsoft.com/office/drawing/2014/main" id="{552D661D-62EC-E4F9-7F2D-E30CA1F0A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kuva kuvagalleriasta, Väylän kuvapankista tai omista tiedostoista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83D4C-14C0-1A7B-8488-471A0D5995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4589338"/>
            <a:ext cx="12192000" cy="792000"/>
          </a:xfrm>
          <a:gradFill>
            <a:gsLst>
              <a:gs pos="100000">
                <a:schemeClr val="accent5">
                  <a:alpha val="14000"/>
                </a:schemeClr>
              </a:gs>
              <a:gs pos="0">
                <a:schemeClr val="accent5">
                  <a:alpha val="77000"/>
                </a:schemeClr>
              </a:gs>
            </a:gsLst>
            <a:lin ang="0" scaled="0"/>
          </a:gradFill>
        </p:spPr>
        <p:txBody>
          <a:bodyPr lIns="108000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alaotsikko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B0C59-FB4D-3FDE-13BC-9E175336B7A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3510000"/>
            <a:ext cx="12192000" cy="1080000"/>
          </a:xfrm>
          <a:gradFill>
            <a:gsLst>
              <a:gs pos="100000">
                <a:schemeClr val="accent5">
                  <a:alpha val="14000"/>
                </a:schemeClr>
              </a:gs>
              <a:gs pos="0">
                <a:schemeClr val="accent5">
                  <a:alpha val="77000"/>
                </a:schemeClr>
              </a:gs>
            </a:gsLst>
            <a:lin ang="0" scaled="0"/>
          </a:gradFill>
        </p:spPr>
        <p:txBody>
          <a:bodyPr lIns="1080000" anchor="b"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Kirjoita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8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_teksti" preserve="1" userDrawn="1">
  <p:cSld name="kuva_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955970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6955971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A458CFA8-08E7-DAA8-E9CA-979753669B3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920000" y="0"/>
            <a:ext cx="4284000" cy="6858000"/>
          </a:xfrm>
          <a:custGeom>
            <a:avLst/>
            <a:gdLst>
              <a:gd name="connsiteX0" fmla="*/ 0 w 4294800"/>
              <a:gd name="connsiteY0" fmla="*/ 0 h 6858000"/>
              <a:gd name="connsiteX1" fmla="*/ 4294800 w 4294800"/>
              <a:gd name="connsiteY1" fmla="*/ 0 h 6858000"/>
              <a:gd name="connsiteX2" fmla="*/ 4294800 w 4294800"/>
              <a:gd name="connsiteY2" fmla="*/ 6858000 h 6858000"/>
              <a:gd name="connsiteX3" fmla="*/ 0 w 4294800"/>
              <a:gd name="connsiteY3" fmla="*/ 6858000 h 6858000"/>
              <a:gd name="connsiteX4" fmla="*/ 0 w 4294800"/>
              <a:gd name="connsiteY4" fmla="*/ 0 h 6858000"/>
              <a:gd name="connsiteX0" fmla="*/ 1384662 w 4294800"/>
              <a:gd name="connsiteY0" fmla="*/ 0 h 6866708"/>
              <a:gd name="connsiteX1" fmla="*/ 4294800 w 4294800"/>
              <a:gd name="connsiteY1" fmla="*/ 8708 h 6866708"/>
              <a:gd name="connsiteX2" fmla="*/ 4294800 w 4294800"/>
              <a:gd name="connsiteY2" fmla="*/ 6866708 h 6866708"/>
              <a:gd name="connsiteX3" fmla="*/ 0 w 4294800"/>
              <a:gd name="connsiteY3" fmla="*/ 6866708 h 6866708"/>
              <a:gd name="connsiteX4" fmla="*/ 1384662 w 4294800"/>
              <a:gd name="connsiteY4" fmla="*/ 0 h 68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4800" h="6866708">
                <a:moveTo>
                  <a:pt x="1384662" y="0"/>
                </a:moveTo>
                <a:lnTo>
                  <a:pt x="4294800" y="8708"/>
                </a:lnTo>
                <a:lnTo>
                  <a:pt x="4294800" y="6866708"/>
                </a:lnTo>
                <a:lnTo>
                  <a:pt x="0" y="6866708"/>
                </a:lnTo>
                <a:lnTo>
                  <a:pt x="1384662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 typeface="Arial"/>
              <a:buNone/>
              <a:tabLst/>
              <a:defRPr/>
            </a:pPr>
            <a:r>
              <a:rPr lang="fi-FI" dirty="0"/>
              <a:t>Lisää kuva kuvagalleriasta,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83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vea_kuva_teksti" preserve="1" userDrawn="1">
  <p:cSld name="levea_kuva_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62006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200" y="1813968"/>
            <a:ext cx="4177938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A458CFA8-08E7-DAA8-E9CA-979753669B3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732800" y="0"/>
            <a:ext cx="7459200" cy="6858000"/>
          </a:xfrm>
          <a:custGeom>
            <a:avLst/>
            <a:gdLst>
              <a:gd name="connsiteX0" fmla="*/ 0 w 4294800"/>
              <a:gd name="connsiteY0" fmla="*/ 0 h 6858000"/>
              <a:gd name="connsiteX1" fmla="*/ 4294800 w 4294800"/>
              <a:gd name="connsiteY1" fmla="*/ 0 h 6858000"/>
              <a:gd name="connsiteX2" fmla="*/ 4294800 w 4294800"/>
              <a:gd name="connsiteY2" fmla="*/ 6858000 h 6858000"/>
              <a:gd name="connsiteX3" fmla="*/ 0 w 4294800"/>
              <a:gd name="connsiteY3" fmla="*/ 6858000 h 6858000"/>
              <a:gd name="connsiteX4" fmla="*/ 0 w 4294800"/>
              <a:gd name="connsiteY4" fmla="*/ 0 h 6858000"/>
              <a:gd name="connsiteX0" fmla="*/ 1384662 w 4294800"/>
              <a:gd name="connsiteY0" fmla="*/ 0 h 6866708"/>
              <a:gd name="connsiteX1" fmla="*/ 4294800 w 4294800"/>
              <a:gd name="connsiteY1" fmla="*/ 8708 h 6866708"/>
              <a:gd name="connsiteX2" fmla="*/ 4294800 w 4294800"/>
              <a:gd name="connsiteY2" fmla="*/ 6866708 h 6866708"/>
              <a:gd name="connsiteX3" fmla="*/ 0 w 4294800"/>
              <a:gd name="connsiteY3" fmla="*/ 6866708 h 6866708"/>
              <a:gd name="connsiteX4" fmla="*/ 1384662 w 4294800"/>
              <a:gd name="connsiteY4" fmla="*/ 0 h 68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4800" h="6866708">
                <a:moveTo>
                  <a:pt x="1384662" y="0"/>
                </a:moveTo>
                <a:lnTo>
                  <a:pt x="4294800" y="8708"/>
                </a:lnTo>
                <a:lnTo>
                  <a:pt x="4294800" y="6866708"/>
                </a:lnTo>
                <a:lnTo>
                  <a:pt x="0" y="6866708"/>
                </a:lnTo>
                <a:lnTo>
                  <a:pt x="1384662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 typeface="Arial"/>
              <a:buNone/>
              <a:tabLst/>
              <a:defRPr/>
            </a:pPr>
            <a:r>
              <a:rPr lang="fi-FI" dirty="0"/>
              <a:t>Lisää kuva kuvagalleriasta, Väylän kuvapankista tai omista tiedostoista</a:t>
            </a:r>
            <a:endParaRPr lang="en-US" dirty="0"/>
          </a:p>
          <a:p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4297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ma_kuva_teksti" preserve="1" userDrawn="1">
  <p:cSld name="oma_kuva_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5527675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 dirty="0"/>
              <a:t>Kirjoita tähän nimi</a:t>
            </a:r>
            <a:endParaRPr lang="en-US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A458CFA8-08E7-DAA8-E9CA-979753669B3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44339" y="8709"/>
            <a:ext cx="5439600" cy="6858000"/>
          </a:xfrm>
          <a:custGeom>
            <a:avLst/>
            <a:gdLst>
              <a:gd name="connsiteX0" fmla="*/ 0 w 4294800"/>
              <a:gd name="connsiteY0" fmla="*/ 0 h 6858000"/>
              <a:gd name="connsiteX1" fmla="*/ 4294800 w 4294800"/>
              <a:gd name="connsiteY1" fmla="*/ 0 h 6858000"/>
              <a:gd name="connsiteX2" fmla="*/ 4294800 w 4294800"/>
              <a:gd name="connsiteY2" fmla="*/ 6858000 h 6858000"/>
              <a:gd name="connsiteX3" fmla="*/ 0 w 4294800"/>
              <a:gd name="connsiteY3" fmla="*/ 6858000 h 6858000"/>
              <a:gd name="connsiteX4" fmla="*/ 0 w 4294800"/>
              <a:gd name="connsiteY4" fmla="*/ 0 h 6858000"/>
              <a:gd name="connsiteX0" fmla="*/ 1384662 w 4294800"/>
              <a:gd name="connsiteY0" fmla="*/ 0 h 6866708"/>
              <a:gd name="connsiteX1" fmla="*/ 4294800 w 4294800"/>
              <a:gd name="connsiteY1" fmla="*/ 8708 h 6866708"/>
              <a:gd name="connsiteX2" fmla="*/ 4294800 w 4294800"/>
              <a:gd name="connsiteY2" fmla="*/ 6866708 h 6866708"/>
              <a:gd name="connsiteX3" fmla="*/ 0 w 4294800"/>
              <a:gd name="connsiteY3" fmla="*/ 6866708 h 6866708"/>
              <a:gd name="connsiteX4" fmla="*/ 1384662 w 4294800"/>
              <a:gd name="connsiteY4" fmla="*/ 0 h 686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4800" h="6866708">
                <a:moveTo>
                  <a:pt x="1384662" y="0"/>
                </a:moveTo>
                <a:lnTo>
                  <a:pt x="4294800" y="8708"/>
                </a:lnTo>
                <a:lnTo>
                  <a:pt x="4294800" y="6866708"/>
                </a:lnTo>
                <a:lnTo>
                  <a:pt x="0" y="6866708"/>
                </a:lnTo>
                <a:lnTo>
                  <a:pt x="1384662" y="0"/>
                </a:lnTo>
                <a:close/>
              </a:path>
            </a:pathLst>
          </a:custGeom>
        </p:spPr>
        <p:txBody>
          <a:bodyPr anchor="ctr"/>
          <a:lstStyle>
            <a:lvl1pPr marL="0" indent="0" algn="r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5AF"/>
              </a:buClr>
              <a:buSzTx/>
              <a:buFont typeface="Arial"/>
              <a:buNone/>
              <a:tabLst/>
              <a:defRPr/>
            </a:pPr>
            <a:r>
              <a:rPr lang="fi-FI" dirty="0"/>
              <a:t>Lisää oma kuva</a:t>
            </a:r>
            <a:endParaRPr lang="en-US" dirty="0"/>
          </a:p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FE7494B-1547-CA50-9CF3-C058329BD5D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200" y="1793876"/>
            <a:ext cx="5527675" cy="4320000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i-FI" dirty="0"/>
              <a:t>Kirjoita tähän nimike</a:t>
            </a:r>
            <a:br>
              <a:rPr lang="fi-FI" dirty="0"/>
            </a:br>
            <a:r>
              <a:rPr lang="fi-FI" dirty="0"/>
              <a:t>Osasto/Yksikkö</a:t>
            </a:r>
            <a:br>
              <a:rPr lang="fi-FI" dirty="0"/>
            </a:br>
            <a:r>
              <a:rPr lang="fi-FI" dirty="0"/>
              <a:t>Sähköpostiosoite</a:t>
            </a:r>
            <a:br>
              <a:rPr lang="fi-FI" dirty="0"/>
            </a:br>
            <a:r>
              <a:rPr lang="fi-FI" dirty="0"/>
              <a:t>some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33060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ripalkki_teksti_sininen" preserve="1" userDrawn="1">
  <p:cSld name="varipalkki_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029575" cy="1325563"/>
          </a:xfrm>
        </p:spPr>
        <p:txBody>
          <a:bodyPr>
            <a:normAutofit/>
          </a:bodyPr>
          <a:lstStyle>
            <a:lvl1pPr>
              <a:defRPr sz="3200" b="1" i="0" baseline="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289C589-D0B7-CF7C-D481-B7C91F6295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1813968"/>
            <a:ext cx="8029576" cy="416011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grpSp>
        <p:nvGrpSpPr>
          <p:cNvPr id="3" name="Ryhmä 2">
            <a:extLst>
              <a:ext uri="{FF2B5EF4-FFF2-40B4-BE49-F238E27FC236}">
                <a16:creationId xmlns:a16="http://schemas.microsoft.com/office/drawing/2014/main" id="{6460D66B-6E51-6FDF-D981-ABB668FF8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636194" y="0"/>
            <a:ext cx="2548020" cy="6858000"/>
            <a:chOff x="9636194" y="0"/>
            <a:chExt cx="2548020" cy="6858000"/>
          </a:xfrm>
        </p:grpSpPr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F3ED7395-83A3-3DD8-B91B-C6FD2DD512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7226" y="292735"/>
              <a:ext cx="1833562" cy="1571625"/>
            </a:xfrm>
            <a:prstGeom prst="rect">
              <a:avLst/>
            </a:prstGeom>
          </p:spPr>
        </p:pic>
        <p:grpSp>
          <p:nvGrpSpPr>
            <p:cNvPr id="15" name="Ryhmä 14">
              <a:extLst>
                <a:ext uri="{FF2B5EF4-FFF2-40B4-BE49-F238E27FC236}">
                  <a16:creationId xmlns:a16="http://schemas.microsoft.com/office/drawing/2014/main" id="{AB624DEC-2732-7717-5E45-E5C24426D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9636194" y="0"/>
              <a:ext cx="2548020" cy="6858000"/>
              <a:chOff x="9636194" y="0"/>
              <a:chExt cx="2548020" cy="6858000"/>
            </a:xfrm>
          </p:grpSpPr>
          <p:sp>
            <p:nvSpPr>
              <p:cNvPr id="9" name="Suorakulmio 8">
                <a:extLst>
                  <a:ext uri="{FF2B5EF4-FFF2-40B4-BE49-F238E27FC236}">
                    <a16:creationId xmlns:a16="http://schemas.microsoft.com/office/drawing/2014/main" id="{9B5879DD-5458-8E90-5B78-B61A4B3E2A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 userDrawn="1"/>
            </p:nvSpPr>
            <p:spPr>
              <a:xfrm>
                <a:off x="9636194" y="0"/>
                <a:ext cx="2548020" cy="6858000"/>
              </a:xfrm>
              <a:custGeom>
                <a:avLst/>
                <a:gdLst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0 w 2246811"/>
                  <a:gd name="connsiteY3" fmla="*/ 6858000 h 6858000"/>
                  <a:gd name="connsiteX4" fmla="*/ 0 w 2246811"/>
                  <a:gd name="connsiteY4" fmla="*/ 0 h 6858000"/>
                  <a:gd name="connsiteX0" fmla="*/ 0 w 2246811"/>
                  <a:gd name="connsiteY0" fmla="*/ 0 h 6858000"/>
                  <a:gd name="connsiteX1" fmla="*/ 2246811 w 2246811"/>
                  <a:gd name="connsiteY1" fmla="*/ 0 h 6858000"/>
                  <a:gd name="connsiteX2" fmla="*/ 2246811 w 2246811"/>
                  <a:gd name="connsiteY2" fmla="*/ 6858000 h 6858000"/>
                  <a:gd name="connsiteX3" fmla="*/ 627017 w 2246811"/>
                  <a:gd name="connsiteY3" fmla="*/ 6858000 h 6858000"/>
                  <a:gd name="connsiteX4" fmla="*/ 0 w 2246811"/>
                  <a:gd name="connsiteY4" fmla="*/ 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6811" h="6858000">
                    <a:moveTo>
                      <a:pt x="0" y="0"/>
                    </a:moveTo>
                    <a:lnTo>
                      <a:pt x="2246811" y="0"/>
                    </a:lnTo>
                    <a:lnTo>
                      <a:pt x="2246811" y="6858000"/>
                    </a:lnTo>
                    <a:lnTo>
                      <a:pt x="627017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27000">
                    <a:schemeClr val="tx2"/>
                  </a:gs>
                  <a:gs pos="100000">
                    <a:schemeClr val="accent1"/>
                  </a:gs>
                </a:gsLst>
                <a:lin ang="0" scaled="0"/>
              </a:gradFill>
              <a:ln>
                <a:gradFill flip="none" rotWithShape="1">
                  <a:gsLst>
                    <a:gs pos="27000">
                      <a:schemeClr val="tx2"/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3">
                <a:extLst>
                  <a:ext uri="{FF2B5EF4-FFF2-40B4-BE49-F238E27FC236}">
                    <a16:creationId xmlns:a16="http://schemas.microsoft.com/office/drawing/2014/main" id="{66BB957A-A95B-0424-ED14-DE7325DA53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462" y="292735"/>
                <a:ext cx="1833562" cy="1571625"/>
              </a:xfrm>
              <a:prstGeom prst="rect">
                <a:avLst/>
              </a:prstGeom>
            </p:spPr>
          </p:pic>
        </p:grpSp>
      </p:grpSp>
      <p:sp>
        <p:nvSpPr>
          <p:cNvPr id="8" name="Dian numeron paikkamerkki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8943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0350" y="6356350"/>
            <a:ext cx="22124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Kaisa Pusenius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1756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28.3.2023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9" y="6356350"/>
            <a:ext cx="561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D4A0EF-951A-4343-A672-F31B58E68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0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62" r:id="rId2"/>
    <p:sldLayoutId id="2147483764" r:id="rId3"/>
    <p:sldLayoutId id="2147483765" r:id="rId4"/>
    <p:sldLayoutId id="2147483763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50000"/>
        </a:lnSpc>
        <a:spcBef>
          <a:spcPts val="1000"/>
        </a:spcBef>
        <a:buClr>
          <a:srgbClr val="0065AF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defTabSz="914400" rtl="0" eaLnBrk="1" latinLnBrk="0" hangingPunct="1">
        <a:lnSpc>
          <a:spcPct val="150000"/>
        </a:lnSpc>
        <a:spcBef>
          <a:spcPts val="500"/>
        </a:spcBef>
        <a:buClr>
          <a:srgbClr val="0065AF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200" indent="-172800" algn="l" defTabSz="914400" rtl="0" eaLnBrk="1" latinLnBrk="0" hangingPunct="1">
        <a:lnSpc>
          <a:spcPct val="150000"/>
        </a:lnSpc>
        <a:spcBef>
          <a:spcPts val="500"/>
        </a:spcBef>
        <a:buClr>
          <a:srgbClr val="0065AF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72800" algn="l" defTabSz="914400" rtl="0" eaLnBrk="1" latinLnBrk="0" hangingPunct="1">
        <a:lnSpc>
          <a:spcPct val="150000"/>
        </a:lnSpc>
        <a:spcBef>
          <a:spcPts val="500"/>
        </a:spcBef>
        <a:buClr>
          <a:srgbClr val="0065AF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72800" algn="l" defTabSz="914400" rtl="0" eaLnBrk="1" latinLnBrk="0" hangingPunct="1">
        <a:lnSpc>
          <a:spcPct val="150000"/>
        </a:lnSpc>
        <a:spcBef>
          <a:spcPts val="500"/>
        </a:spcBef>
        <a:buClr>
          <a:srgbClr val="0065AF"/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hje.velho.vaylapilvi.fi/velho/operointipalvelu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n paikkamerkki 14">
            <a:extLst>
              <a:ext uri="{FF2B5EF4-FFF2-40B4-BE49-F238E27FC236}">
                <a16:creationId xmlns:a16="http://schemas.microsoft.com/office/drawing/2014/main" id="{5886EA3E-0F5E-4885-8E7D-91619466E40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1" b="5861"/>
          <a:stretch>
            <a:fillRect/>
          </a:stretch>
        </p:blipFill>
        <p:spPr/>
      </p:pic>
      <p:pic>
        <p:nvPicPr>
          <p:cNvPr id="9" name="Kuvan paikkamerkki 8">
            <a:extLst>
              <a:ext uri="{FF2B5EF4-FFF2-40B4-BE49-F238E27FC236}">
                <a16:creationId xmlns:a16="http://schemas.microsoft.com/office/drawing/2014/main" id="{7BED0DC6-F104-F77A-7C06-42C1DC18E61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4" b="11974"/>
          <a:stretch>
            <a:fillRect/>
          </a:stretch>
        </p:blipFill>
        <p:spPr>
          <a:xfrm>
            <a:off x="6037263" y="0"/>
            <a:ext cx="6156325" cy="2633663"/>
          </a:xfr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C1A0C6F-A31C-8334-209D-2C8ECB5D2C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Tievelho-vartti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AB159A-C79D-DE07-5221-862DA4771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Terveiset Operoinnista!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386999D6-8422-6599-AA27-B5BD75C97C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dirty="0"/>
              <a:t>25.4.2023</a:t>
            </a:r>
            <a:endParaRPr lang="en-US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E7A071B0-E7AC-DF06-2B6B-31D3C9361AA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Kaisa Pusenius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062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B8F082-7A2B-CAB5-C485-20435486D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Mikä Operointipalvelu?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D6D2367-0003-4BBC-52C8-01DD99CE50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690688"/>
            <a:ext cx="10388600" cy="466566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i-FI" sz="2900" dirty="0"/>
              <a:t>Lyhyesti: </a:t>
            </a:r>
            <a:r>
              <a:rPr lang="fi-FI" sz="2900" b="1" dirty="0"/>
              <a:t>Velhon operointipalvelu</a:t>
            </a:r>
            <a:r>
              <a:rPr lang="fi-FI" sz="2900" dirty="0"/>
              <a:t> toimii osana Velhon tukipalveluita.</a:t>
            </a:r>
          </a:p>
          <a:p>
            <a:pPr marL="0" indent="0">
              <a:buNone/>
            </a:pPr>
            <a:r>
              <a:rPr lang="fi-FI" sz="2900" dirty="0"/>
              <a:t>Sen fokuksena on:</a:t>
            </a:r>
          </a:p>
          <a:p>
            <a:pPr lvl="1"/>
            <a:r>
              <a:rPr lang="fi-FI" sz="2700" dirty="0">
                <a:effectLst/>
              </a:rPr>
              <a:t>toimia tukena aineiston viennissä ja luoda prosessi tietojen vientiin tuottajalta Velhoon:</a:t>
            </a:r>
          </a:p>
          <a:p>
            <a:pPr marL="802800" lvl="2" indent="0">
              <a:buNone/>
            </a:pPr>
            <a:r>
              <a:rPr lang="fi-FI" sz="2700" dirty="0">
                <a:effectLst/>
              </a:rPr>
              <a:t>- ELYjen tietopäivitysten käsittely</a:t>
            </a:r>
          </a:p>
          <a:p>
            <a:pPr marL="802800" lvl="2" indent="0">
              <a:buNone/>
            </a:pPr>
            <a:r>
              <a:rPr lang="fi-FI" sz="2700" dirty="0">
                <a:effectLst/>
              </a:rPr>
              <a:t>- hoitourakoiden tietopäivitysten käsittely</a:t>
            </a:r>
          </a:p>
          <a:p>
            <a:pPr marL="802800" lvl="2" indent="0">
              <a:buNone/>
            </a:pPr>
            <a:r>
              <a:rPr lang="fi-FI" sz="2700" dirty="0">
                <a:effectLst/>
              </a:rPr>
              <a:t>- tietoirrotukset, tietopalvelu</a:t>
            </a:r>
          </a:p>
          <a:p>
            <a:pPr lvl="1"/>
            <a:r>
              <a:rPr lang="fi-FI" sz="2700" dirty="0">
                <a:effectLst/>
              </a:rPr>
              <a:t>antaa teknistä tukea käyttäjille Velhon palveluiden ja rajapintojen käytössä</a:t>
            </a:r>
          </a:p>
          <a:p>
            <a:pPr lvl="1"/>
            <a:r>
              <a:rPr lang="fi-FI" sz="2700" dirty="0">
                <a:effectLst/>
              </a:rPr>
              <a:t>täsmentää teknisiä ohjeistuksia yhdessä Velhon ja Väyläviraston asiantuntijoiden kanssa</a:t>
            </a:r>
          </a:p>
          <a:p>
            <a:pPr lvl="1"/>
            <a:r>
              <a:rPr lang="fi-FI" sz="2700" dirty="0">
                <a:effectLst/>
              </a:rPr>
              <a:t>tehdä tarvittavia aineistokonversioita mm. </a:t>
            </a:r>
            <a:r>
              <a:rPr lang="fi-FI" sz="2700" dirty="0" err="1">
                <a:effectLst/>
              </a:rPr>
              <a:t>csv</a:t>
            </a:r>
            <a:r>
              <a:rPr lang="fi-FI" sz="2700" dirty="0">
                <a:effectLst/>
              </a:rPr>
              <a:t> – </a:t>
            </a:r>
            <a:r>
              <a:rPr lang="fi-FI" sz="2700" dirty="0" err="1">
                <a:effectLst/>
              </a:rPr>
              <a:t>ndjson</a:t>
            </a:r>
            <a:endParaRPr lang="fi-FI" sz="2700" dirty="0">
              <a:effectLst/>
            </a:endParaRPr>
          </a:p>
          <a:p>
            <a:pPr marL="457200" lvl="1" indent="0">
              <a:buNone/>
            </a:pPr>
            <a:r>
              <a:rPr lang="fi-FI" sz="2700" dirty="0">
                <a:effectLst/>
              </a:rPr>
              <a:t>+ paljon muuta! </a:t>
            </a:r>
            <a:r>
              <a:rPr lang="fi-FI" sz="2700" dirty="0"/>
              <a:t>Esim.</a:t>
            </a:r>
            <a:r>
              <a:rPr lang="fi-FI" sz="2700" dirty="0">
                <a:effectLst/>
              </a:rPr>
              <a:t> tiedon validointi ja laaduntarkkailu, tietojen päivitys, monipuoliset testaukset, viestintä, tiedontuotannon prosessien parantaminen…</a:t>
            </a:r>
          </a:p>
          <a:p>
            <a:pPr marL="0" indent="0">
              <a:buNone/>
            </a:pPr>
            <a:endParaRPr lang="fi-FI" dirty="0">
              <a:hlinkClick r:id="rId2"/>
            </a:endParaRPr>
          </a:p>
          <a:p>
            <a:pPr marL="0" indent="0">
              <a:buNone/>
            </a:pPr>
            <a:r>
              <a:rPr lang="fi-FI" sz="2300" dirty="0">
                <a:hlinkClick r:id="rId2"/>
              </a:rPr>
              <a:t>https://ohje.velho.vaylapilvi.fi/velho/operointipalvelu/</a:t>
            </a:r>
            <a:endParaRPr lang="fi-FI" sz="2300" dirty="0"/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BBD6299-0923-BEFD-4AFB-8411F34F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2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88D7AB-03E7-1F35-B095-239539AF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591675" cy="1325563"/>
          </a:xfrm>
        </p:spPr>
        <p:txBody>
          <a:bodyPr>
            <a:normAutofit/>
          </a:bodyPr>
          <a:lstStyle/>
          <a:p>
            <a:r>
              <a:rPr lang="fi-FI" sz="2400" dirty="0"/>
              <a:t>Tietojen ajantasaisuus kriittisten kohdeluokkien (P1) osalta</a:t>
            </a:r>
            <a:br>
              <a:rPr lang="fi-FI" sz="2400" dirty="0"/>
            </a:br>
            <a:r>
              <a:rPr lang="fi-FI" sz="2400" dirty="0"/>
              <a:t>	– nämä kohdeluokat erityisesti työn alla!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73FABCB-FA4C-5B1A-DA86-A5E2A659A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A0EF-951A-4343-A672-F31B58E6828E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ulukko 6">
            <a:extLst>
              <a:ext uri="{FF2B5EF4-FFF2-40B4-BE49-F238E27FC236}">
                <a16:creationId xmlns:a16="http://schemas.microsoft.com/office/drawing/2014/main" id="{17D01538-AAB6-BF32-53A1-843C3CDE4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436172"/>
              </p:ext>
            </p:extLst>
          </p:nvPr>
        </p:nvGraphicFramePr>
        <p:xfrm>
          <a:off x="982135" y="2472190"/>
          <a:ext cx="9447740" cy="341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685">
                  <a:extLst>
                    <a:ext uri="{9D8B030D-6E8A-4147-A177-3AD203B41FA5}">
                      <a16:colId xmlns:a16="http://schemas.microsoft.com/office/drawing/2014/main" val="3064617588"/>
                    </a:ext>
                  </a:extLst>
                </a:gridCol>
                <a:gridCol w="3400327">
                  <a:extLst>
                    <a:ext uri="{9D8B030D-6E8A-4147-A177-3AD203B41FA5}">
                      <a16:colId xmlns:a16="http://schemas.microsoft.com/office/drawing/2014/main" val="3807926899"/>
                    </a:ext>
                  </a:extLst>
                </a:gridCol>
                <a:gridCol w="2913728">
                  <a:extLst>
                    <a:ext uri="{9D8B030D-6E8A-4147-A177-3AD203B41FA5}">
                      <a16:colId xmlns:a16="http://schemas.microsoft.com/office/drawing/2014/main" val="2314948291"/>
                    </a:ext>
                  </a:extLst>
                </a:gridCol>
              </a:tblGrid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Kohdeluokka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Ajan tasalla </a:t>
                      </a:r>
                      <a:r>
                        <a:rPr lang="fi-FI" sz="900" dirty="0"/>
                        <a:t>(lukuun ottamatta tieosoitemuutoksia)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Ajan tasalla </a:t>
                      </a:r>
                      <a:r>
                        <a:rPr lang="fi-FI" sz="900" dirty="0"/>
                        <a:t>(mukaan lukien tieosoitemuutokset)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80304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Kaistat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04878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Kunta + Maakunta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760669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Liikennemäärät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>
                          <a:latin typeface="+mn-lt"/>
                        </a:rPr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7250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Maanteiden hoitourakka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490586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Palvelusopimukset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213449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Nopeusrajoituspäätökset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41502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Piennar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17966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Pintaukset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</a:rPr>
                        <a:t>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832847"/>
                  </a:ext>
                </a:extLst>
              </a:tr>
            </a:tbl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F8DD8148-710A-D10B-6069-C966BCB23D95}"/>
              </a:ext>
            </a:extLst>
          </p:cNvPr>
          <p:cNvSpPr txBox="1"/>
          <p:nvPr/>
        </p:nvSpPr>
        <p:spPr>
          <a:xfrm>
            <a:off x="982134" y="1690688"/>
            <a:ext cx="10227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Kriittiset kohdeluokat = tilastoinnin ja </a:t>
            </a:r>
            <a:r>
              <a:rPr lang="fi-FI" dirty="0" err="1"/>
              <a:t>YHA:n</a:t>
            </a:r>
            <a:r>
              <a:rPr lang="fi-FI" dirty="0"/>
              <a:t> kannalta pakolliset tiestötiedot</a:t>
            </a:r>
          </a:p>
          <a:p>
            <a:r>
              <a:rPr lang="fi-FI" b="1" dirty="0"/>
              <a:t>Status 25.4.2023</a:t>
            </a:r>
          </a:p>
        </p:txBody>
      </p:sp>
    </p:spTree>
    <p:extLst>
      <p:ext uri="{BB962C8B-B14F-4D97-AF65-F5344CB8AC3E}">
        <p14:creationId xmlns:p14="http://schemas.microsoft.com/office/powerpoint/2010/main" val="309210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88D7AB-03E7-1F35-B095-239539AF6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591675" cy="1325563"/>
          </a:xfrm>
        </p:spPr>
        <p:txBody>
          <a:bodyPr>
            <a:normAutofit/>
          </a:bodyPr>
          <a:lstStyle/>
          <a:p>
            <a:r>
              <a:rPr lang="fi-FI" sz="2400" dirty="0"/>
              <a:t>Tietojen ajantasaisuus kriittisten kohdeluokkien (P1) osalta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73FABCB-FA4C-5B1A-DA86-A5E2A659A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4A0EF-951A-4343-A672-F31B58E68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aphicFrame>
        <p:nvGraphicFramePr>
          <p:cNvPr id="6" name="Taulukko 6">
            <a:extLst>
              <a:ext uri="{FF2B5EF4-FFF2-40B4-BE49-F238E27FC236}">
                <a16:creationId xmlns:a16="http://schemas.microsoft.com/office/drawing/2014/main" id="{17D01538-AAB6-BF32-53A1-843C3CDE4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245308"/>
              </p:ext>
            </p:extLst>
          </p:nvPr>
        </p:nvGraphicFramePr>
        <p:xfrm>
          <a:off x="973666" y="1779377"/>
          <a:ext cx="9456209" cy="4446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836">
                  <a:extLst>
                    <a:ext uri="{9D8B030D-6E8A-4147-A177-3AD203B41FA5}">
                      <a16:colId xmlns:a16="http://schemas.microsoft.com/office/drawing/2014/main" val="3064617588"/>
                    </a:ext>
                  </a:extLst>
                </a:gridCol>
                <a:gridCol w="3327185">
                  <a:extLst>
                    <a:ext uri="{9D8B030D-6E8A-4147-A177-3AD203B41FA5}">
                      <a16:colId xmlns:a16="http://schemas.microsoft.com/office/drawing/2014/main" val="3807926899"/>
                    </a:ext>
                  </a:extLst>
                </a:gridCol>
                <a:gridCol w="3302188">
                  <a:extLst>
                    <a:ext uri="{9D8B030D-6E8A-4147-A177-3AD203B41FA5}">
                      <a16:colId xmlns:a16="http://schemas.microsoft.com/office/drawing/2014/main" val="2314948291"/>
                    </a:ext>
                  </a:extLst>
                </a:gridCol>
              </a:tblGrid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Kohdeluokka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Ajan tasalla </a:t>
                      </a:r>
                      <a:r>
                        <a:rPr lang="fi-FI" sz="900" dirty="0"/>
                        <a:t>(lukuun ottamatta tieosoitemuutoksia)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Ajan tasalla </a:t>
                      </a:r>
                      <a:r>
                        <a:rPr lang="fi-FI" sz="900" dirty="0"/>
                        <a:t>(mukaan lukien tieosoitemuutokset)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80304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Päällysteen korjausluokka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130684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Pääväylät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79193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Sidotut päällysrakenteet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Kyllä, vain muutama erikoistapaus jäljellä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04878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Sitomattomat päällysrakenteet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Lähes valmis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479603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Soratieluokka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27250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Talvihoitoluokka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490586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Tekninen 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41502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Tienrakennetoimenpiteet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Kyllä, vain muutama erikoistapaus jäljellä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758936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Toiminnallinen luokka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717966"/>
                  </a:ext>
                </a:extLst>
              </a:tr>
              <a:tr h="371052">
                <a:tc>
                  <a:txBody>
                    <a:bodyPr/>
                    <a:lstStyle/>
                    <a:p>
                      <a:r>
                        <a:rPr lang="fi-FI" sz="1400" dirty="0"/>
                        <a:t>Väylän luonne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ei</a:t>
                      </a:r>
                      <a:endParaRPr kumimoji="0" lang="fi-FI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832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30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02250"/>
      </p:ext>
    </p:extLst>
  </p:cSld>
  <p:clrMapOvr>
    <a:masterClrMapping/>
  </p:clrMapOvr>
</p:sld>
</file>

<file path=ppt/theme/theme1.xml><?xml version="1.0" encoding="utf-8"?>
<a:theme xmlns:a="http://schemas.openxmlformats.org/drawingml/2006/main" name="vayla_uusi2023">
  <a:themeElements>
    <a:clrScheme name="Vayla_PP">
      <a:dk1>
        <a:srgbClr val="000000"/>
      </a:dk1>
      <a:lt1>
        <a:srgbClr val="FFFFFF"/>
      </a:lt1>
      <a:dk2>
        <a:srgbClr val="0065AF"/>
      </a:dk2>
      <a:lt2>
        <a:srgbClr val="8DCB6D"/>
      </a:lt2>
      <a:accent1>
        <a:srgbClr val="009BFF"/>
      </a:accent1>
      <a:accent2>
        <a:srgbClr val="00AFCB"/>
      </a:accent2>
      <a:accent3>
        <a:srgbClr val="FF5100"/>
      </a:accent3>
      <a:accent4>
        <a:srgbClr val="228848"/>
      </a:accent4>
      <a:accent5>
        <a:srgbClr val="E50083"/>
      </a:accent5>
      <a:accent6>
        <a:srgbClr val="FFC300"/>
      </a:accent6>
      <a:hlink>
        <a:srgbClr val="00AFCB"/>
      </a:hlink>
      <a:folHlink>
        <a:srgbClr val="49C2EF"/>
      </a:folHlink>
    </a:clrScheme>
    <a:fontScheme name="Mukautettu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yla_ilmeella_fi_uusi.potx" id="{6C74D751-B986-4A33-B5A6-081296BA73BF}" vid="{407FEAC4-691F-4246-A9FD-22A5F0DA5B1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xml_kameleon>
  <dlevelofprotection/>
  <dconfidentiality/>
  <dsecrecy/>
  <ddecree/>
  <subtitle/>
</xml_kameleon>
</file>

<file path=customXml/item2.xml><?xml version="1.0" encoding="utf-8"?>
<livi_kameleon xmlns="" xmlns:xsi="http://www.w3.org/2001/XMLSchema-instance">
  <tyyppi>Esitys</tyyppi>
  <title/>
  <author>Kaisa Pusenius</author>
  <paivays>28.3.2023</paivays>
</livi_kameleon>
</file>

<file path=customXml/itemProps1.xml><?xml version="1.0" encoding="utf-8"?>
<ds:datastoreItem xmlns:ds="http://schemas.openxmlformats.org/officeDocument/2006/customXml" ds:itemID="{48C5DA8D-64CD-41AD-930A-B4816D88ABFD}">
  <ds:schemaRefs/>
</ds:datastoreItem>
</file>

<file path=customXml/itemProps2.xml><?xml version="1.0" encoding="utf-8"?>
<ds:datastoreItem xmlns:ds="http://schemas.openxmlformats.org/officeDocument/2006/customXml" ds:itemID="{98617AE6-3514-42BA-87E8-245436199B23}">
  <ds:schemaRefs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vayla_ilmeella_fi_uusi</Template>
  <TotalTime>1801</TotalTime>
  <Words>256</Words>
  <Application>Microsoft Office PowerPoint</Application>
  <PresentationFormat>Laajakuva</PresentationFormat>
  <Paragraphs>85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Felbridge Pro</vt:lpstr>
      <vt:lpstr>Tahoma</vt:lpstr>
      <vt:lpstr>vayla_uusi2023</vt:lpstr>
      <vt:lpstr>Tievelho-vartti</vt:lpstr>
      <vt:lpstr>Mikä Operointipalvelu?</vt:lpstr>
      <vt:lpstr>Tietojen ajantasaisuus kriittisten kohdeluokkien (P1) osalta  – nämä kohdeluokat erityisesti työn alla!</vt:lpstr>
      <vt:lpstr>Tietojen ajantasaisuus kriittisten kohdeluokkien (P1) osalta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Kaisa Pusenius</dc:creator>
  <cp:keywords>Esitys</cp:keywords>
  <cp:lastModifiedBy>Pusenius Kaisa</cp:lastModifiedBy>
  <cp:revision>35</cp:revision>
  <dcterms:created xsi:type="dcterms:W3CDTF">2023-03-28T07:29:09Z</dcterms:created>
  <dcterms:modified xsi:type="dcterms:W3CDTF">2023-04-25T07:02:24Z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473.707.02.001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vayla_ilmeella_fi_uusi.potx</vt:lpwstr>
  </property>
  <property fmtid="{D5CDD505-2E9C-101B-9397-08002B2CF9AE}" pid="6" name="dvDefinition">
    <vt:lpwstr>707 (dd_default.xml)</vt:lpwstr>
  </property>
  <property fmtid="{D5CDD505-2E9C-101B-9397-08002B2CF9AE}" pid="7" name="dvDefinitionID">
    <vt:lpwstr>707</vt:lpwstr>
  </property>
  <property fmtid="{D5CDD505-2E9C-101B-9397-08002B2CF9AE}" pid="8" name="dvContentFile">
    <vt:lpwstr>dd_default.xml</vt:lpwstr>
  </property>
  <property fmtid="{D5CDD505-2E9C-101B-9397-08002B2CF9AE}" pid="9" name="dvGlobalVerID">
    <vt:lpwstr>473.85.02.257</vt:lpwstr>
  </property>
  <property fmtid="{D5CDD505-2E9C-101B-9397-08002B2CF9AE}" pid="10" name="dvDefinitionVersion">
    <vt:lpwstr>02.001 / 30.1.2023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2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VAYL</vt:lpwstr>
  </property>
  <property fmtid="{D5CDD505-2E9C-101B-9397-08002B2CF9AE}" pid="21" name="dvSite">
    <vt:lpwstr>Helsinki</vt:lpwstr>
  </property>
  <property fmtid="{D5CDD505-2E9C-101B-9397-08002B2CF9AE}" pid="22" name="dvNumbering">
    <vt:lpwstr>0</vt:lpwstr>
  </property>
  <property fmtid="{D5CDD505-2E9C-101B-9397-08002B2CF9AE}" pid="23" name="dvDUname">
    <vt:lpwstr>Kaisa Pusenius</vt:lpwstr>
  </property>
  <property fmtid="{D5CDD505-2E9C-101B-9397-08002B2CF9AE}" pid="24" name="dvDUFname">
    <vt:lpwstr>Kaisa</vt:lpwstr>
  </property>
  <property fmtid="{D5CDD505-2E9C-101B-9397-08002B2CF9AE}" pid="25" name="dvDULname">
    <vt:lpwstr>Pusenius</vt:lpwstr>
  </property>
  <property fmtid="{D5CDD505-2E9C-101B-9397-08002B2CF9AE}" pid="26" name="dvDUBusinessarea">
    <vt:lpwstr>Väylien käyttö, turvallisuus ja tieto</vt:lpwstr>
  </property>
  <property fmtid="{D5CDD505-2E9C-101B-9397-08002B2CF9AE}" pid="27" name="dvDUdepartment">
    <vt:lpwstr>Tieto</vt:lpwstr>
  </property>
  <property fmtid="{D5CDD505-2E9C-101B-9397-08002B2CF9AE}" pid="28" name="dvLogoExist">
    <vt:lpwstr>0</vt:lpwstr>
  </property>
  <property fmtid="{D5CDD505-2E9C-101B-9397-08002B2CF9AE}" pid="29" name="dvCurrentlogo">
    <vt:lpwstr>vayla_fi.jpg</vt:lpwstr>
  </property>
  <property fmtid="{D5CDD505-2E9C-101B-9397-08002B2CF9AE}" pid="30" name="dvEULogoExist">
    <vt:lpwstr>0</vt:lpwstr>
  </property>
  <property fmtid="{D5CDD505-2E9C-101B-9397-08002B2CF9AE}" pid="31" name="dvCurrentEUListLogo">
    <vt:lpwstr/>
  </property>
  <property fmtid="{D5CDD505-2E9C-101B-9397-08002B2CF9AE}" pid="32" name="dvCurrentEUlogo">
    <vt:lpwstr/>
  </property>
  <property fmtid="{D5CDD505-2E9C-101B-9397-08002B2CF9AE}" pid="33" name="dlevelofprotection">
    <vt:lpwstr/>
  </property>
  <property fmtid="{D5CDD505-2E9C-101B-9397-08002B2CF9AE}" pid="34" name="tyyppi">
    <vt:lpwstr>Esitys</vt:lpwstr>
  </property>
  <property fmtid="{D5CDD505-2E9C-101B-9397-08002B2CF9AE}" pid="35" name="dconfidentiality">
    <vt:lpwstr/>
  </property>
  <property fmtid="{D5CDD505-2E9C-101B-9397-08002B2CF9AE}" pid="36" name="dsecrecy">
    <vt:lpwstr/>
  </property>
  <property fmtid="{D5CDD505-2E9C-101B-9397-08002B2CF9AE}" pid="37" name="ddecree">
    <vt:lpwstr/>
  </property>
  <property fmtid="{D5CDD505-2E9C-101B-9397-08002B2CF9AE}" pid="38" name="author">
    <vt:lpwstr>Kaisa Pusenius</vt:lpwstr>
  </property>
  <property fmtid="{D5CDD505-2E9C-101B-9397-08002B2CF9AE}" pid="39" name="paivays">
    <vt:filetime>2023-03-27T21:00:00Z</vt:filetime>
  </property>
</Properties>
</file>