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0"/>
  </p:notesMasterIdLst>
  <p:sldIdLst>
    <p:sldId id="256" r:id="rId4"/>
    <p:sldId id="307" r:id="rId5"/>
    <p:sldId id="313" r:id="rId6"/>
    <p:sldId id="312" r:id="rId7"/>
    <p:sldId id="306" r:id="rId8"/>
    <p:sldId id="274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11.4.2023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ohjesivuston-uudistus-kaynnissa/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mailto:velhotuki@vayla.f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(11.04.2023)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11.04.2023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568" y="142613"/>
            <a:ext cx="4637249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 ajankohtaiset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539" y="856980"/>
            <a:ext cx="11794921" cy="4956591"/>
          </a:xfrm>
        </p:spPr>
        <p:txBody>
          <a:bodyPr>
            <a:normAutofit fontScale="92500" lnSpcReduction="10000"/>
          </a:bodyPr>
          <a:lstStyle/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Tievelho-vartit jatkuvat kerran kahdessa viikossa.</a:t>
            </a: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Seuraava Tievelho-vartti on 25.04.2023.</a:t>
            </a: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Tietojen ylläpitoon liittyvä info/koulutus tilaisuudet jatkuvat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viikoittain perjantaisin operointipalvelun voimin.</a:t>
            </a:r>
          </a:p>
          <a:p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Ajankohtaiset: 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  <a:hlinkClick r:id="rId2"/>
              </a:rPr>
              <a:t>https://ohje.velho.vaylapilvi.fi/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</a:t>
            </a:r>
          </a:p>
          <a:p>
            <a:pPr marL="0" indent="0">
              <a:buNone/>
            </a:pP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Ohjesivut uudistuksen alla, myös ohjesivujen sisältöä ajantasaistettu: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3"/>
              </a:rPr>
              <a:t>https://ohje.velho.vaylapilvi.fi/ohjesivuston-uudistus-kaynnissa/</a:t>
            </a: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Seuraavassa 25.04.2023 Tievelho –vartissa uusi osuus, jossa käsitellään tietojen ajantasaisuutta sekä operoinnin työtehtäviä.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5F76A3-B746-4174-8932-C60AE7D7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945" y="206025"/>
            <a:ext cx="923357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kehittämistehtävien 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BC1AAB-A9B4-4404-AEA4-DFDAB47C3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391" y="783875"/>
            <a:ext cx="11878811" cy="5776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Tievelhon kehittämisessä on tällä hetkellä kaksi painopistettä. Nämä kaksi painopistettä edistävät tietojen ajantasaistamista sekä </a:t>
            </a:r>
            <a:r>
              <a:rPr lang="fi-FI" dirty="0" err="1"/>
              <a:t>YHA:n</a:t>
            </a:r>
            <a:r>
              <a:rPr lang="fi-FI" dirty="0"/>
              <a:t> lähtötietopakettien muodostamista.</a:t>
            </a:r>
          </a:p>
          <a:p>
            <a:r>
              <a:rPr lang="fi-FI" dirty="0"/>
              <a:t>Tieosoitemuutosten vastaanoton osalta toteutus on myöhästynyt Tievelhon teknisen kehittämisen sekä Viitekehysmuuntimessa havaittujen haasteiden vuoksi. Viitekehysmuuntimesta julkistettu uusi versio, jonka jälkeen havaittu palvelussa epäloogisuuksia, joita korjataan sitä mukaan kun niitä havaitaan.</a:t>
            </a:r>
          </a:p>
          <a:p>
            <a:pPr marL="0" indent="0">
              <a:buNone/>
            </a:pPr>
            <a:r>
              <a:rPr lang="fi-FI" dirty="0"/>
              <a:t>Tavoiteaikataulu: Huhtikuu 2023</a:t>
            </a:r>
          </a:p>
          <a:p>
            <a:r>
              <a:rPr lang="fi-FI" dirty="0"/>
              <a:t>Päivitysrajapintojen viimeistely. Tavoitteena on, että Tievelhossa on mahdollista päivittää kaikkia (versioituvia ja ei versioituvia) kohdeluokkia tarvittavin tavoin rajapintojen kautta (luonti, päivitys, korjaus, poisto).</a:t>
            </a:r>
          </a:p>
          <a:p>
            <a:pPr marL="0" indent="0">
              <a:buNone/>
            </a:pPr>
            <a:r>
              <a:rPr lang="fi-FI" dirty="0"/>
              <a:t>Tavoiteaikataulu: Huhtikuu 2023  </a:t>
            </a:r>
          </a:p>
          <a:p>
            <a:pPr marL="0" indent="0">
              <a:buNone/>
            </a:pPr>
            <a:r>
              <a:rPr lang="fi-FI" dirty="0"/>
              <a:t>Tehtävien priorisointi vaikuttaa siihen, että tällä hetkellä ei edistetä käyttöliittymään liittyviä tehtäviä. Niiden edistäminen lähtee isommalla vaihteella käyntiin huhtikuun aikana suunnitelman (kalvo 4) mukaisesti.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E9B9CC-2A84-4033-A416-E85A83619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DFB60E-1C0C-73DD-1DD4-375C1E73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109" y="0"/>
            <a:ext cx="6342777" cy="641554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Käyttöliittymäkehitys 2023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F777F0-B2FF-612E-5311-03948DF34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4382F4B-75FB-E5B9-0F92-C86DF006D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117"/>
            <a:ext cx="12192000" cy="473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2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decree/>
  <dlevelofprotection/>
  <dsecrecy/>
  <dconfidentiality/>
</xml_kameleon>
</file>

<file path=customXml/item2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Props1.xml><?xml version="1.0" encoding="utf-8"?>
<ds:datastoreItem xmlns:ds="http://schemas.openxmlformats.org/officeDocument/2006/customXml" ds:itemID="{A8012199-8EC8-45B0-B8CE-C879495E452F}">
  <ds:schemaRefs/>
</ds:datastoreItem>
</file>

<file path=customXml/itemProps2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8719</TotalTime>
  <Words>271</Words>
  <Application>Microsoft Office PowerPoint</Application>
  <PresentationFormat>Laajakuva</PresentationFormat>
  <Paragraphs>31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Tievelhovartti (11.04.2023)</vt:lpstr>
      <vt:lpstr>Tievelho ajankohtaiset</vt:lpstr>
      <vt:lpstr>Tievelhon kehittämistehtävien painopisteet</vt:lpstr>
      <vt:lpstr>Käyttöliittymäkehitys 2023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425</cp:revision>
  <dcterms:created xsi:type="dcterms:W3CDTF">2021-06-10T07:52:25Z</dcterms:created>
  <dcterms:modified xsi:type="dcterms:W3CDTF">2023-04-11T06:39:24Z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