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0"/>
  </p:notesMasterIdLst>
  <p:sldIdLst>
    <p:sldId id="256" r:id="rId4"/>
    <p:sldId id="307" r:id="rId5"/>
    <p:sldId id="313" r:id="rId6"/>
    <p:sldId id="312" r:id="rId7"/>
    <p:sldId id="306" r:id="rId8"/>
    <p:sldId id="27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va.vaylapilvi.fi/ava/Tie/Tievelho_avoindata/Tievelho_avoindata_kohdeluokkalist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(25.04.2023)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25.04.2023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fontScale="70000" lnSpcReduction="20000"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 kesäkuun puoleen väliin asti. Loppukesän osalta on pohdinnassa Tievelhon varttien jatko. Tievelho vartit jatkuvat varmuudella elokuussa 2023.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09.05.2023.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Tämän päivän Tievelho –vartissa otetaan käyttöön osuus, jossa informoidaan tietojen ajantasaisuuden tilasta.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Toukokuun jälkimmäisessä Tievelho- vartissa otetaan mukaan osuus, jossa käydään läpi käyttöliittymäkehitykseen liittyviä uusia toiminnallisuuksia läpi.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622591"/>
            <a:ext cx="11878811" cy="593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Tievelhon kehittämisessä on tällä hetkellä kaksi painopistettä. Nämä kaksi painopistettä edistävät tietojen ajantasaistamista sekä </a:t>
            </a:r>
            <a:r>
              <a:rPr lang="fi-FI" dirty="0" err="1"/>
              <a:t>YHA:n</a:t>
            </a:r>
            <a:r>
              <a:rPr lang="fi-FI" dirty="0"/>
              <a:t> lähtötietopakettien muodostamista.</a:t>
            </a:r>
          </a:p>
          <a:p>
            <a:r>
              <a:rPr lang="fi-FI" dirty="0"/>
              <a:t>Tieosoitemuutosten vastaanoton osalta toteutus on myöhästynyt Tievelhon teknisen kehittämisen sekä Viitekehysmuuntimessa havaittujen haasteiden vuoksi. </a:t>
            </a:r>
          </a:p>
          <a:p>
            <a:pPr marL="0" indent="0">
              <a:buNone/>
            </a:pPr>
            <a:r>
              <a:rPr lang="fi-FI" b="1" dirty="0"/>
              <a:t>Status 25.04.2023: </a:t>
            </a:r>
            <a:r>
              <a:rPr lang="fi-FI" dirty="0"/>
              <a:t>Viitekehysmuunnin on saatu korjattua ja Tievelhon DEV –ympäristöön on saatu vietyä kaikki tieosoitemuutokset takautuvasti. Tällä hetkellä tehdään kohdeluokkien käsittelyyn liittyviä validointeja ja validoinneissa havaittujen huomioiden korjaamista.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 2023 </a:t>
            </a:r>
            <a:r>
              <a:rPr lang="fi-FI" dirty="0">
                <a:sym typeface="Wingdings" panose="05000000000000000000" pitchFamily="2" charset="2"/>
              </a:rPr>
              <a:t> Toukokuu 2023</a:t>
            </a:r>
            <a:endParaRPr lang="fi-FI" dirty="0"/>
          </a:p>
          <a:p>
            <a:r>
              <a:rPr lang="fi-FI" dirty="0"/>
              <a:t>Päivitysrajapintojen viimeistely. Tavoitteena on, että Tievelhossa on mahdollista päivittää kaikkia (versioituvia ja ei versioituvia) kohdeluokkia tarvittavin tavoin rajapintojen kautta (luonti, päivitys, korjaus, poisto).</a:t>
            </a:r>
          </a:p>
          <a:p>
            <a:pPr marL="0" indent="0">
              <a:buNone/>
            </a:pPr>
            <a:r>
              <a:rPr lang="fi-FI" b="1" dirty="0"/>
              <a:t>Status 25.04.2023: </a:t>
            </a:r>
            <a:r>
              <a:rPr lang="fi-FI" dirty="0"/>
              <a:t>Kaikki kriittiset luontirajapinnat ovat valmiita, joka on mahdollistanut erityisesti kriittisten kohdeluokkien luonnin. 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/>
              <a:t>Huhtikuu 2023</a:t>
            </a:r>
            <a:endParaRPr lang="fi-FI" dirty="0"/>
          </a:p>
          <a:p>
            <a:r>
              <a:rPr lang="fi-FI" dirty="0"/>
              <a:t>Käyttöliittymäkehitys: Tehtävien priorisointi vaikuttaa siihen, että tällä hetkellä ei edistetä käyttöliittymään liittyviä tehtäviä. Niiden edistäminen lähtee isommalla vaihteella käyntiin toukokuun aikana suunnitelman (kalvo 4) mukaisesti. 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 2023 </a:t>
            </a:r>
            <a:r>
              <a:rPr lang="fi-FI" dirty="0">
                <a:sym typeface="Wingdings" panose="05000000000000000000" pitchFamily="2" charset="2"/>
              </a:rPr>
              <a:t> Toukokuu 2023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81268E-547E-BEBB-5BD8-BEA4069B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38"/>
            <a:ext cx="12192000" cy="50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8780</TotalTime>
  <Words>375</Words>
  <Application>Microsoft Office PowerPoint</Application>
  <PresentationFormat>Laajakuva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(25.04.2023)</vt:lpstr>
      <vt:lpstr>Tievelho ajankohtaiset</vt:lpstr>
      <vt:lpstr>Tievelhon kehittämistehtävien painopisteet</vt:lpstr>
      <vt:lpstr>Käyttöliittymäkehitys 2023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439</cp:revision>
  <dcterms:created xsi:type="dcterms:W3CDTF">2021-06-10T07:52:25Z</dcterms:created>
  <dcterms:modified xsi:type="dcterms:W3CDTF">2023-04-25T05:43:08Z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