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9"/>
  </p:notesMasterIdLst>
  <p:sldIdLst>
    <p:sldId id="256" r:id="rId4"/>
    <p:sldId id="311" r:id="rId5"/>
    <p:sldId id="312" r:id="rId6"/>
    <p:sldId id="313" r:id="rId7"/>
    <p:sldId id="274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78889" autoAdjust="0"/>
  </p:normalViewPr>
  <p:slideViewPr>
    <p:cSldViewPr snapToGrid="0">
      <p:cViewPr varScale="1">
        <p:scale>
          <a:sx n="124" d="100"/>
          <a:sy n="124" d="100"/>
        </p:scale>
        <p:origin x="25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28.2.2023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74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0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42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86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mailto:velhotuki@vayla.fi" TargetMode="External"/><Relationship Id="rId4" Type="http://schemas.openxmlformats.org/officeDocument/2006/relationships/hyperlink" Target="mailto:tiestotuki@vayla.f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2453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Tievelho-vartti </a:t>
            </a:r>
            <a:r>
              <a:rPr lang="fi-FI" sz="3100" dirty="0"/>
              <a:t>(28.02.2023)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91341" y="5975110"/>
            <a:ext cx="3804659" cy="365125"/>
          </a:xfrm>
        </p:spPr>
        <p:txBody>
          <a:bodyPr/>
          <a:lstStyle/>
          <a:p>
            <a:r>
              <a:rPr lang="fi-FI" dirty="0"/>
              <a:t>Samuli Massinen     D-tiimi, asiantuntijatuki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472F0E-709E-B3AA-01F2-08F078191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0" y="5113261"/>
            <a:ext cx="2210076" cy="104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E8E10-820D-A0A5-1158-EA6E5E97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FCE1EA-EFB5-DB70-81FD-A6FA593A0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Tievelho-vartit kerran kahdessa viikossa – seuraava 14.3.2023</a:t>
            </a:r>
          </a:p>
          <a:p>
            <a:r>
              <a:rPr lang="fi-FI" dirty="0"/>
              <a:t>Tietojen ylläpidon tukiklinikka perjantaisin klo 12-13</a:t>
            </a:r>
          </a:p>
          <a:p>
            <a:endParaRPr lang="fi-FI" dirty="0"/>
          </a:p>
          <a:p>
            <a:r>
              <a:rPr lang="fi-FI" dirty="0"/>
              <a:t>Velho-allianssin sopimus päättyy 28.2.2023</a:t>
            </a:r>
          </a:p>
          <a:p>
            <a:r>
              <a:rPr lang="fi-FI" dirty="0"/>
              <a:t>Osaamisen siirto uusille toimijoille loppusuoralla</a:t>
            </a:r>
          </a:p>
          <a:p>
            <a:r>
              <a:rPr lang="fi-FI" dirty="0"/>
              <a:t>Velhoviesti julkaistaan viikolla 9-10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C744A8-20B6-EB34-CEE7-B8DBFD230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93763-0503-1684-98EE-9085F2E2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Kehittämistehtävien edistys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885517-8BC2-B60C-A5C5-6A9CDC1B48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Tieosoitemuutokset edelleen työn alla</a:t>
            </a:r>
          </a:p>
          <a:p>
            <a:r>
              <a:rPr lang="fi-FI" dirty="0"/>
              <a:t>Ei-versioituvien kohdeluokkien päivitysrajapinnan testaus jatkuu</a:t>
            </a:r>
          </a:p>
          <a:p>
            <a:endParaRPr lang="fi-FI" dirty="0"/>
          </a:p>
          <a:p>
            <a:r>
              <a:rPr lang="fi-FI" dirty="0"/>
              <a:t>Kohdeluokkien versiomuutokset toteutettu</a:t>
            </a:r>
          </a:p>
          <a:p>
            <a:r>
              <a:rPr lang="fi-FI" dirty="0"/>
              <a:t>MML kiinteistörajat ja –tunnukset tuotu tausta-aineistoihin</a:t>
            </a:r>
          </a:p>
          <a:p>
            <a:r>
              <a:rPr lang="fi-FI" dirty="0"/>
              <a:t>Katu- ja yksityistieliittymäluvat </a:t>
            </a:r>
            <a:r>
              <a:rPr lang="fi-FI" dirty="0" err="1"/>
              <a:t>uudelleenmigroitu</a:t>
            </a:r>
            <a:r>
              <a:rPr lang="fi-FI" dirty="0"/>
              <a:t> järjestelmään</a:t>
            </a:r>
          </a:p>
          <a:p>
            <a:r>
              <a:rPr lang="fi-FI" dirty="0"/>
              <a:t>Katu- ja yksityistieliittymissä uusi ominaisuustieto ”käyttötarkoitus” arvoineen</a:t>
            </a:r>
          </a:p>
          <a:p>
            <a:r>
              <a:rPr lang="fi-FI" dirty="0"/>
              <a:t>Kunta ja maakunta mukana tieosuushaussa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BF726-EEBC-90EC-BE99-47233B6D2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ECC454-5C1D-58B1-2E8D-B2C0962B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Käyttäjähallinta ja –tuki sekä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D57AE3-F50C-42EB-57A2-5855ED1E7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Velho-ohjeet: </a:t>
            </a:r>
            <a:r>
              <a:rPr lang="fi-FI" dirty="0">
                <a:hlinkClick r:id="rId3"/>
              </a:rPr>
              <a:t>https://ohje.velho.vaylapilvi.fi/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4"/>
              </a:rPr>
              <a:t>tiestotuki@vayla.fi</a:t>
            </a:r>
            <a:endParaRPr lang="fi-FI" dirty="0"/>
          </a:p>
          <a:p>
            <a:r>
              <a:rPr lang="fi-FI" dirty="0"/>
              <a:t>Palaute: </a:t>
            </a:r>
            <a:r>
              <a:rPr lang="fi-FI" dirty="0">
                <a:hlinkClick r:id="rId5"/>
              </a:rPr>
              <a:t>velhotuki@vayla.fi</a:t>
            </a:r>
            <a:r>
              <a:rPr lang="fi-FI" dirty="0"/>
              <a:t> + käyttöliittymän linkki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Tievelhon osalta kaikki henkilöt, joilla on extranet-tunnukset pääsevät käyttämään järjestelmää</a:t>
            </a:r>
          </a:p>
          <a:p>
            <a:r>
              <a:rPr lang="fi-FI" dirty="0"/>
              <a:t>Projektivelhon osalta Sami Mäkelällä käyttäjähallinta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6C18A4-31E8-E720-6F84-EAE0E4154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56EC2AB-C54E-B22D-2B2E-6EBC6CCCD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863" y="1905000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8825</TotalTime>
  <Words>134</Words>
  <Application>Microsoft Office PowerPoint</Application>
  <PresentationFormat>Laajakuva</PresentationFormat>
  <Paragraphs>34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Tievelho-vartti (28.02.2023)</vt:lpstr>
      <vt:lpstr>Ajankohtaista</vt:lpstr>
      <vt:lpstr>Kehittämistehtävien edistys</vt:lpstr>
      <vt:lpstr>Käyttäjähallinta ja –tuki sekä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Samuli Massinen</cp:lastModifiedBy>
  <cp:revision>444</cp:revision>
  <dcterms:created xsi:type="dcterms:W3CDTF">2021-06-10T07:52:25Z</dcterms:created>
  <dcterms:modified xsi:type="dcterms:W3CDTF">2023-02-28T13:58:53Z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