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"/>
  </p:notesMasterIdLst>
  <p:sldIdLst>
    <p:sldId id="256" r:id="rId4"/>
    <p:sldId id="307" r:id="rId5"/>
    <p:sldId id="310" r:id="rId6"/>
    <p:sldId id="306" r:id="rId7"/>
    <p:sldId id="27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mailto:velhotuki@vayla.f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(28.02.2023)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28.02.2023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68" y="142613"/>
            <a:ext cx="4637249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 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539" y="856980"/>
            <a:ext cx="11794921" cy="4956591"/>
          </a:xfrm>
        </p:spPr>
        <p:txBody>
          <a:bodyPr>
            <a:normAutofit fontScale="92500" lnSpcReduction="20000"/>
          </a:bodyPr>
          <a:lstStyle/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Tievelho-vartit jatkuvat kerran kahdessa viikossa.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Seuraava Tievelho-vartti on 14.03.2023.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Tietojen ylläpitoon liittyvä info/koulutus tilaisuudet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perjantaisin operointipalvelun voimin.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Allianssi sopimus päättyy helmikuun lopuss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a ja uudet toimijat ottavat sen jälkeen palvelun ylläpidon ja kehittämisen täysimääräisesti haltuun. Allianssi tukee vielä tarvittaessa uusia toimijoita maaliskuun ajan.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Osaamisen siirto uusille toimijoille on loppu suoralla.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Velhoviesti on tarkoitus julkaista viikolla 9-10, joka sisältää yleisinfoa Velho –järjestelmästä sekä toiminnasta.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945" y="206025"/>
            <a:ext cx="923357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kehittämistehtävien edistäminen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7" y="1102657"/>
            <a:ext cx="10487025" cy="4925124"/>
          </a:xfrm>
        </p:spPr>
        <p:txBody>
          <a:bodyPr>
            <a:normAutofit fontScale="92500"/>
          </a:bodyPr>
          <a:lstStyle/>
          <a:p>
            <a:r>
              <a:rPr lang="fi-FI" dirty="0"/>
              <a:t>Tieosoitemuutosten vastaanoton osalta viimeisiä testauksia menossa. Tavoite tuotantoon viennin osalta on arvioitu olevan viikolla 9-10 (eli alkuperäiseen suunnitelmaan myöhästyminen). </a:t>
            </a:r>
          </a:p>
          <a:p>
            <a:r>
              <a:rPr lang="fi-FI" dirty="0"/>
              <a:t>Kaikki kohdeluokkien versiomuutokset saatu toteutettua.</a:t>
            </a:r>
          </a:p>
          <a:p>
            <a:r>
              <a:rPr lang="fi-FI" dirty="0"/>
              <a:t>Ei versioituvien kohdeluokkien päivitys rajapinta testattu ja todettu toimivaksi. Lähdetään mahdollisimman pian päivittämään ei verisoituvia kohdeluokkia.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/>
              <a:t>Kiinteistörajat ja -tunnukset tuotu tausta-aineistoihin</a:t>
            </a:r>
          </a:p>
          <a:p>
            <a:r>
              <a:rPr lang="fi-FI" dirty="0"/>
              <a:t>Katu- ja yksityistieliittymäluvat uudelleen </a:t>
            </a:r>
            <a:r>
              <a:rPr lang="fi-FI" dirty="0" err="1"/>
              <a:t>migroitu</a:t>
            </a:r>
            <a:r>
              <a:rPr lang="fi-FI" dirty="0"/>
              <a:t> järjestelmään (kohteita noin 100 000 (ennen 500 000)) </a:t>
            </a:r>
            <a:r>
              <a:rPr lang="fi-FI" dirty="0">
                <a:sym typeface="Wingdings" panose="05000000000000000000" pitchFamily="2" charset="2"/>
              </a:rPr>
              <a:t> on poistettu kohteet, jotka on maastossa havaittuja.</a:t>
            </a:r>
            <a:endParaRPr lang="fi-FI" dirty="0"/>
          </a:p>
          <a:p>
            <a:r>
              <a:rPr lang="fi-FI" dirty="0"/>
              <a:t>Katu- ja yksityistieliittymissä uusi ominaisuus käyttötarkoitus ja sille </a:t>
            </a:r>
            <a:r>
              <a:rPr lang="fi-FI" dirty="0" err="1"/>
              <a:t>migroitu</a:t>
            </a:r>
            <a:r>
              <a:rPr lang="fi-FI" dirty="0"/>
              <a:t> arvot.</a:t>
            </a:r>
          </a:p>
          <a:p>
            <a:r>
              <a:rPr lang="fi-FI" dirty="0"/>
              <a:t>Kunta ja maakunta (tieosuushaku)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8465</TotalTime>
  <Words>241</Words>
  <Application>Microsoft Office PowerPoint</Application>
  <PresentationFormat>Laajakuva</PresentationFormat>
  <Paragraphs>30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(28.02.2023)</vt:lpstr>
      <vt:lpstr>Tievelho ajankohtaiset</vt:lpstr>
      <vt:lpstr>Tievelhon kehittämistehtävien edistäminen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411</cp:revision>
  <dcterms:created xsi:type="dcterms:W3CDTF">2021-06-10T07:52:25Z</dcterms:created>
  <dcterms:modified xsi:type="dcterms:W3CDTF">2023-02-22T08:13:09Z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