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9"/>
  </p:notesMasterIdLst>
  <p:sldIdLst>
    <p:sldId id="256" r:id="rId4"/>
    <p:sldId id="307" r:id="rId5"/>
    <p:sldId id="310" r:id="rId6"/>
    <p:sldId id="306" r:id="rId7"/>
    <p:sldId id="274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ayla.creamailer.fi/email/640f0957b41a8?u=VKjVyn1FRLwBuQdQ2iA9y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ohje.velho.vaylapilvi.fi/velholla-on-nyt-uudet-tekijat/" TargetMode="External"/><Relationship Id="rId4" Type="http://schemas.openxmlformats.org/officeDocument/2006/relationships/hyperlink" Target="https://ohje.velho.vaylapilvi.fi/ohjesivuston-uudistus-kaynniss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mailto:velhotuki@vayla.f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(14.03.2023)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14.03.2023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568" y="142613"/>
            <a:ext cx="4637249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Tievelho ajankohtaiset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539" y="856980"/>
            <a:ext cx="11794921" cy="4956591"/>
          </a:xfrm>
        </p:spPr>
        <p:txBody>
          <a:bodyPr>
            <a:normAutofit fontScale="85000" lnSpcReduction="10000"/>
          </a:bodyPr>
          <a:lstStyle/>
          <a:p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Tievelho-vartit jatkuvat kerran kahdessa viikossa.</a:t>
            </a: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Seuraava Tievelho-vartti on 28.03.2023.</a:t>
            </a: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Tietojen ylläpitoon liittyvä info/koulutus tilaisuudet jatkuvat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 viikoittain perjantaisin operointipalvelun voimin.</a:t>
            </a:r>
          </a:p>
          <a:p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Ajankohtaiset: 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  <a:hlinkClick r:id="rId2"/>
              </a:rPr>
              <a:t>https://ohje.velho.vaylapilvi.fi/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 </a:t>
            </a: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Velho uutiskirje julkaistu 13.03.2023: 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  <a:hlinkClick r:id="rId3"/>
              </a:rPr>
              <a:t>https://vayla.creamailer.fi/email/640f0957b41a8?u=VKjVyn1FRLwBuQdQ2iA9y</a:t>
            </a: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Ohjesivut uudistuksen alla: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4"/>
              </a:rPr>
              <a:t>https://ohje.velho.vaylapilvi.fi/ohjesivuston-uudistus-kaynnissa/</a:t>
            </a: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Osaamisen siirto uusille toimijoille on tehty ja hyväksytty: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5"/>
              </a:rPr>
              <a:t>https://ohje.velho.vaylapilvi.fi/velholla-on-nyt-uudet-tekijat/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5F76A3-B746-4174-8932-C60AE7D7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945" y="206025"/>
            <a:ext cx="9233570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Tievelhon kehittämistehtävien painopisteet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BC1AAB-A9B4-4404-AEA4-DFDAB47C3A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487" y="1102657"/>
            <a:ext cx="10487025" cy="4925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Tievelhon kehittämisessä on tällä hetkellä kaksi painopistettä, joita edistetään kaikin mahdollisin voimin (allianssin toteuttajia otettu mukaan takaisin). Nämä kaksi painopistettä edistää tietojen ajantasaistamista sekä </a:t>
            </a:r>
            <a:r>
              <a:rPr lang="fi-FI" dirty="0" err="1"/>
              <a:t>YHA:n</a:t>
            </a:r>
            <a:r>
              <a:rPr lang="fi-FI" dirty="0"/>
              <a:t> lähtötietopakettien muodostamista.</a:t>
            </a:r>
          </a:p>
          <a:p>
            <a:r>
              <a:rPr lang="fi-FI" dirty="0"/>
              <a:t>Tieosoitemuutosten vastaanoton osalta toteutus on myöhästynyt Viitekehysmuuntimessa havaittujen haasteiden vuoksi. </a:t>
            </a:r>
          </a:p>
          <a:p>
            <a:r>
              <a:rPr lang="fi-FI" dirty="0"/>
              <a:t>Päivitysrajapintojen viimeistely. Tavoitteena on, että Tievelhossa on mahdollista päivittää kaikkia (versioituvia ja ei versioituvia) kohdeluokkia tarvittavin tavoin rajapintojen kautta (luonti, päivitys, korjaus, poisto).  </a:t>
            </a:r>
          </a:p>
          <a:p>
            <a:pPr marL="0" indent="0">
              <a:buNone/>
            </a:pPr>
            <a:r>
              <a:rPr lang="fi-FI" dirty="0"/>
              <a:t>Tämä tarkoittaa, että tällä hetkellä ei edistetä käyttöliittymään liittyviä tehtäviä ja niiden edistäminen lähtee isommalla vaihteella käyntiin huhtikuun aikana.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E9B9CC-2A84-4033-A416-E85A83619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9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2.xml><?xml version="1.0" encoding="utf-8"?>
<xml_kameleon>
  <ddecree/>
  <dlevelofprotection/>
  <dsecrecy/>
  <dconfidentiality/>
</xml_kameleon>
</file>

<file path=customXml/itemProps1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A8012199-8EC8-45B0-B8CE-C879495E452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8518</TotalTime>
  <Words>261</Words>
  <Application>Microsoft Office PowerPoint</Application>
  <PresentationFormat>Laajakuva</PresentationFormat>
  <Paragraphs>29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3" baseType="lpstr">
      <vt:lpstr>-apple-system</vt:lpstr>
      <vt:lpstr>Arial</vt:lpstr>
      <vt:lpstr>Calibri</vt:lpstr>
      <vt:lpstr>Exo 2</vt:lpstr>
      <vt:lpstr>Felbridge Pro</vt:lpstr>
      <vt:lpstr>Segoe UI</vt:lpstr>
      <vt:lpstr>Tahoma</vt:lpstr>
      <vt:lpstr>vayla</vt:lpstr>
      <vt:lpstr>Tievelhovartti (14.03.2023)</vt:lpstr>
      <vt:lpstr>Tievelho ajankohtaiset</vt:lpstr>
      <vt:lpstr>Tievelhon kehittämistehtävien painopisteet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416</cp:revision>
  <dcterms:created xsi:type="dcterms:W3CDTF">2021-06-10T07:52:25Z</dcterms:created>
  <dcterms:modified xsi:type="dcterms:W3CDTF">2023-03-14T07:21:54Z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