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9"/>
  </p:notesMasterIdLst>
  <p:sldIdLst>
    <p:sldId id="256" r:id="rId4"/>
    <p:sldId id="307" r:id="rId5"/>
    <p:sldId id="310" r:id="rId6"/>
    <p:sldId id="306" r:id="rId7"/>
    <p:sldId id="274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14.2.2023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va.vaylapilvi.fi/ava/Tie/Tieosoiteverkko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mailto:velhotuki@vayla.f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(14.02.2023)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14.02.2023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568" y="142613"/>
            <a:ext cx="4637249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Tievelho ajankohtaiset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539" y="1351931"/>
            <a:ext cx="11794921" cy="4520363"/>
          </a:xfrm>
        </p:spPr>
        <p:txBody>
          <a:bodyPr>
            <a:normAutofit/>
          </a:bodyPr>
          <a:lstStyle/>
          <a:p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Tievelho-vartit jatkuvat kerran kahdessa viikossa</a:t>
            </a: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Seuraava Tievelho-vartti on 28.02.2023</a:t>
            </a:r>
          </a:p>
          <a:p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Osoite ohjesivuille muuttunut: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pPr marL="0" indent="0">
              <a:buNone/>
            </a:pP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Ensimmäiset tietojen ylläpitoon liittyvä info/koulutus sessiota pidetty ja ne jatkuvat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 viikoittain operointipalvelun voimin</a:t>
            </a: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Allianssi sopimus päättyy helmikuun lopuss</a:t>
            </a:r>
            <a:r>
              <a:rPr lang="fi-FI" dirty="0">
                <a:solidFill>
                  <a:srgbClr val="172B4D"/>
                </a:solidFill>
                <a:latin typeface="-apple-system"/>
              </a:rPr>
              <a:t>a ja uudet toimijat ottavat sen jälkeen palvelun ylläpidon ja kehittämisen täysimääräisesti haltuun.</a:t>
            </a: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5F76A3-B746-4174-8932-C60AE7D7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288926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Tievelhon kehittämistehtävien edistäminen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BC1AAB-A9B4-4404-AEA4-DFDAB47C3A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487" y="1149001"/>
            <a:ext cx="10487025" cy="4925124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Tieosoitemuutosten vastaanoton osalta viimeisiä testauksia menossa. Tavoite tuotantoon viennin osalta on arvioitu olevan viikolla 8 (eli alkuperäiseen suunnitelmaan myöhästyminen). </a:t>
            </a:r>
          </a:p>
          <a:p>
            <a:r>
              <a:rPr lang="fi-FI" dirty="0"/>
              <a:t>VIITE: </a:t>
            </a:r>
            <a:r>
              <a:rPr lang="fi-FI" dirty="0" err="1"/>
              <a:t>ssä</a:t>
            </a:r>
            <a:r>
              <a:rPr lang="fi-FI" dirty="0"/>
              <a:t> </a:t>
            </a:r>
            <a:r>
              <a:rPr lang="fi-FI" dirty="0" err="1"/>
              <a:t>tieosoitteistaminen</a:t>
            </a:r>
            <a:r>
              <a:rPr lang="fi-FI" dirty="0"/>
              <a:t> saatu vietyä maaliin ja tieosoiteverkko on julkaistu ja löytyy osoitteesta:</a:t>
            </a:r>
          </a:p>
          <a:p>
            <a:pPr marL="0" indent="0">
              <a:buNone/>
            </a:pPr>
            <a:r>
              <a:rPr lang="fi-F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https://ava.vaylapilvi.fi/ava/Tie/Tieosoiteverkko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Tieosoiteverkko-2023-01-17.zip</a:t>
            </a:r>
            <a:endParaRPr lang="fi-FI" dirty="0"/>
          </a:p>
          <a:p>
            <a:r>
              <a:rPr lang="fi-FI" dirty="0"/>
              <a:t>Versiomuutosten viimeistely, arvioitu valmistuminen viikolla 7</a:t>
            </a:r>
          </a:p>
          <a:p>
            <a:r>
              <a:rPr lang="fi-FI" dirty="0"/>
              <a:t>Ei versioituvien kohdeluokkien päivitys rajapinta testattu ja todettu toimivaksi. Lähdetään mahdollisimman pian päivittämään ei verisoituvia kohdeluokkia.</a:t>
            </a:r>
            <a:endParaRPr lang="fi-FI" dirty="0">
              <a:sym typeface="Wingdings" panose="05000000000000000000" pitchFamily="2" charset="2"/>
            </a:endParaRPr>
          </a:p>
          <a:p>
            <a:r>
              <a:rPr lang="fi-FI" dirty="0"/>
              <a:t>Onnettomuustietojen käsitemalli muutokset toteutettu</a:t>
            </a:r>
          </a:p>
          <a:p>
            <a:r>
              <a:rPr lang="fi-FI" dirty="0"/>
              <a:t>Kunta-maakunta tiedot löytyvät Tievelhosta: Alueet: Hallinnollinen alue</a:t>
            </a:r>
          </a:p>
          <a:p>
            <a:r>
              <a:rPr lang="fi-FI" dirty="0"/>
              <a:t>Kohdehaun tuloslistan järjestys tieosoitteen mukaan toteutettu</a:t>
            </a:r>
          </a:p>
          <a:p>
            <a:r>
              <a:rPr lang="fi-FI" dirty="0"/>
              <a:t>Kadunpitopäätöksien alle lisätty kaksi uutta nimikettä toimenpiteen alle: </a:t>
            </a:r>
            <a:r>
              <a:rPr lang="fi-FI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Maantien muuttaminen yksityistieksi ja Kadun muuttaminen maantieksi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E9B9CC-2A84-4033-A416-E85A83619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9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>
  <ddecree/>
  <dlevelofprotection/>
  <dsecrecy/>
  <dconfidentiality/>
</xml_kameleon>
</file>

<file path=customXml/item2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Props1.xml><?xml version="1.0" encoding="utf-8"?>
<ds:datastoreItem xmlns:ds="http://schemas.openxmlformats.org/officeDocument/2006/customXml" ds:itemID="{A8012199-8EC8-45B0-B8CE-C879495E452F}">
  <ds:schemaRefs/>
</ds:datastoreItem>
</file>

<file path=customXml/itemProps2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8274</TotalTime>
  <Words>240</Words>
  <Application>Microsoft Office PowerPoint</Application>
  <PresentationFormat>Laajakuva</PresentationFormat>
  <Paragraphs>31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4" baseType="lpstr">
      <vt:lpstr>-apple-system</vt:lpstr>
      <vt:lpstr>Arial</vt:lpstr>
      <vt:lpstr>Calibri</vt:lpstr>
      <vt:lpstr>Exo 2</vt:lpstr>
      <vt:lpstr>Felbridge Pro</vt:lpstr>
      <vt:lpstr>Roboto</vt:lpstr>
      <vt:lpstr>Segoe UI</vt:lpstr>
      <vt:lpstr>Tahoma</vt:lpstr>
      <vt:lpstr>vayla</vt:lpstr>
      <vt:lpstr>Tievelhovartti (14.02.2023)</vt:lpstr>
      <vt:lpstr>Tievelho ajankohtaiset</vt:lpstr>
      <vt:lpstr>Tievelhon kehittämistehtävien edistäminen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399</cp:revision>
  <dcterms:created xsi:type="dcterms:W3CDTF">2021-06-10T07:52:25Z</dcterms:created>
  <dcterms:modified xsi:type="dcterms:W3CDTF">2023-02-14T11:09:44Z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