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1"/>
  </p:notesMasterIdLst>
  <p:sldIdLst>
    <p:sldId id="256" r:id="rId4"/>
    <p:sldId id="307" r:id="rId5"/>
    <p:sldId id="310" r:id="rId6"/>
    <p:sldId id="309" r:id="rId7"/>
    <p:sldId id="308" r:id="rId8"/>
    <p:sldId id="306" r:id="rId9"/>
    <p:sldId id="27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3.1.2023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mailto:velhotuki@vayla.f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42713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(03.01.2023)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03.01.2023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44" y="109057"/>
            <a:ext cx="8756243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Tievelhon tekemisen painopisteet vuodelle 2023 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79507"/>
            <a:ext cx="12192000" cy="6360443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Tievelhon kehittämisessä, kehittämisen tuessa ja operoinnissa on vuodelle 2023 viisi painopistettä, joiden avulla Tievelhon tieto saadaan ajantasaiseksi sekä Tievelhon tietoja voidaan käyttää sujuvammin käyttöliittymässä.</a:t>
            </a:r>
          </a:p>
          <a:p>
            <a:pPr marL="0" indent="0" algn="l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1. Tievelhon tietojen ajantasaistaminen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Viimeistellään kaikkien kohdeluokkien osalta tarvittavat päivitysrajapinnat ja varmistetaan niiden toimivuus (Allianssi, Osa-alue 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Varmistetaan Tievelhon siirtyminen dynaamiseen tieverkon hallintaan tieosoitemuutosten vastaanoton ja geometrioiden ajantasaisuuden näkökulmasta (Allianssi, Osa-alue 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Operaattorin työlistan läpikäynti ja pääsy tilaan, jossa päivityspyynnöt voidaan käsitellä muutaman päivän sisällä niiden tultua operaattorille (Osa-alue E)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2. Järjestelmän luotettava toimivuus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Varmistetaan, että indeksointi toimii määrittelyjen mukaisesti (Osa-alue 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Muut taustapalvelut tukevat järjestelmän toimintaa (esim. </a:t>
            </a:r>
            <a:r>
              <a:rPr lang="fi-FI" b="0" i="0" dirty="0" err="1">
                <a:solidFill>
                  <a:srgbClr val="172B4D"/>
                </a:solidFill>
                <a:effectLst/>
                <a:latin typeface="-apple-system"/>
              </a:rPr>
              <a:t>Elastic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</a:t>
            </a:r>
            <a:r>
              <a:rPr lang="fi-FI" b="0" i="0" dirty="0" err="1">
                <a:solidFill>
                  <a:srgbClr val="172B4D"/>
                </a:solidFill>
                <a:effectLst/>
                <a:latin typeface="-apple-system"/>
              </a:rPr>
              <a:t>Search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(Open </a:t>
            </a:r>
            <a:r>
              <a:rPr lang="fi-FI" dirty="0" err="1">
                <a:solidFill>
                  <a:srgbClr val="172B4D"/>
                </a:solidFill>
                <a:latin typeface="-apple-system"/>
              </a:rPr>
              <a:t>S</a:t>
            </a:r>
            <a:r>
              <a:rPr lang="fi-FI" b="0" i="0" dirty="0" err="1">
                <a:solidFill>
                  <a:srgbClr val="172B4D"/>
                </a:solidFill>
                <a:effectLst/>
                <a:latin typeface="-apple-system"/>
              </a:rPr>
              <a:t>earch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)) (Osa-alue 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Tietopalvelut ovat luotettavia ja hakutulokset ovat stabiileja (Osa-alue A ja B)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3. Käyttöliittymäkehitys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Toteutetaan käyttöliittymäkehitystä sovitun suunnitelma mukaisesti (Osa-alue B)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4. Integraatioiden kehittäminen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Toteutetaan järjestelmien välisiä integraatioita tarpeiden mukaisesti (Osa-alue 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Tuetaan integroituvia palveluita ja järjestelmiä Tievelhon rajapintojen käytössä tarpeen mukaan (Osa-alue B, D ja 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Sidosryhmätyöskentely (Osa-alue B, D ja E)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5. Kehitetään ohjeistuksia ja tuetaan käyttäjiä järjestelmän käyttöönotossa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Ohjesivujen ajan tasaistaminen ja päivitys (Osa-alue 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Viestintä (Osa-alue 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Käyttäjien tuki (Osa-alue E)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7162F9-24DD-4376-8A0C-3B57448A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9093"/>
            <a:ext cx="10515600" cy="725444"/>
          </a:xfrm>
        </p:spPr>
        <p:txBody>
          <a:bodyPr/>
          <a:lstStyle/>
          <a:p>
            <a:r>
              <a:rPr lang="fi-FI" dirty="0"/>
              <a:t>Velhon ylläpito, kehittäminen ja operointi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DBA615D-6CCE-42CA-B00B-7E195A2FC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5FB1907-3938-4B49-9828-7F5BDD47E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5929"/>
            <a:ext cx="12192000" cy="492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4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C7F21E-B5A8-45ED-999C-B0AB7F88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308" y="-3989"/>
            <a:ext cx="8232979" cy="683498"/>
          </a:xfrm>
        </p:spPr>
        <p:txBody>
          <a:bodyPr>
            <a:normAutofit fontScale="90000"/>
          </a:bodyPr>
          <a:lstStyle/>
          <a:p>
            <a:r>
              <a:rPr lang="fi-FI" dirty="0"/>
              <a:t>Tietorakenteisiin liittyvät muutokset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04505FF-EDAE-4466-8292-34DC1A9CD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83225B0-9740-42F1-A85B-4D01E6C35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" y="796955"/>
            <a:ext cx="6794520" cy="5810486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9D3589E6-8943-443E-B59F-BD32B008E641}"/>
              </a:ext>
            </a:extLst>
          </p:cNvPr>
          <p:cNvSpPr txBox="1"/>
          <p:nvPr/>
        </p:nvSpPr>
        <p:spPr>
          <a:xfrm>
            <a:off x="6939248" y="1317057"/>
            <a:ext cx="4900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Tietorakenteisiin liittyviä muutospyyntöjä</a:t>
            </a:r>
          </a:p>
          <a:p>
            <a:r>
              <a:rPr lang="fi-FI" dirty="0"/>
              <a:t>edistetään toiminnan tarpeiden näkökulmasta.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Tievelhon kehittäminen (</a:t>
            </a:r>
            <a:r>
              <a:rPr lang="fi-FI" dirty="0" err="1"/>
              <a:t>twoday</a:t>
            </a:r>
            <a:r>
              <a:rPr lang="fi-FI" dirty="0"/>
              <a:t>) osa-alue </a:t>
            </a:r>
          </a:p>
          <a:p>
            <a:r>
              <a:rPr lang="fi-FI" dirty="0"/>
              <a:t>vastaa kehittämisestä</a:t>
            </a:r>
          </a:p>
        </p:txBody>
      </p:sp>
    </p:spTree>
    <p:extLst>
      <p:ext uri="{BB962C8B-B14F-4D97-AF65-F5344CB8AC3E}">
        <p14:creationId xmlns:p14="http://schemas.microsoft.com/office/powerpoint/2010/main" val="254321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527FB-031A-4A3F-B942-88F5A1AD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498941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Käyttöönotto (koulutukset/ohjeistukset)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DF5F52-1EA9-4975-938A-3C4564DA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209" y="1422837"/>
            <a:ext cx="10487025" cy="4933513"/>
          </a:xfrm>
        </p:spPr>
        <p:txBody>
          <a:bodyPr/>
          <a:lstStyle/>
          <a:p>
            <a:r>
              <a:rPr lang="fi-FI" dirty="0" err="1"/>
              <a:t>ELY:jen</a:t>
            </a:r>
            <a:r>
              <a:rPr lang="fi-FI" dirty="0"/>
              <a:t> koulutuskierros jatkuu</a:t>
            </a:r>
          </a:p>
          <a:p>
            <a:r>
              <a:rPr lang="fi-FI" dirty="0"/>
              <a:t>Tehdään syventäviä/kohdistettuja/räätälöityjä koulutuksia vuoden 2023 alusta eteenpäin</a:t>
            </a:r>
          </a:p>
          <a:p>
            <a:r>
              <a:rPr lang="fi-FI" dirty="0"/>
              <a:t>Tievelho –vartit jatkuu 13.12.2022</a:t>
            </a:r>
          </a:p>
          <a:p>
            <a:r>
              <a:rPr lang="fi-FI" dirty="0"/>
              <a:t>Tievelhon tietojen ylläpitoon liittyvät tilaisuudet jatkuvat tammikuussa viikoittain (suunnattu </a:t>
            </a:r>
            <a:r>
              <a:rPr lang="fi-FI" dirty="0" err="1"/>
              <a:t>ELY:jen</a:t>
            </a:r>
            <a:r>
              <a:rPr lang="fi-FI" dirty="0"/>
              <a:t> tiestötietovastaaville sekä tietoja ylläpitäville konsulteille)</a:t>
            </a:r>
          </a:p>
          <a:p>
            <a:r>
              <a:rPr lang="fi-FI" dirty="0"/>
              <a:t>Ohjeistuksia parannetaan jatkuvasti, myös tietokuvaus palvelua</a:t>
            </a:r>
          </a:p>
          <a:p>
            <a:pPr marL="0" indent="0">
              <a:buNone/>
            </a:pPr>
            <a:r>
              <a:rPr lang="fi-FI" dirty="0"/>
              <a:t> 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6D49E1-67AD-47EC-8486-EBE7EC5D3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hlinkClick r:id="rId2"/>
              </a:rPr>
              <a:t>https://ohje.velho.vayla.fi/</a:t>
            </a:r>
            <a:endParaRPr lang="fi-FI" dirty="0"/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7426</TotalTime>
  <Words>368</Words>
  <Application>Microsoft Office PowerPoint</Application>
  <PresentationFormat>Laajakuva</PresentationFormat>
  <Paragraphs>47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(03.01.2023)</vt:lpstr>
      <vt:lpstr>Tievelhon tekemisen painopisteet vuodelle 2023 </vt:lpstr>
      <vt:lpstr>Velhon ylläpito, kehittäminen ja operointi</vt:lpstr>
      <vt:lpstr>Tietorakenteisiin liittyvät muutokset</vt:lpstr>
      <vt:lpstr>Käyttöönotto (koulutukset/ohjeistukset)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355</cp:revision>
  <dcterms:created xsi:type="dcterms:W3CDTF">2021-06-10T07:52:25Z</dcterms:created>
  <dcterms:modified xsi:type="dcterms:W3CDTF">2023-01-03T07:42:43Z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