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07" r:id="rId5"/>
    <p:sldId id="311" r:id="rId6"/>
    <p:sldId id="310" r:id="rId7"/>
    <p:sldId id="308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10.1.2023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42713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(09.01.2023)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09.01.2023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44" y="109057"/>
            <a:ext cx="8756243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Tievelhon tekemisen painopisteet vuodelle 2023 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79507"/>
            <a:ext cx="12192000" cy="636044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Tievelhon kehittämisessä, kehittämisen tuessa ja operoinnissa on vuodelle 2023 viisi painopistettä, joiden avulla Tievelhon tieto saadaan ajantasaiseksi sekä Tievelhon tietoja voidaan käyttää sujuvammin käyttöliittymässä.</a:t>
            </a:r>
          </a:p>
          <a:p>
            <a:pPr marL="0" indent="0" algn="l">
              <a:buNone/>
            </a:pPr>
            <a:endParaRPr lang="fi-FI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1. Tievelhon tietojen ajantasaistaminen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Viimeistellään kaikkien kohdeluokkien osalta tarvittavat päivitysrajapinnat ja varmistetaan niiden toimivuus (Allianssi, Osa-alue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Varmistetaan Tievelhon siirtyminen dynaamiseen tieverkon hallintaan tieosoitemuutosten vastaanoton ja geometrioiden ajantasaisuuden näkökulmasta (Allianssi, Osa-alue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Operaattorin työlistan läpikäynti ja pääsy tilaan, jossa päivityspyynnöt voidaan käsitellä muutaman päivän sisällä niiden tultua operaattorille (Osa-alue E)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2. Järjestelmän luotettava toimivuus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Varmistetaan, että indeksointi toimii määrittelyjen mukaisesti (Osa-alue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Muut taustapalvelut tukevat järjestelmän toimintaa (esim. </a:t>
            </a:r>
            <a:r>
              <a:rPr lang="fi-FI" b="0" i="0" dirty="0" err="1">
                <a:solidFill>
                  <a:srgbClr val="172B4D"/>
                </a:solidFill>
                <a:effectLst/>
                <a:latin typeface="-apple-system"/>
              </a:rPr>
              <a:t>Elastic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  <a:r>
              <a:rPr lang="fi-FI" b="0" i="0" dirty="0" err="1">
                <a:solidFill>
                  <a:srgbClr val="172B4D"/>
                </a:solidFill>
                <a:effectLst/>
                <a:latin typeface="-apple-system"/>
              </a:rPr>
              <a:t>Search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 (Open </a:t>
            </a:r>
            <a:r>
              <a:rPr lang="fi-FI" dirty="0" err="1">
                <a:solidFill>
                  <a:srgbClr val="172B4D"/>
                </a:solidFill>
                <a:latin typeface="-apple-system"/>
              </a:rPr>
              <a:t>S</a:t>
            </a:r>
            <a:r>
              <a:rPr lang="fi-FI" b="0" i="0" dirty="0" err="1">
                <a:solidFill>
                  <a:srgbClr val="172B4D"/>
                </a:solidFill>
                <a:effectLst/>
                <a:latin typeface="-apple-system"/>
              </a:rPr>
              <a:t>earch</a:t>
            </a: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)) (Osa-alue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Tietopalvelut ovat luotettavia ja hakutulokset ovat stabiileja (Osa-alue A ja B)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3. Käyttöliittymäkehitys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Toteutetaan käyttöliittymäkehitystä sovitun suunnitelma mukaisesti (Osa-alue B)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4. Integraatioiden kehittäminen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Toteutetaan järjestelmien välisiä integraatioita tarpeiden mukaisesti (Osa-alue B)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Tuetaan integroituvia palveluita ja järjestelmiä Tievelhon rajapintojen käytössä tarpeen mukaan (Osa-alue B, D ja 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Sidosryhmätyöskentely (Osa-alue B, D ja E)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5. Kehitetään ohjeistuksia ja tuetaan käyttäjiä järjestelmän käyttöönotossa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Ohjesivujen ajan tasaistaminen ja päivitys (Osa-alue 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Viestintä (Osa-alue 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Käyttäjien tuki (Osa-alue E)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AA5D7A0-A94A-4425-9943-4C1AB532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8A13295-89B5-4E61-B62A-7305E57B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952"/>
            <a:ext cx="12192000" cy="60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7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EC93FB-80DD-4860-BB7E-0A036D81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257" y="266079"/>
            <a:ext cx="9589316" cy="624776"/>
          </a:xfrm>
        </p:spPr>
        <p:txBody>
          <a:bodyPr>
            <a:normAutofit/>
          </a:bodyPr>
          <a:lstStyle/>
          <a:p>
            <a:r>
              <a:rPr lang="fi-FI" sz="2800" dirty="0"/>
              <a:t>Tievelhon käyttöliittymäkehitys vuoden 2023 aikana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079901-6CDB-4464-A970-0FA81823D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780B81F-E7FF-40B7-B1D6-F17B503C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55"/>
            <a:ext cx="12191999" cy="58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6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527FB-031A-4A3F-B942-88F5A1AD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498941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Käyttöönotto (koulutukset/ohjeistukset)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DF5F52-1EA9-4975-938A-3C4564DA3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209" y="1422837"/>
            <a:ext cx="10487025" cy="4933513"/>
          </a:xfrm>
        </p:spPr>
        <p:txBody>
          <a:bodyPr/>
          <a:lstStyle/>
          <a:p>
            <a:r>
              <a:rPr lang="fi-FI" dirty="0" err="1"/>
              <a:t>ELY:jen</a:t>
            </a:r>
            <a:r>
              <a:rPr lang="fi-FI" dirty="0"/>
              <a:t> koulutuskierros jatkuu</a:t>
            </a:r>
          </a:p>
          <a:p>
            <a:r>
              <a:rPr lang="fi-FI" dirty="0"/>
              <a:t>Tehdään syventäviä/kohdistettuja/räätälöityjä koulutuksia vuoden 2023 alusta eteenpäin</a:t>
            </a:r>
          </a:p>
          <a:p>
            <a:r>
              <a:rPr lang="fi-FI" dirty="0"/>
              <a:t>Tievelho –vartit jatkuu 13.12.2022</a:t>
            </a:r>
          </a:p>
          <a:p>
            <a:r>
              <a:rPr lang="fi-FI" dirty="0"/>
              <a:t>Tievelhon tietojen ylläpitoon liittyvät tilaisuudet jatkuvat tammikuussa viikoittain (suunnattu </a:t>
            </a:r>
            <a:r>
              <a:rPr lang="fi-FI" dirty="0" err="1"/>
              <a:t>ELY:jen</a:t>
            </a:r>
            <a:r>
              <a:rPr lang="fi-FI" dirty="0"/>
              <a:t> tiestötietovastaaville sekä tietoja ylläpitäville konsulteille). Perjantaina 13.01.2023 klo 12:00 alkaa.</a:t>
            </a:r>
          </a:p>
          <a:p>
            <a:r>
              <a:rPr lang="fi-FI" dirty="0"/>
              <a:t>Ohjeistuksia parannetaan jatkuvasti, myös tietokuvaus palvelua</a:t>
            </a:r>
          </a:p>
          <a:p>
            <a:pPr marL="0" indent="0">
              <a:buNone/>
            </a:pPr>
            <a:r>
              <a:rPr lang="fi-FI" dirty="0"/>
              <a:t>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6D49E1-67AD-47EC-8486-EBE7EC5D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2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hlinkClick r:id="rId2"/>
              </a:rPr>
              <a:t>https://ohje.velho.vayla.fi/</a:t>
            </a:r>
            <a:endParaRPr lang="fi-FI" dirty="0"/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7637</TotalTime>
  <Words>354</Words>
  <Application>Microsoft Office PowerPoint</Application>
  <PresentationFormat>Laajakuva</PresentationFormat>
  <Paragraphs>42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(09.01.2023)</vt:lpstr>
      <vt:lpstr>Tievelhon tekemisen painopisteet vuodelle 2023 </vt:lpstr>
      <vt:lpstr>PowerPoint-esitys</vt:lpstr>
      <vt:lpstr>Tievelhon käyttöliittymäkehitys vuoden 2023 aikana</vt:lpstr>
      <vt:lpstr>Käyttöönotto (koulutukset/ohjeistukset)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359</cp:revision>
  <dcterms:created xsi:type="dcterms:W3CDTF">2021-06-10T07:52:25Z</dcterms:created>
  <dcterms:modified xsi:type="dcterms:W3CDTF">2023-01-10T07:37:24Z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