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li-Jussi Korpinen" userId="4b248581-ebe1-4ab8-95c5-6a7fe2a3891c" providerId="ADAL" clId="{FFCEDDE7-48BF-459D-B5E7-7EA0884EC75B}"/>
    <pc:docChg chg="undo custSel addSld modSld">
      <pc:chgData name="Olli-Jussi Korpinen" userId="4b248581-ebe1-4ab8-95c5-6a7fe2a3891c" providerId="ADAL" clId="{FFCEDDE7-48BF-459D-B5E7-7EA0884EC75B}" dt="2023-01-19T08:17:07.797" v="6096" actId="20577"/>
      <pc:docMkLst>
        <pc:docMk/>
      </pc:docMkLst>
      <pc:sldChg chg="delSp modSp mod">
        <pc:chgData name="Olli-Jussi Korpinen" userId="4b248581-ebe1-4ab8-95c5-6a7fe2a3891c" providerId="ADAL" clId="{FFCEDDE7-48BF-459D-B5E7-7EA0884EC75B}" dt="2023-01-18T08:38:48.356" v="606" actId="478"/>
        <pc:sldMkLst>
          <pc:docMk/>
          <pc:sldMk cId="1932781975" sldId="256"/>
        </pc:sldMkLst>
        <pc:graphicFrameChg chg="del mod modGraphic">
          <ac:chgData name="Olli-Jussi Korpinen" userId="4b248581-ebe1-4ab8-95c5-6a7fe2a3891c" providerId="ADAL" clId="{FFCEDDE7-48BF-459D-B5E7-7EA0884EC75B}" dt="2023-01-18T08:38:44.869" v="604" actId="478"/>
          <ac:graphicFrameMkLst>
            <pc:docMk/>
            <pc:sldMk cId="1932781975" sldId="256"/>
            <ac:graphicFrameMk id="8" creationId="{A74DCF34-70B8-269B-1E9E-D9F667957DBF}"/>
          </ac:graphicFrameMkLst>
        </pc:graphicFrameChg>
        <pc:graphicFrameChg chg="del mod modGraphic">
          <ac:chgData name="Olli-Jussi Korpinen" userId="4b248581-ebe1-4ab8-95c5-6a7fe2a3891c" providerId="ADAL" clId="{FFCEDDE7-48BF-459D-B5E7-7EA0884EC75B}" dt="2023-01-18T08:38:46.932" v="605" actId="478"/>
          <ac:graphicFrameMkLst>
            <pc:docMk/>
            <pc:sldMk cId="1932781975" sldId="256"/>
            <ac:graphicFrameMk id="9" creationId="{09CC1400-B598-3AA9-698E-BF528FC99377}"/>
          </ac:graphicFrameMkLst>
        </pc:graphicFrameChg>
        <pc:graphicFrameChg chg="del mod modGraphic">
          <ac:chgData name="Olli-Jussi Korpinen" userId="4b248581-ebe1-4ab8-95c5-6a7fe2a3891c" providerId="ADAL" clId="{FFCEDDE7-48BF-459D-B5E7-7EA0884EC75B}" dt="2023-01-18T08:38:48.356" v="606" actId="478"/>
          <ac:graphicFrameMkLst>
            <pc:docMk/>
            <pc:sldMk cId="1932781975" sldId="256"/>
            <ac:graphicFrameMk id="10" creationId="{392862EF-06A1-229F-0260-05FDB195D6EE}"/>
          </ac:graphicFrameMkLst>
        </pc:graphicFrameChg>
      </pc:sldChg>
      <pc:sldChg chg="addSp modSp mod">
        <pc:chgData name="Olli-Jussi Korpinen" userId="4b248581-ebe1-4ab8-95c5-6a7fe2a3891c" providerId="ADAL" clId="{FFCEDDE7-48BF-459D-B5E7-7EA0884EC75B}" dt="2023-01-19T08:17:07.797" v="6096" actId="20577"/>
        <pc:sldMkLst>
          <pc:docMk/>
          <pc:sldMk cId="443295500" sldId="257"/>
        </pc:sldMkLst>
        <pc:spChg chg="mod">
          <ac:chgData name="Olli-Jussi Korpinen" userId="4b248581-ebe1-4ab8-95c5-6a7fe2a3891c" providerId="ADAL" clId="{FFCEDDE7-48BF-459D-B5E7-7EA0884EC75B}" dt="2023-01-18T08:53:45.700" v="1622" actId="20577"/>
          <ac:spMkLst>
            <pc:docMk/>
            <pc:sldMk cId="443295500" sldId="257"/>
            <ac:spMk id="13" creationId="{292A23F2-A7B4-3EA6-C2DD-FCA5327E8803}"/>
          </ac:spMkLst>
        </pc:spChg>
        <pc:spChg chg="add mod">
          <ac:chgData name="Olli-Jussi Korpinen" userId="4b248581-ebe1-4ab8-95c5-6a7fe2a3891c" providerId="ADAL" clId="{FFCEDDE7-48BF-459D-B5E7-7EA0884EC75B}" dt="2023-01-18T08:54:44.579" v="1697" actId="1076"/>
          <ac:spMkLst>
            <pc:docMk/>
            <pc:sldMk cId="443295500" sldId="257"/>
            <ac:spMk id="14" creationId="{DE9C85B0-946B-6C7D-FB22-157D5614EC31}"/>
          </ac:spMkLst>
        </pc:spChg>
        <pc:spChg chg="add mod">
          <ac:chgData name="Olli-Jussi Korpinen" userId="4b248581-ebe1-4ab8-95c5-6a7fe2a3891c" providerId="ADAL" clId="{FFCEDDE7-48BF-459D-B5E7-7EA0884EC75B}" dt="2023-01-19T06:07:49.957" v="5435" actId="14100"/>
          <ac:spMkLst>
            <pc:docMk/>
            <pc:sldMk cId="443295500" sldId="257"/>
            <ac:spMk id="15" creationId="{150BFC33-D67B-62A7-185C-72538B1CC91F}"/>
          </ac:spMkLst>
        </pc:spChg>
        <pc:spChg chg="add mod">
          <ac:chgData name="Olli-Jussi Korpinen" userId="4b248581-ebe1-4ab8-95c5-6a7fe2a3891c" providerId="ADAL" clId="{FFCEDDE7-48BF-459D-B5E7-7EA0884EC75B}" dt="2023-01-19T06:08:19.540" v="5436" actId="20577"/>
          <ac:spMkLst>
            <pc:docMk/>
            <pc:sldMk cId="443295500" sldId="257"/>
            <ac:spMk id="16" creationId="{F9DE7327-03E4-2661-03F9-0D3DFB74C919}"/>
          </ac:spMkLst>
        </pc:spChg>
        <pc:graphicFrameChg chg="mod">
          <ac:chgData name="Olli-Jussi Korpinen" userId="4b248581-ebe1-4ab8-95c5-6a7fe2a3891c" providerId="ADAL" clId="{FFCEDDE7-48BF-459D-B5E7-7EA0884EC75B}" dt="2023-01-19T08:17:07.797" v="6096" actId="20577"/>
          <ac:graphicFrameMkLst>
            <pc:docMk/>
            <pc:sldMk cId="443295500" sldId="257"/>
            <ac:graphicFrameMk id="7" creationId="{EC1EF787-CCD5-8555-7DCE-8CCAAFD8E3CB}"/>
          </ac:graphicFrameMkLst>
        </pc:graphicFrameChg>
      </pc:sldChg>
      <pc:sldChg chg="addSp delSp modSp add mod">
        <pc:chgData name="Olli-Jussi Korpinen" userId="4b248581-ebe1-4ab8-95c5-6a7fe2a3891c" providerId="ADAL" clId="{FFCEDDE7-48BF-459D-B5E7-7EA0884EC75B}" dt="2023-01-18T12:01:06.423" v="4460" actId="20577"/>
        <pc:sldMkLst>
          <pc:docMk/>
          <pc:sldMk cId="2484871735" sldId="258"/>
        </pc:sldMkLst>
        <pc:spChg chg="add mod">
          <ac:chgData name="Olli-Jussi Korpinen" userId="4b248581-ebe1-4ab8-95c5-6a7fe2a3891c" providerId="ADAL" clId="{FFCEDDE7-48BF-459D-B5E7-7EA0884EC75B}" dt="2023-01-18T08:42:11.156" v="840" actId="1037"/>
          <ac:spMkLst>
            <pc:docMk/>
            <pc:sldMk cId="2484871735" sldId="258"/>
            <ac:spMk id="2" creationId="{06FB94BF-807A-F21C-6A28-E58F5BA721AD}"/>
          </ac:spMkLst>
        </pc:spChg>
        <pc:spChg chg="add mod">
          <ac:chgData name="Olli-Jussi Korpinen" userId="4b248581-ebe1-4ab8-95c5-6a7fe2a3891c" providerId="ADAL" clId="{FFCEDDE7-48BF-459D-B5E7-7EA0884EC75B}" dt="2023-01-18T08:42:24.340" v="862" actId="20577"/>
          <ac:spMkLst>
            <pc:docMk/>
            <pc:sldMk cId="2484871735" sldId="258"/>
            <ac:spMk id="3" creationId="{BDF59D93-50AC-299D-C8DB-24E76B39FCFF}"/>
          </ac:spMkLst>
        </pc:spChg>
        <pc:graphicFrameChg chg="mod modGraphic">
          <ac:chgData name="Olli-Jussi Korpinen" userId="4b248581-ebe1-4ab8-95c5-6a7fe2a3891c" providerId="ADAL" clId="{FFCEDDE7-48BF-459D-B5E7-7EA0884EC75B}" dt="2023-01-18T12:01:06.423" v="4460" actId="20577"/>
          <ac:graphicFrameMkLst>
            <pc:docMk/>
            <pc:sldMk cId="2484871735" sldId="258"/>
            <ac:graphicFrameMk id="8" creationId="{A74DCF34-70B8-269B-1E9E-D9F667957DBF}"/>
          </ac:graphicFrameMkLst>
        </pc:graphicFrameChg>
        <pc:graphicFrameChg chg="mod modGraphic">
          <ac:chgData name="Olli-Jussi Korpinen" userId="4b248581-ebe1-4ab8-95c5-6a7fe2a3891c" providerId="ADAL" clId="{FFCEDDE7-48BF-459D-B5E7-7EA0884EC75B}" dt="2023-01-18T08:42:11.156" v="840" actId="1037"/>
          <ac:graphicFrameMkLst>
            <pc:docMk/>
            <pc:sldMk cId="2484871735" sldId="258"/>
            <ac:graphicFrameMk id="9" creationId="{09CC1400-B598-3AA9-698E-BF528FC99377}"/>
          </ac:graphicFrameMkLst>
        </pc:graphicFrameChg>
        <pc:graphicFrameChg chg="mod modGraphic">
          <ac:chgData name="Olli-Jussi Korpinen" userId="4b248581-ebe1-4ab8-95c5-6a7fe2a3891c" providerId="ADAL" clId="{FFCEDDE7-48BF-459D-B5E7-7EA0884EC75B}" dt="2023-01-18T08:42:11.156" v="840" actId="1037"/>
          <ac:graphicFrameMkLst>
            <pc:docMk/>
            <pc:sldMk cId="2484871735" sldId="258"/>
            <ac:graphicFrameMk id="10" creationId="{392862EF-06A1-229F-0260-05FDB195D6EE}"/>
          </ac:graphicFrameMkLst>
        </pc:graphicFrameChg>
        <pc:picChg chg="del">
          <ac:chgData name="Olli-Jussi Korpinen" userId="4b248581-ebe1-4ab8-95c5-6a7fe2a3891c" providerId="ADAL" clId="{FFCEDDE7-48BF-459D-B5E7-7EA0884EC75B}" dt="2023-01-18T08:38:18.195" v="601" actId="478"/>
          <ac:picMkLst>
            <pc:docMk/>
            <pc:sldMk cId="2484871735" sldId="258"/>
            <ac:picMk id="7" creationId="{C4AB9429-DCDF-3806-F8FC-7082374FC75E}"/>
          </ac:picMkLst>
        </pc:picChg>
      </pc:sldChg>
      <pc:sldChg chg="addSp delSp modSp new mod modClrScheme chgLayout">
        <pc:chgData name="Olli-Jussi Korpinen" userId="4b248581-ebe1-4ab8-95c5-6a7fe2a3891c" providerId="ADAL" clId="{FFCEDDE7-48BF-459D-B5E7-7EA0884EC75B}" dt="2023-01-18T12:03:20.279" v="4515" actId="20577"/>
        <pc:sldMkLst>
          <pc:docMk/>
          <pc:sldMk cId="3721272600" sldId="259"/>
        </pc:sldMkLst>
        <pc:spChg chg="mod ord">
          <ac:chgData name="Olli-Jussi Korpinen" userId="4b248581-ebe1-4ab8-95c5-6a7fe2a3891c" providerId="ADAL" clId="{FFCEDDE7-48BF-459D-B5E7-7EA0884EC75B}" dt="2023-01-18T11:16:19.398" v="3573" actId="20577"/>
          <ac:spMkLst>
            <pc:docMk/>
            <pc:sldMk cId="3721272600" sldId="259"/>
            <ac:spMk id="2" creationId="{3A31778E-DA3E-5C49-48E7-5F5249773C55}"/>
          </ac:spMkLst>
        </pc:spChg>
        <pc:spChg chg="add mod ord">
          <ac:chgData name="Olli-Jussi Korpinen" userId="4b248581-ebe1-4ab8-95c5-6a7fe2a3891c" providerId="ADAL" clId="{FFCEDDE7-48BF-459D-B5E7-7EA0884EC75B}" dt="2023-01-18T12:03:20.279" v="4515" actId="20577"/>
          <ac:spMkLst>
            <pc:docMk/>
            <pc:sldMk cId="3721272600" sldId="259"/>
            <ac:spMk id="3" creationId="{1DC0CA44-3714-093C-C869-74A48F501D31}"/>
          </ac:spMkLst>
        </pc:spChg>
        <pc:spChg chg="add del mod ord">
          <ac:chgData name="Olli-Jussi Korpinen" userId="4b248581-ebe1-4ab8-95c5-6a7fe2a3891c" providerId="ADAL" clId="{FFCEDDE7-48BF-459D-B5E7-7EA0884EC75B}" dt="2023-01-18T10:49:58.822" v="2227" actId="478"/>
          <ac:spMkLst>
            <pc:docMk/>
            <pc:sldMk cId="3721272600" sldId="259"/>
            <ac:spMk id="4" creationId="{A5DF6C99-970B-8C8C-5978-D51198C02572}"/>
          </ac:spMkLst>
        </pc:spChg>
        <pc:spChg chg="add mod">
          <ac:chgData name="Olli-Jussi Korpinen" userId="4b248581-ebe1-4ab8-95c5-6a7fe2a3891c" providerId="ADAL" clId="{FFCEDDE7-48BF-459D-B5E7-7EA0884EC75B}" dt="2023-01-18T10:53:36.941" v="2243" actId="14100"/>
          <ac:spMkLst>
            <pc:docMk/>
            <pc:sldMk cId="3721272600" sldId="259"/>
            <ac:spMk id="7" creationId="{A2FA570A-72C8-D098-34E9-B43ADCF947EB}"/>
          </ac:spMkLst>
        </pc:spChg>
        <pc:spChg chg="add del mod">
          <ac:chgData name="Olli-Jussi Korpinen" userId="4b248581-ebe1-4ab8-95c5-6a7fe2a3891c" providerId="ADAL" clId="{FFCEDDE7-48BF-459D-B5E7-7EA0884EC75B}" dt="2023-01-18T11:18:11.125" v="3753" actId="478"/>
          <ac:spMkLst>
            <pc:docMk/>
            <pc:sldMk cId="3721272600" sldId="259"/>
            <ac:spMk id="8" creationId="{FCE72FAF-C19E-3E77-2157-CAF37FA4D000}"/>
          </ac:spMkLst>
        </pc:spChg>
        <pc:picChg chg="add mod">
          <ac:chgData name="Olli-Jussi Korpinen" userId="4b248581-ebe1-4ab8-95c5-6a7fe2a3891c" providerId="ADAL" clId="{FFCEDDE7-48BF-459D-B5E7-7EA0884EC75B}" dt="2023-01-18T10:53:03.476" v="2235" actId="1076"/>
          <ac:picMkLst>
            <pc:docMk/>
            <pc:sldMk cId="3721272600" sldId="259"/>
            <ac:picMk id="6" creationId="{45F5750C-982C-93E2-42EF-116DC3B98864}"/>
          </ac:picMkLst>
        </pc:picChg>
      </pc:sldChg>
      <pc:sldChg chg="addSp delSp modSp add mod modAnim">
        <pc:chgData name="Olli-Jussi Korpinen" userId="4b248581-ebe1-4ab8-95c5-6a7fe2a3891c" providerId="ADAL" clId="{FFCEDDE7-48BF-459D-B5E7-7EA0884EC75B}" dt="2023-01-19T07:44:55.174" v="6018" actId="20577"/>
        <pc:sldMkLst>
          <pc:docMk/>
          <pc:sldMk cId="1606229267" sldId="260"/>
        </pc:sldMkLst>
        <pc:spChg chg="add del mod">
          <ac:chgData name="Olli-Jussi Korpinen" userId="4b248581-ebe1-4ab8-95c5-6a7fe2a3891c" providerId="ADAL" clId="{FFCEDDE7-48BF-459D-B5E7-7EA0884EC75B}" dt="2023-01-19T06:10:15.940" v="5526" actId="478"/>
          <ac:spMkLst>
            <pc:docMk/>
            <pc:sldMk cId="1606229267" sldId="260"/>
            <ac:spMk id="3" creationId="{0E24ED16-A34C-3CC6-88A0-B3681F14E22D}"/>
          </ac:spMkLst>
        </pc:spChg>
        <pc:spChg chg="add mod">
          <ac:chgData name="Olli-Jussi Korpinen" userId="4b248581-ebe1-4ab8-95c5-6a7fe2a3891c" providerId="ADAL" clId="{FFCEDDE7-48BF-459D-B5E7-7EA0884EC75B}" dt="2023-01-19T07:30:07.764" v="5949" actId="20577"/>
          <ac:spMkLst>
            <pc:docMk/>
            <pc:sldMk cId="1606229267" sldId="260"/>
            <ac:spMk id="4" creationId="{BEABD074-AEE9-0FC6-FD59-541EC35C4900}"/>
          </ac:spMkLst>
        </pc:spChg>
        <pc:spChg chg="add del mod">
          <ac:chgData name="Olli-Jussi Korpinen" userId="4b248581-ebe1-4ab8-95c5-6a7fe2a3891c" providerId="ADAL" clId="{FFCEDDE7-48BF-459D-B5E7-7EA0884EC75B}" dt="2023-01-18T10:58:12.421" v="2246" actId="478"/>
          <ac:spMkLst>
            <pc:docMk/>
            <pc:sldMk cId="1606229267" sldId="260"/>
            <ac:spMk id="4" creationId="{F1298AFC-39C8-6270-7E5B-93B206A2305E}"/>
          </ac:spMkLst>
        </pc:spChg>
        <pc:spChg chg="del">
          <ac:chgData name="Olli-Jussi Korpinen" userId="4b248581-ebe1-4ab8-95c5-6a7fe2a3891c" providerId="ADAL" clId="{FFCEDDE7-48BF-459D-B5E7-7EA0884EC75B}" dt="2023-01-18T10:58:18.341" v="2248" actId="478"/>
          <ac:spMkLst>
            <pc:docMk/>
            <pc:sldMk cId="1606229267" sldId="260"/>
            <ac:spMk id="10" creationId="{0062866D-7806-A489-7432-3A6886575FDB}"/>
          </ac:spMkLst>
        </pc:spChg>
        <pc:spChg chg="add mod">
          <ac:chgData name="Olli-Jussi Korpinen" userId="4b248581-ebe1-4ab8-95c5-6a7fe2a3891c" providerId="ADAL" clId="{FFCEDDE7-48BF-459D-B5E7-7EA0884EC75B}" dt="2023-01-19T07:44:55.174" v="6018" actId="20577"/>
          <ac:spMkLst>
            <pc:docMk/>
            <pc:sldMk cId="1606229267" sldId="260"/>
            <ac:spMk id="11" creationId="{5581D007-A055-7787-D105-4AD3380D4A6B}"/>
          </ac:spMkLst>
        </pc:spChg>
        <pc:spChg chg="del">
          <ac:chgData name="Olli-Jussi Korpinen" userId="4b248581-ebe1-4ab8-95c5-6a7fe2a3891c" providerId="ADAL" clId="{FFCEDDE7-48BF-459D-B5E7-7EA0884EC75B}" dt="2023-01-18T10:58:18.341" v="2248" actId="478"/>
          <ac:spMkLst>
            <pc:docMk/>
            <pc:sldMk cId="1606229267" sldId="260"/>
            <ac:spMk id="11" creationId="{FB118312-1989-76AB-F13C-E474937615C7}"/>
          </ac:spMkLst>
        </pc:spChg>
        <pc:spChg chg="del">
          <ac:chgData name="Olli-Jussi Korpinen" userId="4b248581-ebe1-4ab8-95c5-6a7fe2a3891c" providerId="ADAL" clId="{FFCEDDE7-48BF-459D-B5E7-7EA0884EC75B}" dt="2023-01-18T10:58:18.341" v="2248" actId="478"/>
          <ac:spMkLst>
            <pc:docMk/>
            <pc:sldMk cId="1606229267" sldId="260"/>
            <ac:spMk id="12" creationId="{48D752AF-4B9D-849C-358A-7B7C4DADB371}"/>
          </ac:spMkLst>
        </pc:spChg>
        <pc:spChg chg="mod">
          <ac:chgData name="Olli-Jussi Korpinen" userId="4b248581-ebe1-4ab8-95c5-6a7fe2a3891c" providerId="ADAL" clId="{FFCEDDE7-48BF-459D-B5E7-7EA0884EC75B}" dt="2023-01-19T06:09:21.030" v="5519" actId="20577"/>
          <ac:spMkLst>
            <pc:docMk/>
            <pc:sldMk cId="1606229267" sldId="260"/>
            <ac:spMk id="13" creationId="{292A23F2-A7B4-3EA6-C2DD-FCA5327E8803}"/>
          </ac:spMkLst>
        </pc:spChg>
        <pc:spChg chg="del">
          <ac:chgData name="Olli-Jussi Korpinen" userId="4b248581-ebe1-4ab8-95c5-6a7fe2a3891c" providerId="ADAL" clId="{FFCEDDE7-48BF-459D-B5E7-7EA0884EC75B}" dt="2023-01-18T10:58:14.694" v="2247" actId="478"/>
          <ac:spMkLst>
            <pc:docMk/>
            <pc:sldMk cId="1606229267" sldId="260"/>
            <ac:spMk id="14" creationId="{DE9C85B0-946B-6C7D-FB22-157D5614EC31}"/>
          </ac:spMkLst>
        </pc:spChg>
        <pc:spChg chg="del">
          <ac:chgData name="Olli-Jussi Korpinen" userId="4b248581-ebe1-4ab8-95c5-6a7fe2a3891c" providerId="ADAL" clId="{FFCEDDE7-48BF-459D-B5E7-7EA0884EC75B}" dt="2023-01-18T10:58:18.341" v="2248" actId="478"/>
          <ac:spMkLst>
            <pc:docMk/>
            <pc:sldMk cId="1606229267" sldId="260"/>
            <ac:spMk id="15" creationId="{150BFC33-D67B-62A7-185C-72538B1CC91F}"/>
          </ac:spMkLst>
        </pc:spChg>
        <pc:spChg chg="del">
          <ac:chgData name="Olli-Jussi Korpinen" userId="4b248581-ebe1-4ab8-95c5-6a7fe2a3891c" providerId="ADAL" clId="{FFCEDDE7-48BF-459D-B5E7-7EA0884EC75B}" dt="2023-01-18T10:58:18.341" v="2248" actId="478"/>
          <ac:spMkLst>
            <pc:docMk/>
            <pc:sldMk cId="1606229267" sldId="260"/>
            <ac:spMk id="16" creationId="{F9DE7327-03E4-2661-03F9-0D3DFB74C919}"/>
          </ac:spMkLst>
        </pc:spChg>
        <pc:spChg chg="add mod">
          <ac:chgData name="Olli-Jussi Korpinen" userId="4b248581-ebe1-4ab8-95c5-6a7fe2a3891c" providerId="ADAL" clId="{FFCEDDE7-48BF-459D-B5E7-7EA0884EC75B}" dt="2023-01-18T11:07:10.416" v="2532" actId="207"/>
          <ac:spMkLst>
            <pc:docMk/>
            <pc:sldMk cId="1606229267" sldId="260"/>
            <ac:spMk id="19" creationId="{7C245CB6-E580-CC39-7D10-A59AF53F7E3E}"/>
          </ac:spMkLst>
        </pc:spChg>
        <pc:spChg chg="add mod">
          <ac:chgData name="Olli-Jussi Korpinen" userId="4b248581-ebe1-4ab8-95c5-6a7fe2a3891c" providerId="ADAL" clId="{FFCEDDE7-48BF-459D-B5E7-7EA0884EC75B}" dt="2023-01-18T11:07:19.734" v="2554" actId="20577"/>
          <ac:spMkLst>
            <pc:docMk/>
            <pc:sldMk cId="1606229267" sldId="260"/>
            <ac:spMk id="20" creationId="{D46C0E78-1901-85B2-4404-464075D3E635}"/>
          </ac:spMkLst>
        </pc:spChg>
        <pc:spChg chg="add mod">
          <ac:chgData name="Olli-Jussi Korpinen" userId="4b248581-ebe1-4ab8-95c5-6a7fe2a3891c" providerId="ADAL" clId="{FFCEDDE7-48BF-459D-B5E7-7EA0884EC75B}" dt="2023-01-18T11:07:59.952" v="2585" actId="1038"/>
          <ac:spMkLst>
            <pc:docMk/>
            <pc:sldMk cId="1606229267" sldId="260"/>
            <ac:spMk id="21" creationId="{E683E5FD-BCF1-8116-E51E-7ADA42C19A50}"/>
          </ac:spMkLst>
        </pc:spChg>
        <pc:grpChg chg="add mod">
          <ac:chgData name="Olli-Jussi Korpinen" userId="4b248581-ebe1-4ab8-95c5-6a7fe2a3891c" providerId="ADAL" clId="{FFCEDDE7-48BF-459D-B5E7-7EA0884EC75B}" dt="2023-01-19T06:13:20.581" v="5902" actId="164"/>
          <ac:grpSpMkLst>
            <pc:docMk/>
            <pc:sldMk cId="1606229267" sldId="260"/>
            <ac:grpSpMk id="12" creationId="{18B72AF2-D950-EC85-ABE3-14DC4C89B8D8}"/>
          </ac:grpSpMkLst>
        </pc:grpChg>
        <pc:graphicFrameChg chg="del">
          <ac:chgData name="Olli-Jussi Korpinen" userId="4b248581-ebe1-4ab8-95c5-6a7fe2a3891c" providerId="ADAL" clId="{FFCEDDE7-48BF-459D-B5E7-7EA0884EC75B}" dt="2023-01-18T10:58:01.305" v="2245" actId="478"/>
          <ac:graphicFrameMkLst>
            <pc:docMk/>
            <pc:sldMk cId="1606229267" sldId="260"/>
            <ac:graphicFrameMk id="7" creationId="{EC1EF787-CCD5-8555-7DCE-8CCAAFD8E3CB}"/>
          </ac:graphicFrameMkLst>
        </pc:graphicFrameChg>
        <pc:picChg chg="add mod">
          <ac:chgData name="Olli-Jussi Korpinen" userId="4b248581-ebe1-4ab8-95c5-6a7fe2a3891c" providerId="ADAL" clId="{FFCEDDE7-48BF-459D-B5E7-7EA0884EC75B}" dt="2023-01-18T11:05:38.254" v="2368" actId="1440"/>
          <ac:picMkLst>
            <pc:docMk/>
            <pc:sldMk cId="1606229267" sldId="260"/>
            <ac:picMk id="6" creationId="{E3C89B5E-1E7B-2D6E-4055-B1A41495D55A}"/>
          </ac:picMkLst>
        </pc:picChg>
        <pc:picChg chg="add mod">
          <ac:chgData name="Olli-Jussi Korpinen" userId="4b248581-ebe1-4ab8-95c5-6a7fe2a3891c" providerId="ADAL" clId="{FFCEDDE7-48BF-459D-B5E7-7EA0884EC75B}" dt="2023-01-18T11:05:38.254" v="2368" actId="1440"/>
          <ac:picMkLst>
            <pc:docMk/>
            <pc:sldMk cId="1606229267" sldId="260"/>
            <ac:picMk id="9" creationId="{83309908-FAB7-25EF-4A2F-5686423D4C15}"/>
          </ac:picMkLst>
        </pc:picChg>
        <pc:picChg chg="add mod">
          <ac:chgData name="Olli-Jussi Korpinen" userId="4b248581-ebe1-4ab8-95c5-6a7fe2a3891c" providerId="ADAL" clId="{FFCEDDE7-48BF-459D-B5E7-7EA0884EC75B}" dt="2023-01-18T11:05:47.198" v="2370" actId="14100"/>
          <ac:picMkLst>
            <pc:docMk/>
            <pc:sldMk cId="1606229267" sldId="260"/>
            <ac:picMk id="18" creationId="{3A0F86C0-B6F3-F35D-EFEB-13AACFCF46EE}"/>
          </ac:picMkLst>
        </pc:picChg>
        <pc:cxnChg chg="add mod">
          <ac:chgData name="Olli-Jussi Korpinen" userId="4b248581-ebe1-4ab8-95c5-6a7fe2a3891c" providerId="ADAL" clId="{FFCEDDE7-48BF-459D-B5E7-7EA0884EC75B}" dt="2023-01-19T06:13:20.581" v="5902" actId="164"/>
          <ac:cxnSpMkLst>
            <pc:docMk/>
            <pc:sldMk cId="1606229267" sldId="260"/>
            <ac:cxnSpMk id="7" creationId="{C2BD061C-6E2E-31FF-F7B3-B5D3B4F3CEA6}"/>
          </ac:cxnSpMkLst>
        </pc:cxnChg>
        <pc:cxnChg chg="add mod">
          <ac:chgData name="Olli-Jussi Korpinen" userId="4b248581-ebe1-4ab8-95c5-6a7fe2a3891c" providerId="ADAL" clId="{FFCEDDE7-48BF-459D-B5E7-7EA0884EC75B}" dt="2023-01-19T06:13:20.581" v="5902" actId="164"/>
          <ac:cxnSpMkLst>
            <pc:docMk/>
            <pc:sldMk cId="1606229267" sldId="260"/>
            <ac:cxnSpMk id="10" creationId="{F4B389F7-8A42-10F2-5D78-724D67EB40E4}"/>
          </ac:cxnSpMkLst>
        </pc:cxnChg>
      </pc:sldChg>
      <pc:sldChg chg="addSp delSp modSp add mod">
        <pc:chgData name="Olli-Jussi Korpinen" userId="4b248581-ebe1-4ab8-95c5-6a7fe2a3891c" providerId="ADAL" clId="{FFCEDDE7-48BF-459D-B5E7-7EA0884EC75B}" dt="2023-01-18T11:59:14.230" v="4434" actId="1035"/>
        <pc:sldMkLst>
          <pc:docMk/>
          <pc:sldMk cId="4010554107" sldId="261"/>
        </pc:sldMkLst>
        <pc:spChg chg="mod">
          <ac:chgData name="Olli-Jussi Korpinen" userId="4b248581-ebe1-4ab8-95c5-6a7fe2a3891c" providerId="ADAL" clId="{FFCEDDE7-48BF-459D-B5E7-7EA0884EC75B}" dt="2023-01-18T11:59:00.871" v="4407" actId="20577"/>
          <ac:spMkLst>
            <pc:docMk/>
            <pc:sldMk cId="4010554107" sldId="261"/>
            <ac:spMk id="3" creationId="{1DC0CA44-3714-093C-C869-74A48F501D31}"/>
          </ac:spMkLst>
        </pc:spChg>
        <pc:spChg chg="mod">
          <ac:chgData name="Olli-Jussi Korpinen" userId="4b248581-ebe1-4ab8-95c5-6a7fe2a3891c" providerId="ADAL" clId="{FFCEDDE7-48BF-459D-B5E7-7EA0884EC75B}" dt="2023-01-18T11:59:14.230" v="4434" actId="1035"/>
          <ac:spMkLst>
            <pc:docMk/>
            <pc:sldMk cId="4010554107" sldId="261"/>
            <ac:spMk id="7" creationId="{A2FA570A-72C8-D098-34E9-B43ADCF947EB}"/>
          </ac:spMkLst>
        </pc:spChg>
        <pc:spChg chg="add mod">
          <ac:chgData name="Olli-Jussi Korpinen" userId="4b248581-ebe1-4ab8-95c5-6a7fe2a3891c" providerId="ADAL" clId="{FFCEDDE7-48BF-459D-B5E7-7EA0884EC75B}" dt="2023-01-18T11:55:42.191" v="4105" actId="14100"/>
          <ac:spMkLst>
            <pc:docMk/>
            <pc:sldMk cId="4010554107" sldId="261"/>
            <ac:spMk id="10" creationId="{77C78C1B-6E5F-EFE5-D70E-A09F324EB185}"/>
          </ac:spMkLst>
        </pc:spChg>
        <pc:spChg chg="add mod">
          <ac:chgData name="Olli-Jussi Korpinen" userId="4b248581-ebe1-4ab8-95c5-6a7fe2a3891c" providerId="ADAL" clId="{FFCEDDE7-48BF-459D-B5E7-7EA0884EC75B}" dt="2023-01-18T11:55:45.559" v="4106" actId="14100"/>
          <ac:spMkLst>
            <pc:docMk/>
            <pc:sldMk cId="4010554107" sldId="261"/>
            <ac:spMk id="11" creationId="{EDE18A16-9A29-3B8C-89DB-E15E8A198483}"/>
          </ac:spMkLst>
        </pc:spChg>
        <pc:picChg chg="add mod ord">
          <ac:chgData name="Olli-Jussi Korpinen" userId="4b248581-ebe1-4ab8-95c5-6a7fe2a3891c" providerId="ADAL" clId="{FFCEDDE7-48BF-459D-B5E7-7EA0884EC75B}" dt="2023-01-18T11:59:14.230" v="4434" actId="1035"/>
          <ac:picMkLst>
            <pc:docMk/>
            <pc:sldMk cId="4010554107" sldId="261"/>
            <ac:picMk id="5" creationId="{6C8C7BB7-94DD-2FFC-1F1D-0C5813154A03}"/>
          </ac:picMkLst>
        </pc:picChg>
        <pc:picChg chg="del">
          <ac:chgData name="Olli-Jussi Korpinen" userId="4b248581-ebe1-4ab8-95c5-6a7fe2a3891c" providerId="ADAL" clId="{FFCEDDE7-48BF-459D-B5E7-7EA0884EC75B}" dt="2023-01-18T11:34:51.029" v="3990" actId="478"/>
          <ac:picMkLst>
            <pc:docMk/>
            <pc:sldMk cId="4010554107" sldId="261"/>
            <ac:picMk id="6" creationId="{45F5750C-982C-93E2-42EF-116DC3B98864}"/>
          </ac:picMkLst>
        </pc:picChg>
        <pc:picChg chg="add mod">
          <ac:chgData name="Olli-Jussi Korpinen" userId="4b248581-ebe1-4ab8-95c5-6a7fe2a3891c" providerId="ADAL" clId="{FFCEDDE7-48BF-459D-B5E7-7EA0884EC75B}" dt="2023-01-18T11:54:55.333" v="4098" actId="14100"/>
          <ac:picMkLst>
            <pc:docMk/>
            <pc:sldMk cId="4010554107" sldId="261"/>
            <ac:picMk id="9" creationId="{BFD705D4-FBA0-F364-FCFC-9D09202C6903}"/>
          </ac:picMkLst>
        </pc:picChg>
      </pc:sldChg>
      <pc:sldChg chg="addSp delSp modSp add mod">
        <pc:chgData name="Olli-Jussi Korpinen" userId="4b248581-ebe1-4ab8-95c5-6a7fe2a3891c" providerId="ADAL" clId="{FFCEDDE7-48BF-459D-B5E7-7EA0884EC75B}" dt="2023-01-18T12:13:09.575" v="4877" actId="20577"/>
        <pc:sldMkLst>
          <pc:docMk/>
          <pc:sldMk cId="4151474488" sldId="262"/>
        </pc:sldMkLst>
        <pc:spChg chg="mod">
          <ac:chgData name="Olli-Jussi Korpinen" userId="4b248581-ebe1-4ab8-95c5-6a7fe2a3891c" providerId="ADAL" clId="{FFCEDDE7-48BF-459D-B5E7-7EA0884EC75B}" dt="2023-01-18T12:13:09.575" v="4877" actId="20577"/>
          <ac:spMkLst>
            <pc:docMk/>
            <pc:sldMk cId="4151474488" sldId="262"/>
            <ac:spMk id="3" creationId="{1DC0CA44-3714-093C-C869-74A48F501D31}"/>
          </ac:spMkLst>
        </pc:spChg>
        <pc:spChg chg="del">
          <ac:chgData name="Olli-Jussi Korpinen" userId="4b248581-ebe1-4ab8-95c5-6a7fe2a3891c" providerId="ADAL" clId="{FFCEDDE7-48BF-459D-B5E7-7EA0884EC75B}" dt="2023-01-18T12:09:59.975" v="4518" actId="478"/>
          <ac:spMkLst>
            <pc:docMk/>
            <pc:sldMk cId="4151474488" sldId="262"/>
            <ac:spMk id="7" creationId="{A2FA570A-72C8-D098-34E9-B43ADCF947EB}"/>
          </ac:spMkLst>
        </pc:spChg>
        <pc:picChg chg="add mod">
          <ac:chgData name="Olli-Jussi Korpinen" userId="4b248581-ebe1-4ab8-95c5-6a7fe2a3891c" providerId="ADAL" clId="{FFCEDDE7-48BF-459D-B5E7-7EA0884EC75B}" dt="2023-01-18T12:10:13.979" v="4524" actId="1440"/>
          <ac:picMkLst>
            <pc:docMk/>
            <pc:sldMk cId="4151474488" sldId="262"/>
            <ac:picMk id="5" creationId="{9BB7ED89-D440-5F30-47D6-44B84B65055B}"/>
          </ac:picMkLst>
        </pc:picChg>
        <pc:picChg chg="del">
          <ac:chgData name="Olli-Jussi Korpinen" userId="4b248581-ebe1-4ab8-95c5-6a7fe2a3891c" providerId="ADAL" clId="{FFCEDDE7-48BF-459D-B5E7-7EA0884EC75B}" dt="2023-01-18T12:09:57.143" v="4517" actId="478"/>
          <ac:picMkLst>
            <pc:docMk/>
            <pc:sldMk cId="4151474488" sldId="262"/>
            <ac:picMk id="6" creationId="{45F5750C-982C-93E2-42EF-116DC3B98864}"/>
          </ac:picMkLst>
        </pc:picChg>
      </pc:sldChg>
      <pc:sldChg chg="addSp delSp modSp add mod">
        <pc:chgData name="Olli-Jussi Korpinen" userId="4b248581-ebe1-4ab8-95c5-6a7fe2a3891c" providerId="ADAL" clId="{FFCEDDE7-48BF-459D-B5E7-7EA0884EC75B}" dt="2023-01-19T08:03:36.309" v="6019" actId="20577"/>
        <pc:sldMkLst>
          <pc:docMk/>
          <pc:sldMk cId="463048430" sldId="263"/>
        </pc:sldMkLst>
        <pc:spChg chg="mod">
          <ac:chgData name="Olli-Jussi Korpinen" userId="4b248581-ebe1-4ab8-95c5-6a7fe2a3891c" providerId="ADAL" clId="{FFCEDDE7-48BF-459D-B5E7-7EA0884EC75B}" dt="2023-01-19T08:03:36.309" v="6019" actId="20577"/>
          <ac:spMkLst>
            <pc:docMk/>
            <pc:sldMk cId="463048430" sldId="263"/>
            <ac:spMk id="3" creationId="{1DC0CA44-3714-093C-C869-74A48F501D31}"/>
          </ac:spMkLst>
        </pc:spChg>
        <pc:spChg chg="del">
          <ac:chgData name="Olli-Jussi Korpinen" userId="4b248581-ebe1-4ab8-95c5-6a7fe2a3891c" providerId="ADAL" clId="{FFCEDDE7-48BF-459D-B5E7-7EA0884EC75B}" dt="2023-01-18T12:36:47.638" v="4881" actId="478"/>
          <ac:spMkLst>
            <pc:docMk/>
            <pc:sldMk cId="463048430" sldId="263"/>
            <ac:spMk id="7" creationId="{A2FA570A-72C8-D098-34E9-B43ADCF947EB}"/>
          </ac:spMkLst>
        </pc:spChg>
        <pc:spChg chg="del">
          <ac:chgData name="Olli-Jussi Korpinen" userId="4b248581-ebe1-4ab8-95c5-6a7fe2a3891c" providerId="ADAL" clId="{FFCEDDE7-48BF-459D-B5E7-7EA0884EC75B}" dt="2023-01-18T12:36:48.695" v="4882" actId="478"/>
          <ac:spMkLst>
            <pc:docMk/>
            <pc:sldMk cId="463048430" sldId="263"/>
            <ac:spMk id="10" creationId="{77C78C1B-6E5F-EFE5-D70E-A09F324EB185}"/>
          </ac:spMkLst>
        </pc:spChg>
        <pc:spChg chg="del">
          <ac:chgData name="Olli-Jussi Korpinen" userId="4b248581-ebe1-4ab8-95c5-6a7fe2a3891c" providerId="ADAL" clId="{FFCEDDE7-48BF-459D-B5E7-7EA0884EC75B}" dt="2023-01-18T12:36:49.784" v="4883" actId="478"/>
          <ac:spMkLst>
            <pc:docMk/>
            <pc:sldMk cId="463048430" sldId="263"/>
            <ac:spMk id="11" creationId="{EDE18A16-9A29-3B8C-89DB-E15E8A198483}"/>
          </ac:spMkLst>
        </pc:spChg>
        <pc:spChg chg="add mod">
          <ac:chgData name="Olli-Jussi Korpinen" userId="4b248581-ebe1-4ab8-95c5-6a7fe2a3891c" providerId="ADAL" clId="{FFCEDDE7-48BF-459D-B5E7-7EA0884EC75B}" dt="2023-01-18T12:52:11.073" v="5377" actId="1076"/>
          <ac:spMkLst>
            <pc:docMk/>
            <pc:sldMk cId="463048430" sldId="263"/>
            <ac:spMk id="17" creationId="{188268DA-C71B-E5D5-2F19-BEF39D0C34D8}"/>
          </ac:spMkLst>
        </pc:spChg>
        <pc:picChg chg="del">
          <ac:chgData name="Olli-Jussi Korpinen" userId="4b248581-ebe1-4ab8-95c5-6a7fe2a3891c" providerId="ADAL" clId="{FFCEDDE7-48BF-459D-B5E7-7EA0884EC75B}" dt="2023-01-18T12:36:45.974" v="4880" actId="478"/>
          <ac:picMkLst>
            <pc:docMk/>
            <pc:sldMk cId="463048430" sldId="263"/>
            <ac:picMk id="5" creationId="{6C8C7BB7-94DD-2FFC-1F1D-0C5813154A03}"/>
          </ac:picMkLst>
        </pc:picChg>
        <pc:picChg chg="add mod">
          <ac:chgData name="Olli-Jussi Korpinen" userId="4b248581-ebe1-4ab8-95c5-6a7fe2a3891c" providerId="ADAL" clId="{FFCEDDE7-48BF-459D-B5E7-7EA0884EC75B}" dt="2023-01-18T12:47:15.023" v="5140" actId="1076"/>
          <ac:picMkLst>
            <pc:docMk/>
            <pc:sldMk cId="463048430" sldId="263"/>
            <ac:picMk id="6" creationId="{C6E044FE-9FED-9177-B40E-787D5AE2A57D}"/>
          </ac:picMkLst>
        </pc:picChg>
        <pc:picChg chg="del">
          <ac:chgData name="Olli-Jussi Korpinen" userId="4b248581-ebe1-4ab8-95c5-6a7fe2a3891c" providerId="ADAL" clId="{FFCEDDE7-48BF-459D-B5E7-7EA0884EC75B}" dt="2023-01-18T12:36:45.031" v="4879" actId="478"/>
          <ac:picMkLst>
            <pc:docMk/>
            <pc:sldMk cId="463048430" sldId="263"/>
            <ac:picMk id="9" creationId="{BFD705D4-FBA0-F364-FCFC-9D09202C6903}"/>
          </ac:picMkLst>
        </pc:picChg>
        <pc:cxnChg chg="add mod">
          <ac:chgData name="Olli-Jussi Korpinen" userId="4b248581-ebe1-4ab8-95c5-6a7fe2a3891c" providerId="ADAL" clId="{FFCEDDE7-48BF-459D-B5E7-7EA0884EC75B}" dt="2023-01-18T12:51:16.327" v="5355" actId="14100"/>
          <ac:cxnSpMkLst>
            <pc:docMk/>
            <pc:sldMk cId="463048430" sldId="263"/>
            <ac:cxnSpMk id="12" creationId="{6CC748AC-3ACE-F369-659E-7EDF79930F98}"/>
          </ac:cxnSpMkLst>
        </pc:cxnChg>
        <pc:cxnChg chg="add mod">
          <ac:chgData name="Olli-Jussi Korpinen" userId="4b248581-ebe1-4ab8-95c5-6a7fe2a3891c" providerId="ADAL" clId="{FFCEDDE7-48BF-459D-B5E7-7EA0884EC75B}" dt="2023-01-18T12:51:10.997" v="5354" actId="208"/>
          <ac:cxnSpMkLst>
            <pc:docMk/>
            <pc:sldMk cId="463048430" sldId="263"/>
            <ac:cxnSpMk id="14" creationId="{EC4EA90A-5A40-C97A-DD10-EAADDB940582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1C114-CEEA-4E41-9759-5227C69622C8}" type="doc">
      <dgm:prSet loTypeId="urn:microsoft.com/office/officeart/2005/8/layout/hierarchy2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FI"/>
        </a:p>
      </dgm:t>
    </dgm:pt>
    <dgm:pt modelId="{606BE331-F2E3-46BF-A076-B6485EF9CA64}">
      <dgm:prSet phldrT="[Text]"/>
      <dgm:spPr/>
      <dgm:t>
        <a:bodyPr/>
        <a:lstStyle/>
        <a:p>
          <a:r>
            <a:rPr lang="en-US" dirty="0" err="1"/>
            <a:t>Inventointiohjelman</a:t>
          </a:r>
          <a:r>
            <a:rPr lang="en-US" dirty="0"/>
            <a:t> </a:t>
          </a:r>
          <a:r>
            <a:rPr lang="en-US" dirty="0" err="1"/>
            <a:t>urakka</a:t>
          </a:r>
          <a:endParaRPr lang="en-US" dirty="0"/>
        </a:p>
        <a:p>
          <a:r>
            <a:rPr lang="en-US" dirty="0" err="1"/>
            <a:t>Velhon</a:t>
          </a:r>
          <a:r>
            <a:rPr lang="en-US" dirty="0"/>
            <a:t> </a:t>
          </a:r>
          <a:r>
            <a:rPr lang="en-US" dirty="0" err="1"/>
            <a:t>kohdeluokka</a:t>
          </a:r>
          <a:r>
            <a:rPr lang="en-US" dirty="0"/>
            <a:t>: </a:t>
          </a:r>
          <a:r>
            <a:rPr lang="en-US" dirty="0" err="1"/>
            <a:t>muu</a:t>
          </a:r>
          <a:r>
            <a:rPr lang="en-US" dirty="0"/>
            <a:t> </a:t>
          </a:r>
          <a:r>
            <a:rPr lang="en-US" dirty="0" err="1"/>
            <a:t>urakka</a:t>
          </a:r>
          <a:endParaRPr lang="en-FI" dirty="0"/>
        </a:p>
      </dgm:t>
    </dgm:pt>
    <dgm:pt modelId="{8BE5DB46-B0D9-4F1C-87F6-BE25EAF481B3}" type="parTrans" cxnId="{39544B26-D51D-47ED-ADEB-D296232C1905}">
      <dgm:prSet/>
      <dgm:spPr/>
      <dgm:t>
        <a:bodyPr/>
        <a:lstStyle/>
        <a:p>
          <a:endParaRPr lang="en-FI"/>
        </a:p>
      </dgm:t>
    </dgm:pt>
    <dgm:pt modelId="{DC3C3627-CD7B-4D38-90F4-7841F018A4E0}" type="sibTrans" cxnId="{39544B26-D51D-47ED-ADEB-D296232C1905}">
      <dgm:prSet/>
      <dgm:spPr/>
      <dgm:t>
        <a:bodyPr/>
        <a:lstStyle/>
        <a:p>
          <a:endParaRPr lang="en-FI"/>
        </a:p>
      </dgm:t>
    </dgm:pt>
    <dgm:pt modelId="{16A42773-80CE-44F6-91EA-C4B521588617}">
      <dgm:prSet phldrT="[Text]"/>
      <dgm:spPr/>
      <dgm:t>
        <a:bodyPr/>
        <a:lstStyle/>
        <a:p>
          <a:r>
            <a:rPr lang="en-US" dirty="0" err="1"/>
            <a:t>Inventointitapahtuma</a:t>
          </a:r>
          <a:r>
            <a:rPr lang="en-US" dirty="0"/>
            <a:t> 1</a:t>
          </a:r>
          <a:endParaRPr lang="en-FI" dirty="0"/>
        </a:p>
      </dgm:t>
    </dgm:pt>
    <dgm:pt modelId="{9B401636-9354-4F2C-B7FD-AC709E2BF403}" type="parTrans" cxnId="{9FC67909-474A-4A1D-AAB0-1588A90F0E7E}">
      <dgm:prSet/>
      <dgm:spPr/>
      <dgm:t>
        <a:bodyPr/>
        <a:lstStyle/>
        <a:p>
          <a:endParaRPr lang="en-FI"/>
        </a:p>
      </dgm:t>
    </dgm:pt>
    <dgm:pt modelId="{987A4C7A-DFF1-437F-86DF-12C868A866A8}" type="sibTrans" cxnId="{9FC67909-474A-4A1D-AAB0-1588A90F0E7E}">
      <dgm:prSet/>
      <dgm:spPr/>
      <dgm:t>
        <a:bodyPr/>
        <a:lstStyle/>
        <a:p>
          <a:endParaRPr lang="en-FI"/>
        </a:p>
      </dgm:t>
    </dgm:pt>
    <dgm:pt modelId="{57886A4A-DFCF-427B-8193-70FA9BEBB997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1</a:t>
          </a:r>
        </a:p>
      </dgm:t>
    </dgm:pt>
    <dgm:pt modelId="{5FBD1AE3-342B-4A65-8ADB-826F1CA193B7}" type="parTrans" cxnId="{6DA4322C-DD7D-4489-9FEE-654DDE8EE699}">
      <dgm:prSet/>
      <dgm:spPr/>
      <dgm:t>
        <a:bodyPr/>
        <a:lstStyle/>
        <a:p>
          <a:endParaRPr lang="en-FI"/>
        </a:p>
      </dgm:t>
    </dgm:pt>
    <dgm:pt modelId="{47497226-DD55-4628-A258-3256F3EC7697}" type="sibTrans" cxnId="{6DA4322C-DD7D-4489-9FEE-654DDE8EE699}">
      <dgm:prSet/>
      <dgm:spPr/>
      <dgm:t>
        <a:bodyPr/>
        <a:lstStyle/>
        <a:p>
          <a:endParaRPr lang="en-FI"/>
        </a:p>
      </dgm:t>
    </dgm:pt>
    <dgm:pt modelId="{5D9D90F9-60DC-4B29-B4ED-AB5E1542E6C0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2</a:t>
          </a:r>
          <a:endParaRPr lang="en-FI" dirty="0"/>
        </a:p>
      </dgm:t>
    </dgm:pt>
    <dgm:pt modelId="{EF6089EA-8188-48C2-8504-DD5A3160A23D}" type="parTrans" cxnId="{EAD90ECA-DF1C-491C-A0BC-4C2152F4C019}">
      <dgm:prSet/>
      <dgm:spPr/>
      <dgm:t>
        <a:bodyPr/>
        <a:lstStyle/>
        <a:p>
          <a:endParaRPr lang="en-FI"/>
        </a:p>
      </dgm:t>
    </dgm:pt>
    <dgm:pt modelId="{72CF51AC-E158-482F-B7CC-BBEBA2271699}" type="sibTrans" cxnId="{EAD90ECA-DF1C-491C-A0BC-4C2152F4C019}">
      <dgm:prSet/>
      <dgm:spPr/>
      <dgm:t>
        <a:bodyPr/>
        <a:lstStyle/>
        <a:p>
          <a:endParaRPr lang="en-FI"/>
        </a:p>
      </dgm:t>
    </dgm:pt>
    <dgm:pt modelId="{5C9F7BB5-182C-4D0A-AB10-BFC05BBAD7B3}">
      <dgm:prSet phldrT="[Text]"/>
      <dgm:spPr/>
      <dgm:t>
        <a:bodyPr/>
        <a:lstStyle/>
        <a:p>
          <a:r>
            <a:rPr lang="en-US" dirty="0" err="1"/>
            <a:t>Inventointitapahtuma</a:t>
          </a:r>
          <a:r>
            <a:rPr lang="en-US" dirty="0"/>
            <a:t> 2</a:t>
          </a:r>
          <a:endParaRPr lang="en-FI" dirty="0"/>
        </a:p>
      </dgm:t>
    </dgm:pt>
    <dgm:pt modelId="{CD0D1DFA-FA69-4A0D-A36F-929042D58941}" type="parTrans" cxnId="{689315E8-2E06-4032-962F-98FC90017B5E}">
      <dgm:prSet/>
      <dgm:spPr/>
      <dgm:t>
        <a:bodyPr/>
        <a:lstStyle/>
        <a:p>
          <a:endParaRPr lang="en-FI"/>
        </a:p>
      </dgm:t>
    </dgm:pt>
    <dgm:pt modelId="{17C8D165-2BAB-4B42-BA1B-6812DB3A3691}" type="sibTrans" cxnId="{689315E8-2E06-4032-962F-98FC90017B5E}">
      <dgm:prSet/>
      <dgm:spPr/>
      <dgm:t>
        <a:bodyPr/>
        <a:lstStyle/>
        <a:p>
          <a:endParaRPr lang="en-FI"/>
        </a:p>
      </dgm:t>
    </dgm:pt>
    <dgm:pt modelId="{F5A90FC7-6F28-4D48-84A0-2E27C3261C84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1</a:t>
          </a:r>
          <a:endParaRPr lang="en-FI" dirty="0"/>
        </a:p>
      </dgm:t>
    </dgm:pt>
    <dgm:pt modelId="{85842F2A-E910-4CD4-8EE0-465F6A3CD3BE}" type="parTrans" cxnId="{9A8C6CA2-380F-4569-8238-FA08054110E5}">
      <dgm:prSet/>
      <dgm:spPr/>
      <dgm:t>
        <a:bodyPr/>
        <a:lstStyle/>
        <a:p>
          <a:endParaRPr lang="en-FI"/>
        </a:p>
      </dgm:t>
    </dgm:pt>
    <dgm:pt modelId="{286CD7F4-D312-4701-8311-926D41CA4EEF}" type="sibTrans" cxnId="{9A8C6CA2-380F-4569-8238-FA08054110E5}">
      <dgm:prSet/>
      <dgm:spPr/>
      <dgm:t>
        <a:bodyPr/>
        <a:lstStyle/>
        <a:p>
          <a:endParaRPr lang="en-FI"/>
        </a:p>
      </dgm:t>
    </dgm:pt>
    <dgm:pt modelId="{FF5142EE-253B-4720-9FF7-3FCF4ABEF2CF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3</a:t>
          </a:r>
          <a:endParaRPr lang="en-FI" dirty="0"/>
        </a:p>
      </dgm:t>
    </dgm:pt>
    <dgm:pt modelId="{698A7D7A-F38A-444F-8451-0F76801CB999}" type="parTrans" cxnId="{9054C56F-B954-4039-923B-AD647DB7E79C}">
      <dgm:prSet/>
      <dgm:spPr/>
      <dgm:t>
        <a:bodyPr/>
        <a:lstStyle/>
        <a:p>
          <a:endParaRPr lang="en-FI"/>
        </a:p>
      </dgm:t>
    </dgm:pt>
    <dgm:pt modelId="{1137D942-090A-4BF5-A11A-D4D7E51A7606}" type="sibTrans" cxnId="{9054C56F-B954-4039-923B-AD647DB7E79C}">
      <dgm:prSet/>
      <dgm:spPr/>
      <dgm:t>
        <a:bodyPr/>
        <a:lstStyle/>
        <a:p>
          <a:endParaRPr lang="en-FI"/>
        </a:p>
      </dgm:t>
    </dgm:pt>
    <dgm:pt modelId="{FF0DD4A4-D9E2-4945-B1AC-79B9A0731371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n</a:t>
          </a:r>
          <a:endParaRPr lang="en-FI" dirty="0"/>
        </a:p>
      </dgm:t>
    </dgm:pt>
    <dgm:pt modelId="{B172D205-8B84-4169-A889-8A64E4354235}" type="parTrans" cxnId="{0F1993D1-D1FE-4972-9770-A1CD02FE6575}">
      <dgm:prSet/>
      <dgm:spPr/>
      <dgm:t>
        <a:bodyPr/>
        <a:lstStyle/>
        <a:p>
          <a:endParaRPr lang="en-FI"/>
        </a:p>
      </dgm:t>
    </dgm:pt>
    <dgm:pt modelId="{F76CECE8-8BF9-44BB-9BB1-5B2250E9E2C2}" type="sibTrans" cxnId="{0F1993D1-D1FE-4972-9770-A1CD02FE6575}">
      <dgm:prSet/>
      <dgm:spPr/>
      <dgm:t>
        <a:bodyPr/>
        <a:lstStyle/>
        <a:p>
          <a:endParaRPr lang="en-FI"/>
        </a:p>
      </dgm:t>
    </dgm:pt>
    <dgm:pt modelId="{E6D20E43-7EC0-4585-87BD-F41D7EE8A27F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2</a:t>
          </a:r>
          <a:endParaRPr lang="en-FI" dirty="0"/>
        </a:p>
      </dgm:t>
    </dgm:pt>
    <dgm:pt modelId="{D8B566AE-9418-4E42-A210-D0F7A0C760CE}" type="parTrans" cxnId="{FD34B9BA-78EB-44F1-86E0-5975157E666B}">
      <dgm:prSet/>
      <dgm:spPr/>
      <dgm:t>
        <a:bodyPr/>
        <a:lstStyle/>
        <a:p>
          <a:endParaRPr lang="en-FI"/>
        </a:p>
      </dgm:t>
    </dgm:pt>
    <dgm:pt modelId="{1E2BD4DF-CFB2-463A-AF77-389431CD3538}" type="sibTrans" cxnId="{FD34B9BA-78EB-44F1-86E0-5975157E666B}">
      <dgm:prSet/>
      <dgm:spPr/>
      <dgm:t>
        <a:bodyPr/>
        <a:lstStyle/>
        <a:p>
          <a:endParaRPr lang="en-FI"/>
        </a:p>
      </dgm:t>
    </dgm:pt>
    <dgm:pt modelId="{171451FA-6E3F-431D-989C-F96DF80E83B2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3</a:t>
          </a:r>
          <a:endParaRPr lang="en-FI" dirty="0"/>
        </a:p>
      </dgm:t>
    </dgm:pt>
    <dgm:pt modelId="{A792E190-6795-4725-A7B4-12CE037C29B9}" type="parTrans" cxnId="{FDFD3584-6427-4141-A979-A779087652AC}">
      <dgm:prSet/>
      <dgm:spPr/>
      <dgm:t>
        <a:bodyPr/>
        <a:lstStyle/>
        <a:p>
          <a:endParaRPr lang="en-FI"/>
        </a:p>
      </dgm:t>
    </dgm:pt>
    <dgm:pt modelId="{30D467EF-3A1A-45C1-A26F-70D082E565DA}" type="sibTrans" cxnId="{FDFD3584-6427-4141-A979-A779087652AC}">
      <dgm:prSet/>
      <dgm:spPr/>
      <dgm:t>
        <a:bodyPr/>
        <a:lstStyle/>
        <a:p>
          <a:endParaRPr lang="en-FI"/>
        </a:p>
      </dgm:t>
    </dgm:pt>
    <dgm:pt modelId="{82C3F4AA-4DE9-46E0-AEDA-A1C90F14CAE3}">
      <dgm:prSet phldrT="[Text]"/>
      <dgm:spPr/>
      <dgm:t>
        <a:bodyPr/>
        <a:lstStyle/>
        <a:p>
          <a:r>
            <a:rPr lang="en-US" dirty="0" err="1"/>
            <a:t>Inventoitu</a:t>
          </a:r>
          <a:r>
            <a:rPr lang="en-US" dirty="0"/>
            <a:t> </a:t>
          </a:r>
          <a:r>
            <a:rPr lang="en-US" dirty="0" err="1"/>
            <a:t>tieto</a:t>
          </a:r>
          <a:r>
            <a:rPr lang="en-US" dirty="0"/>
            <a:t> n</a:t>
          </a:r>
          <a:endParaRPr lang="en-FI" dirty="0"/>
        </a:p>
      </dgm:t>
    </dgm:pt>
    <dgm:pt modelId="{9E2A3548-067D-4CAB-BAFF-3831B87DE7AA}" type="parTrans" cxnId="{B67C6951-144E-47D3-84F9-411E4EABD4FF}">
      <dgm:prSet/>
      <dgm:spPr/>
      <dgm:t>
        <a:bodyPr/>
        <a:lstStyle/>
        <a:p>
          <a:endParaRPr lang="en-FI"/>
        </a:p>
      </dgm:t>
    </dgm:pt>
    <dgm:pt modelId="{77627453-9893-4FF9-BD8D-68EB127B52E4}" type="sibTrans" cxnId="{B67C6951-144E-47D3-84F9-411E4EABD4FF}">
      <dgm:prSet/>
      <dgm:spPr/>
      <dgm:t>
        <a:bodyPr/>
        <a:lstStyle/>
        <a:p>
          <a:endParaRPr lang="en-FI"/>
        </a:p>
      </dgm:t>
    </dgm:pt>
    <dgm:pt modelId="{25D99B37-879D-44AB-A163-6B359CFF155A}" type="pres">
      <dgm:prSet presAssocID="{CB51C114-CEEA-4E41-9759-5227C69622C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E5E44C8-A141-4CB7-B725-B3658B875635}" type="pres">
      <dgm:prSet presAssocID="{606BE331-F2E3-46BF-A076-B6485EF9CA64}" presName="root1" presStyleCnt="0"/>
      <dgm:spPr/>
    </dgm:pt>
    <dgm:pt modelId="{4CD16E32-56DC-4766-B263-DBA2806ACE79}" type="pres">
      <dgm:prSet presAssocID="{606BE331-F2E3-46BF-A076-B6485EF9CA64}" presName="LevelOneTextNode" presStyleLbl="node0" presStyleIdx="0" presStyleCnt="1">
        <dgm:presLayoutVars>
          <dgm:chPref val="3"/>
        </dgm:presLayoutVars>
      </dgm:prSet>
      <dgm:spPr/>
    </dgm:pt>
    <dgm:pt modelId="{32FE6809-8150-47EE-870D-DA6750EEC8CA}" type="pres">
      <dgm:prSet presAssocID="{606BE331-F2E3-46BF-A076-B6485EF9CA64}" presName="level2hierChild" presStyleCnt="0"/>
      <dgm:spPr/>
    </dgm:pt>
    <dgm:pt modelId="{44422302-2E81-416C-895E-F58FF5C0E7D9}" type="pres">
      <dgm:prSet presAssocID="{9B401636-9354-4F2C-B7FD-AC709E2BF403}" presName="conn2-1" presStyleLbl="parChTrans1D2" presStyleIdx="0" presStyleCnt="2"/>
      <dgm:spPr/>
    </dgm:pt>
    <dgm:pt modelId="{5C2B3DD4-4DC9-4BC9-92D5-D4747C828DCF}" type="pres">
      <dgm:prSet presAssocID="{9B401636-9354-4F2C-B7FD-AC709E2BF403}" presName="connTx" presStyleLbl="parChTrans1D2" presStyleIdx="0" presStyleCnt="2"/>
      <dgm:spPr/>
    </dgm:pt>
    <dgm:pt modelId="{D0AB58D9-E68C-4F2B-8454-16CB31416913}" type="pres">
      <dgm:prSet presAssocID="{16A42773-80CE-44F6-91EA-C4B521588617}" presName="root2" presStyleCnt="0"/>
      <dgm:spPr/>
    </dgm:pt>
    <dgm:pt modelId="{84D84705-D96B-4BF8-8214-B801538E4857}" type="pres">
      <dgm:prSet presAssocID="{16A42773-80CE-44F6-91EA-C4B521588617}" presName="LevelTwoTextNode" presStyleLbl="node2" presStyleIdx="0" presStyleCnt="2">
        <dgm:presLayoutVars>
          <dgm:chPref val="3"/>
        </dgm:presLayoutVars>
      </dgm:prSet>
      <dgm:spPr/>
    </dgm:pt>
    <dgm:pt modelId="{A6B11C73-85AB-4C04-B80F-320A5D111242}" type="pres">
      <dgm:prSet presAssocID="{16A42773-80CE-44F6-91EA-C4B521588617}" presName="level3hierChild" presStyleCnt="0"/>
      <dgm:spPr/>
    </dgm:pt>
    <dgm:pt modelId="{4D4797B3-2319-48C9-A236-BBEFC662B16F}" type="pres">
      <dgm:prSet presAssocID="{5FBD1AE3-342B-4A65-8ADB-826F1CA193B7}" presName="conn2-1" presStyleLbl="parChTrans1D3" presStyleIdx="0" presStyleCnt="8"/>
      <dgm:spPr/>
    </dgm:pt>
    <dgm:pt modelId="{06251A4B-E711-45BC-B04E-2947544027AF}" type="pres">
      <dgm:prSet presAssocID="{5FBD1AE3-342B-4A65-8ADB-826F1CA193B7}" presName="connTx" presStyleLbl="parChTrans1D3" presStyleIdx="0" presStyleCnt="8"/>
      <dgm:spPr/>
    </dgm:pt>
    <dgm:pt modelId="{F138E945-5CE7-47E6-B068-50E13C892C86}" type="pres">
      <dgm:prSet presAssocID="{57886A4A-DFCF-427B-8193-70FA9BEBB997}" presName="root2" presStyleCnt="0"/>
      <dgm:spPr/>
    </dgm:pt>
    <dgm:pt modelId="{9ACE5C2D-D5E0-421B-AA4D-2482ECCCACC0}" type="pres">
      <dgm:prSet presAssocID="{57886A4A-DFCF-427B-8193-70FA9BEBB997}" presName="LevelTwoTextNode" presStyleLbl="node3" presStyleIdx="0" presStyleCnt="8" custScaleY="44799">
        <dgm:presLayoutVars>
          <dgm:chPref val="3"/>
        </dgm:presLayoutVars>
      </dgm:prSet>
      <dgm:spPr/>
    </dgm:pt>
    <dgm:pt modelId="{5824224C-76AE-42D5-80D7-95FDEF718BCF}" type="pres">
      <dgm:prSet presAssocID="{57886A4A-DFCF-427B-8193-70FA9BEBB997}" presName="level3hierChild" presStyleCnt="0"/>
      <dgm:spPr/>
    </dgm:pt>
    <dgm:pt modelId="{DB30C825-306F-43B9-97D9-7B2D58AC0866}" type="pres">
      <dgm:prSet presAssocID="{EF6089EA-8188-48C2-8504-DD5A3160A23D}" presName="conn2-1" presStyleLbl="parChTrans1D3" presStyleIdx="1" presStyleCnt="8"/>
      <dgm:spPr/>
    </dgm:pt>
    <dgm:pt modelId="{C7D63EF8-E4E0-452E-849F-2037CB3E16F6}" type="pres">
      <dgm:prSet presAssocID="{EF6089EA-8188-48C2-8504-DD5A3160A23D}" presName="connTx" presStyleLbl="parChTrans1D3" presStyleIdx="1" presStyleCnt="8"/>
      <dgm:spPr/>
    </dgm:pt>
    <dgm:pt modelId="{B58AAF82-511C-4E2C-8CC4-C117F5C9753D}" type="pres">
      <dgm:prSet presAssocID="{5D9D90F9-60DC-4B29-B4ED-AB5E1542E6C0}" presName="root2" presStyleCnt="0"/>
      <dgm:spPr/>
    </dgm:pt>
    <dgm:pt modelId="{FF80E7DF-358F-4315-A8C2-41B9EF16423B}" type="pres">
      <dgm:prSet presAssocID="{5D9D90F9-60DC-4B29-B4ED-AB5E1542E6C0}" presName="LevelTwoTextNode" presStyleLbl="node3" presStyleIdx="1" presStyleCnt="8" custScaleY="44799">
        <dgm:presLayoutVars>
          <dgm:chPref val="3"/>
        </dgm:presLayoutVars>
      </dgm:prSet>
      <dgm:spPr/>
    </dgm:pt>
    <dgm:pt modelId="{EBBEDFCC-F110-435B-9783-6C0608F6945E}" type="pres">
      <dgm:prSet presAssocID="{5D9D90F9-60DC-4B29-B4ED-AB5E1542E6C0}" presName="level3hierChild" presStyleCnt="0"/>
      <dgm:spPr/>
    </dgm:pt>
    <dgm:pt modelId="{1D90A363-7902-4ACB-ABCF-E345146016D6}" type="pres">
      <dgm:prSet presAssocID="{698A7D7A-F38A-444F-8451-0F76801CB999}" presName="conn2-1" presStyleLbl="parChTrans1D3" presStyleIdx="2" presStyleCnt="8"/>
      <dgm:spPr/>
    </dgm:pt>
    <dgm:pt modelId="{726F0C5A-70DA-49C7-B011-A8EEF8CDC639}" type="pres">
      <dgm:prSet presAssocID="{698A7D7A-F38A-444F-8451-0F76801CB999}" presName="connTx" presStyleLbl="parChTrans1D3" presStyleIdx="2" presStyleCnt="8"/>
      <dgm:spPr/>
    </dgm:pt>
    <dgm:pt modelId="{4D81398F-9BBF-4152-A704-588B9455DF7F}" type="pres">
      <dgm:prSet presAssocID="{FF5142EE-253B-4720-9FF7-3FCF4ABEF2CF}" presName="root2" presStyleCnt="0"/>
      <dgm:spPr/>
    </dgm:pt>
    <dgm:pt modelId="{B421F036-7079-47C8-A498-4900FF0CC6F5}" type="pres">
      <dgm:prSet presAssocID="{FF5142EE-253B-4720-9FF7-3FCF4ABEF2CF}" presName="LevelTwoTextNode" presStyleLbl="node3" presStyleIdx="2" presStyleCnt="8" custScaleY="44799">
        <dgm:presLayoutVars>
          <dgm:chPref val="3"/>
        </dgm:presLayoutVars>
      </dgm:prSet>
      <dgm:spPr/>
    </dgm:pt>
    <dgm:pt modelId="{CD21A70D-74ED-4DB8-9C2F-73E31CC7DBFE}" type="pres">
      <dgm:prSet presAssocID="{FF5142EE-253B-4720-9FF7-3FCF4ABEF2CF}" presName="level3hierChild" presStyleCnt="0"/>
      <dgm:spPr/>
    </dgm:pt>
    <dgm:pt modelId="{EBF330F3-FDEE-482E-93CB-0C722C203AF6}" type="pres">
      <dgm:prSet presAssocID="{B172D205-8B84-4169-A889-8A64E4354235}" presName="conn2-1" presStyleLbl="parChTrans1D3" presStyleIdx="3" presStyleCnt="8"/>
      <dgm:spPr/>
    </dgm:pt>
    <dgm:pt modelId="{66A0D1D4-21EE-47F8-AF17-E331952ECF76}" type="pres">
      <dgm:prSet presAssocID="{B172D205-8B84-4169-A889-8A64E4354235}" presName="connTx" presStyleLbl="parChTrans1D3" presStyleIdx="3" presStyleCnt="8"/>
      <dgm:spPr/>
    </dgm:pt>
    <dgm:pt modelId="{CB1840C3-0A5A-4519-928E-E87B782F6278}" type="pres">
      <dgm:prSet presAssocID="{FF0DD4A4-D9E2-4945-B1AC-79B9A0731371}" presName="root2" presStyleCnt="0"/>
      <dgm:spPr/>
    </dgm:pt>
    <dgm:pt modelId="{DD4847C3-80CD-4D8F-B3B0-C54614EA308B}" type="pres">
      <dgm:prSet presAssocID="{FF0DD4A4-D9E2-4945-B1AC-79B9A0731371}" presName="LevelTwoTextNode" presStyleLbl="node3" presStyleIdx="3" presStyleCnt="8" custScaleY="44799" custLinFactNeighborX="834" custLinFactNeighborY="19085">
        <dgm:presLayoutVars>
          <dgm:chPref val="3"/>
        </dgm:presLayoutVars>
      </dgm:prSet>
      <dgm:spPr/>
    </dgm:pt>
    <dgm:pt modelId="{B4EDFA62-7028-46AF-8BD3-C4DDA5F5EC07}" type="pres">
      <dgm:prSet presAssocID="{FF0DD4A4-D9E2-4945-B1AC-79B9A0731371}" presName="level3hierChild" presStyleCnt="0"/>
      <dgm:spPr/>
    </dgm:pt>
    <dgm:pt modelId="{4B9F561E-9D04-44E2-88B0-D14924270AD9}" type="pres">
      <dgm:prSet presAssocID="{CD0D1DFA-FA69-4A0D-A36F-929042D58941}" presName="conn2-1" presStyleLbl="parChTrans1D2" presStyleIdx="1" presStyleCnt="2"/>
      <dgm:spPr/>
    </dgm:pt>
    <dgm:pt modelId="{590718D5-EA85-4EB6-93DF-48CAD220C0BC}" type="pres">
      <dgm:prSet presAssocID="{CD0D1DFA-FA69-4A0D-A36F-929042D58941}" presName="connTx" presStyleLbl="parChTrans1D2" presStyleIdx="1" presStyleCnt="2"/>
      <dgm:spPr/>
    </dgm:pt>
    <dgm:pt modelId="{C9F699C0-9780-440B-ABC3-4B03526066C5}" type="pres">
      <dgm:prSet presAssocID="{5C9F7BB5-182C-4D0A-AB10-BFC05BBAD7B3}" presName="root2" presStyleCnt="0"/>
      <dgm:spPr/>
    </dgm:pt>
    <dgm:pt modelId="{BA787565-7C5D-44A1-BF05-E14CE07AEBA2}" type="pres">
      <dgm:prSet presAssocID="{5C9F7BB5-182C-4D0A-AB10-BFC05BBAD7B3}" presName="LevelTwoTextNode" presStyleLbl="node2" presStyleIdx="1" presStyleCnt="2">
        <dgm:presLayoutVars>
          <dgm:chPref val="3"/>
        </dgm:presLayoutVars>
      </dgm:prSet>
      <dgm:spPr/>
    </dgm:pt>
    <dgm:pt modelId="{556E4A69-2C55-4205-8A00-7160BA70B2DC}" type="pres">
      <dgm:prSet presAssocID="{5C9F7BB5-182C-4D0A-AB10-BFC05BBAD7B3}" presName="level3hierChild" presStyleCnt="0"/>
      <dgm:spPr/>
    </dgm:pt>
    <dgm:pt modelId="{074B4191-E999-4629-9EE9-56ED34194580}" type="pres">
      <dgm:prSet presAssocID="{85842F2A-E910-4CD4-8EE0-465F6A3CD3BE}" presName="conn2-1" presStyleLbl="parChTrans1D3" presStyleIdx="4" presStyleCnt="8"/>
      <dgm:spPr/>
    </dgm:pt>
    <dgm:pt modelId="{804C05F9-77F9-40D8-B7A2-AE12DAE100BC}" type="pres">
      <dgm:prSet presAssocID="{85842F2A-E910-4CD4-8EE0-465F6A3CD3BE}" presName="connTx" presStyleLbl="parChTrans1D3" presStyleIdx="4" presStyleCnt="8"/>
      <dgm:spPr/>
    </dgm:pt>
    <dgm:pt modelId="{93C6CD33-9807-49FF-B504-ED876A168078}" type="pres">
      <dgm:prSet presAssocID="{F5A90FC7-6F28-4D48-84A0-2E27C3261C84}" presName="root2" presStyleCnt="0"/>
      <dgm:spPr/>
    </dgm:pt>
    <dgm:pt modelId="{6698D6A6-EABF-41CC-8592-C05A9161309B}" type="pres">
      <dgm:prSet presAssocID="{F5A90FC7-6F28-4D48-84A0-2E27C3261C84}" presName="LevelTwoTextNode" presStyleLbl="node3" presStyleIdx="4" presStyleCnt="8" custScaleY="44799" custLinFactNeighborY="25033">
        <dgm:presLayoutVars>
          <dgm:chPref val="3"/>
        </dgm:presLayoutVars>
      </dgm:prSet>
      <dgm:spPr/>
    </dgm:pt>
    <dgm:pt modelId="{02444C88-0900-4F04-91C4-79B2738AD632}" type="pres">
      <dgm:prSet presAssocID="{F5A90FC7-6F28-4D48-84A0-2E27C3261C84}" presName="level3hierChild" presStyleCnt="0"/>
      <dgm:spPr/>
    </dgm:pt>
    <dgm:pt modelId="{7D2A3839-6E06-49F8-8C41-5C36A0340F1A}" type="pres">
      <dgm:prSet presAssocID="{D8B566AE-9418-4E42-A210-D0F7A0C760CE}" presName="conn2-1" presStyleLbl="parChTrans1D3" presStyleIdx="5" presStyleCnt="8"/>
      <dgm:spPr/>
    </dgm:pt>
    <dgm:pt modelId="{467B7908-6F62-43D3-A16A-EA0877D18A18}" type="pres">
      <dgm:prSet presAssocID="{D8B566AE-9418-4E42-A210-D0F7A0C760CE}" presName="connTx" presStyleLbl="parChTrans1D3" presStyleIdx="5" presStyleCnt="8"/>
      <dgm:spPr/>
    </dgm:pt>
    <dgm:pt modelId="{8EDF2BA8-4A29-41AA-8375-521333D3C9B0}" type="pres">
      <dgm:prSet presAssocID="{E6D20E43-7EC0-4585-87BD-F41D7EE8A27F}" presName="root2" presStyleCnt="0"/>
      <dgm:spPr/>
    </dgm:pt>
    <dgm:pt modelId="{1A35D5CB-DC17-474F-B961-40100845740B}" type="pres">
      <dgm:prSet presAssocID="{E6D20E43-7EC0-4585-87BD-F41D7EE8A27F}" presName="LevelTwoTextNode" presStyleLbl="node3" presStyleIdx="5" presStyleCnt="8" custScaleY="44799" custLinFactNeighborY="25033">
        <dgm:presLayoutVars>
          <dgm:chPref val="3"/>
        </dgm:presLayoutVars>
      </dgm:prSet>
      <dgm:spPr/>
    </dgm:pt>
    <dgm:pt modelId="{C059C799-34C1-4994-9631-45D7B099FCB9}" type="pres">
      <dgm:prSet presAssocID="{E6D20E43-7EC0-4585-87BD-F41D7EE8A27F}" presName="level3hierChild" presStyleCnt="0"/>
      <dgm:spPr/>
    </dgm:pt>
    <dgm:pt modelId="{9E5F79BE-6BE5-4ADC-B8DB-B0677E6FF69E}" type="pres">
      <dgm:prSet presAssocID="{A792E190-6795-4725-A7B4-12CE037C29B9}" presName="conn2-1" presStyleLbl="parChTrans1D3" presStyleIdx="6" presStyleCnt="8"/>
      <dgm:spPr/>
    </dgm:pt>
    <dgm:pt modelId="{FCA59DAE-1351-4861-9000-32900F546415}" type="pres">
      <dgm:prSet presAssocID="{A792E190-6795-4725-A7B4-12CE037C29B9}" presName="connTx" presStyleLbl="parChTrans1D3" presStyleIdx="6" presStyleCnt="8"/>
      <dgm:spPr/>
    </dgm:pt>
    <dgm:pt modelId="{268C1699-D6DC-4752-9687-3C02555B3B04}" type="pres">
      <dgm:prSet presAssocID="{171451FA-6E3F-431D-989C-F96DF80E83B2}" presName="root2" presStyleCnt="0"/>
      <dgm:spPr/>
    </dgm:pt>
    <dgm:pt modelId="{B94D16F9-1D9D-4BCD-B112-EF3B2C32FA57}" type="pres">
      <dgm:prSet presAssocID="{171451FA-6E3F-431D-989C-F96DF80E83B2}" presName="LevelTwoTextNode" presStyleLbl="node3" presStyleIdx="6" presStyleCnt="8" custScaleY="44799" custLinFactNeighborY="25033">
        <dgm:presLayoutVars>
          <dgm:chPref val="3"/>
        </dgm:presLayoutVars>
      </dgm:prSet>
      <dgm:spPr/>
    </dgm:pt>
    <dgm:pt modelId="{0D1C5034-457C-45E2-A13A-31F41226970B}" type="pres">
      <dgm:prSet presAssocID="{171451FA-6E3F-431D-989C-F96DF80E83B2}" presName="level3hierChild" presStyleCnt="0"/>
      <dgm:spPr/>
    </dgm:pt>
    <dgm:pt modelId="{0134411F-5D35-4606-B750-8017ECE1FDEF}" type="pres">
      <dgm:prSet presAssocID="{9E2A3548-067D-4CAB-BAFF-3831B87DE7AA}" presName="conn2-1" presStyleLbl="parChTrans1D3" presStyleIdx="7" presStyleCnt="8"/>
      <dgm:spPr/>
    </dgm:pt>
    <dgm:pt modelId="{D0CAC57C-9F7B-4FA7-8198-91A8C1F148FC}" type="pres">
      <dgm:prSet presAssocID="{9E2A3548-067D-4CAB-BAFF-3831B87DE7AA}" presName="connTx" presStyleLbl="parChTrans1D3" presStyleIdx="7" presStyleCnt="8"/>
      <dgm:spPr/>
    </dgm:pt>
    <dgm:pt modelId="{5C2BD84D-E3E2-42A8-AF68-309B6F7096A2}" type="pres">
      <dgm:prSet presAssocID="{82C3F4AA-4DE9-46E0-AEDA-A1C90F14CAE3}" presName="root2" presStyleCnt="0"/>
      <dgm:spPr/>
    </dgm:pt>
    <dgm:pt modelId="{B3D2E176-489D-47FB-9B6E-193D9C022B2D}" type="pres">
      <dgm:prSet presAssocID="{82C3F4AA-4DE9-46E0-AEDA-A1C90F14CAE3}" presName="LevelTwoTextNode" presStyleLbl="node3" presStyleIdx="7" presStyleCnt="8" custScaleY="44799" custLinFactNeighborX="268" custLinFactNeighborY="47263">
        <dgm:presLayoutVars>
          <dgm:chPref val="3"/>
        </dgm:presLayoutVars>
      </dgm:prSet>
      <dgm:spPr/>
    </dgm:pt>
    <dgm:pt modelId="{CFB2EFDB-E3CA-4283-A8DB-9AFEBF087DF2}" type="pres">
      <dgm:prSet presAssocID="{82C3F4AA-4DE9-46E0-AEDA-A1C90F14CAE3}" presName="level3hierChild" presStyleCnt="0"/>
      <dgm:spPr/>
    </dgm:pt>
  </dgm:ptLst>
  <dgm:cxnLst>
    <dgm:cxn modelId="{69277107-2A23-47CB-A152-6F91DF264191}" type="presOf" srcId="{5FBD1AE3-342B-4A65-8ADB-826F1CA193B7}" destId="{4D4797B3-2319-48C9-A236-BBEFC662B16F}" srcOrd="0" destOrd="0" presId="urn:microsoft.com/office/officeart/2005/8/layout/hierarchy2"/>
    <dgm:cxn modelId="{422AB108-F9EC-4857-A0D3-31C5CE0C9783}" type="presOf" srcId="{9B401636-9354-4F2C-B7FD-AC709E2BF403}" destId="{44422302-2E81-416C-895E-F58FF5C0E7D9}" srcOrd="0" destOrd="0" presId="urn:microsoft.com/office/officeart/2005/8/layout/hierarchy2"/>
    <dgm:cxn modelId="{9FC67909-474A-4A1D-AAB0-1588A90F0E7E}" srcId="{606BE331-F2E3-46BF-A076-B6485EF9CA64}" destId="{16A42773-80CE-44F6-91EA-C4B521588617}" srcOrd="0" destOrd="0" parTransId="{9B401636-9354-4F2C-B7FD-AC709E2BF403}" sibTransId="{987A4C7A-DFF1-437F-86DF-12C868A866A8}"/>
    <dgm:cxn modelId="{D385C414-756E-4CFF-9798-D86F95FE2902}" type="presOf" srcId="{16A42773-80CE-44F6-91EA-C4B521588617}" destId="{84D84705-D96B-4BF8-8214-B801538E4857}" srcOrd="0" destOrd="0" presId="urn:microsoft.com/office/officeart/2005/8/layout/hierarchy2"/>
    <dgm:cxn modelId="{B67A4F16-9F37-4D90-B1F5-5F49B2FFBC13}" type="presOf" srcId="{A792E190-6795-4725-A7B4-12CE037C29B9}" destId="{FCA59DAE-1351-4861-9000-32900F546415}" srcOrd="1" destOrd="0" presId="urn:microsoft.com/office/officeart/2005/8/layout/hierarchy2"/>
    <dgm:cxn modelId="{97466519-63AC-42D1-A257-D898D5C8C2DF}" type="presOf" srcId="{85842F2A-E910-4CD4-8EE0-465F6A3CD3BE}" destId="{804C05F9-77F9-40D8-B7A2-AE12DAE100BC}" srcOrd="1" destOrd="0" presId="urn:microsoft.com/office/officeart/2005/8/layout/hierarchy2"/>
    <dgm:cxn modelId="{39544B26-D51D-47ED-ADEB-D296232C1905}" srcId="{CB51C114-CEEA-4E41-9759-5227C69622C8}" destId="{606BE331-F2E3-46BF-A076-B6485EF9CA64}" srcOrd="0" destOrd="0" parTransId="{8BE5DB46-B0D9-4F1C-87F6-BE25EAF481B3}" sibTransId="{DC3C3627-CD7B-4D38-90F4-7841F018A4E0}"/>
    <dgm:cxn modelId="{1827C529-0BF6-4A35-A700-52B64796B677}" type="presOf" srcId="{698A7D7A-F38A-444F-8451-0F76801CB999}" destId="{726F0C5A-70DA-49C7-B011-A8EEF8CDC639}" srcOrd="1" destOrd="0" presId="urn:microsoft.com/office/officeart/2005/8/layout/hierarchy2"/>
    <dgm:cxn modelId="{6DA4322C-DD7D-4489-9FEE-654DDE8EE699}" srcId="{16A42773-80CE-44F6-91EA-C4B521588617}" destId="{57886A4A-DFCF-427B-8193-70FA9BEBB997}" srcOrd="0" destOrd="0" parTransId="{5FBD1AE3-342B-4A65-8ADB-826F1CA193B7}" sibTransId="{47497226-DD55-4628-A258-3256F3EC7697}"/>
    <dgm:cxn modelId="{519D1B38-2EFA-4705-B3CD-983631E2D458}" type="presOf" srcId="{9E2A3548-067D-4CAB-BAFF-3831B87DE7AA}" destId="{0134411F-5D35-4606-B750-8017ECE1FDEF}" srcOrd="0" destOrd="0" presId="urn:microsoft.com/office/officeart/2005/8/layout/hierarchy2"/>
    <dgm:cxn modelId="{1F7F953F-86AE-4CEF-9C6D-2013D036765B}" type="presOf" srcId="{606BE331-F2E3-46BF-A076-B6485EF9CA64}" destId="{4CD16E32-56DC-4766-B263-DBA2806ACE79}" srcOrd="0" destOrd="0" presId="urn:microsoft.com/office/officeart/2005/8/layout/hierarchy2"/>
    <dgm:cxn modelId="{B05F7A5B-17FE-4A28-9348-11A528AAA3AA}" type="presOf" srcId="{698A7D7A-F38A-444F-8451-0F76801CB999}" destId="{1D90A363-7902-4ACB-ABCF-E345146016D6}" srcOrd="0" destOrd="0" presId="urn:microsoft.com/office/officeart/2005/8/layout/hierarchy2"/>
    <dgm:cxn modelId="{28264B48-086E-42A3-BA39-1A156A8AB1F7}" type="presOf" srcId="{CB51C114-CEEA-4E41-9759-5227C69622C8}" destId="{25D99B37-879D-44AB-A163-6B359CFF155A}" srcOrd="0" destOrd="0" presId="urn:microsoft.com/office/officeart/2005/8/layout/hierarchy2"/>
    <dgm:cxn modelId="{9054C56F-B954-4039-923B-AD647DB7E79C}" srcId="{16A42773-80CE-44F6-91EA-C4B521588617}" destId="{FF5142EE-253B-4720-9FF7-3FCF4ABEF2CF}" srcOrd="2" destOrd="0" parTransId="{698A7D7A-F38A-444F-8451-0F76801CB999}" sibTransId="{1137D942-090A-4BF5-A11A-D4D7E51A7606}"/>
    <dgm:cxn modelId="{DC0AC76F-6C48-41BD-B64F-CCA1B1A80183}" type="presOf" srcId="{9B401636-9354-4F2C-B7FD-AC709E2BF403}" destId="{5C2B3DD4-4DC9-4BC9-92D5-D4747C828DCF}" srcOrd="1" destOrd="0" presId="urn:microsoft.com/office/officeart/2005/8/layout/hierarchy2"/>
    <dgm:cxn modelId="{B67C6951-144E-47D3-84F9-411E4EABD4FF}" srcId="{5C9F7BB5-182C-4D0A-AB10-BFC05BBAD7B3}" destId="{82C3F4AA-4DE9-46E0-AEDA-A1C90F14CAE3}" srcOrd="3" destOrd="0" parTransId="{9E2A3548-067D-4CAB-BAFF-3831B87DE7AA}" sibTransId="{77627453-9893-4FF9-BD8D-68EB127B52E4}"/>
    <dgm:cxn modelId="{A0E9CF7E-30D2-4324-B223-3986D38ED95F}" type="presOf" srcId="{85842F2A-E910-4CD4-8EE0-465F6A3CD3BE}" destId="{074B4191-E999-4629-9EE9-56ED34194580}" srcOrd="0" destOrd="0" presId="urn:microsoft.com/office/officeart/2005/8/layout/hierarchy2"/>
    <dgm:cxn modelId="{069E4283-D90A-4A1E-99EB-9CC4B0F9B2C3}" type="presOf" srcId="{A792E190-6795-4725-A7B4-12CE037C29B9}" destId="{9E5F79BE-6BE5-4ADC-B8DB-B0677E6FF69E}" srcOrd="0" destOrd="0" presId="urn:microsoft.com/office/officeart/2005/8/layout/hierarchy2"/>
    <dgm:cxn modelId="{FDFD3584-6427-4141-A979-A779087652AC}" srcId="{5C9F7BB5-182C-4D0A-AB10-BFC05BBAD7B3}" destId="{171451FA-6E3F-431D-989C-F96DF80E83B2}" srcOrd="2" destOrd="0" parTransId="{A792E190-6795-4725-A7B4-12CE037C29B9}" sibTransId="{30D467EF-3A1A-45C1-A26F-70D082E565DA}"/>
    <dgm:cxn modelId="{123AE784-36FE-4133-B930-FB3950E7A7A9}" type="presOf" srcId="{5C9F7BB5-182C-4D0A-AB10-BFC05BBAD7B3}" destId="{BA787565-7C5D-44A1-BF05-E14CE07AEBA2}" srcOrd="0" destOrd="0" presId="urn:microsoft.com/office/officeart/2005/8/layout/hierarchy2"/>
    <dgm:cxn modelId="{CC3B3586-D40A-4C7B-85B5-C219672E51A6}" type="presOf" srcId="{EF6089EA-8188-48C2-8504-DD5A3160A23D}" destId="{C7D63EF8-E4E0-452E-849F-2037CB3E16F6}" srcOrd="1" destOrd="0" presId="urn:microsoft.com/office/officeart/2005/8/layout/hierarchy2"/>
    <dgm:cxn modelId="{B7180A8E-BAF6-40B0-945D-0CCAA1577971}" type="presOf" srcId="{171451FA-6E3F-431D-989C-F96DF80E83B2}" destId="{B94D16F9-1D9D-4BCD-B112-EF3B2C32FA57}" srcOrd="0" destOrd="0" presId="urn:microsoft.com/office/officeart/2005/8/layout/hierarchy2"/>
    <dgm:cxn modelId="{6C08AB94-A92A-4F43-98A4-4DF62DE8D2B9}" type="presOf" srcId="{D8B566AE-9418-4E42-A210-D0F7A0C760CE}" destId="{467B7908-6F62-43D3-A16A-EA0877D18A18}" srcOrd="1" destOrd="0" presId="urn:microsoft.com/office/officeart/2005/8/layout/hierarchy2"/>
    <dgm:cxn modelId="{29977698-80C1-4C1D-97C2-AD365F753EC7}" type="presOf" srcId="{D8B566AE-9418-4E42-A210-D0F7A0C760CE}" destId="{7D2A3839-6E06-49F8-8C41-5C36A0340F1A}" srcOrd="0" destOrd="0" presId="urn:microsoft.com/office/officeart/2005/8/layout/hierarchy2"/>
    <dgm:cxn modelId="{3133B298-0807-4ADD-AF56-3872068586AE}" type="presOf" srcId="{82C3F4AA-4DE9-46E0-AEDA-A1C90F14CAE3}" destId="{B3D2E176-489D-47FB-9B6E-193D9C022B2D}" srcOrd="0" destOrd="0" presId="urn:microsoft.com/office/officeart/2005/8/layout/hierarchy2"/>
    <dgm:cxn modelId="{C91E76A1-044E-48DD-8D87-B937849B09A7}" type="presOf" srcId="{CD0D1DFA-FA69-4A0D-A36F-929042D58941}" destId="{4B9F561E-9D04-44E2-88B0-D14924270AD9}" srcOrd="0" destOrd="0" presId="urn:microsoft.com/office/officeart/2005/8/layout/hierarchy2"/>
    <dgm:cxn modelId="{9A8C6CA2-380F-4569-8238-FA08054110E5}" srcId="{5C9F7BB5-182C-4D0A-AB10-BFC05BBAD7B3}" destId="{F5A90FC7-6F28-4D48-84A0-2E27C3261C84}" srcOrd="0" destOrd="0" parTransId="{85842F2A-E910-4CD4-8EE0-465F6A3CD3BE}" sibTransId="{286CD7F4-D312-4701-8311-926D41CA4EEF}"/>
    <dgm:cxn modelId="{7C4797A3-EA08-4E5A-A19E-7D6458DAEEEE}" type="presOf" srcId="{5FBD1AE3-342B-4A65-8ADB-826F1CA193B7}" destId="{06251A4B-E711-45BC-B04E-2947544027AF}" srcOrd="1" destOrd="0" presId="urn:microsoft.com/office/officeart/2005/8/layout/hierarchy2"/>
    <dgm:cxn modelId="{816597A7-02DE-473F-B4A5-3D1BFA003074}" type="presOf" srcId="{E6D20E43-7EC0-4585-87BD-F41D7EE8A27F}" destId="{1A35D5CB-DC17-474F-B961-40100845740B}" srcOrd="0" destOrd="0" presId="urn:microsoft.com/office/officeart/2005/8/layout/hierarchy2"/>
    <dgm:cxn modelId="{B8FB63AC-1CC9-4329-86FA-946C5CCB4067}" type="presOf" srcId="{B172D205-8B84-4169-A889-8A64E4354235}" destId="{66A0D1D4-21EE-47F8-AF17-E331952ECF76}" srcOrd="1" destOrd="0" presId="urn:microsoft.com/office/officeart/2005/8/layout/hierarchy2"/>
    <dgm:cxn modelId="{C06812AD-8995-403A-8C07-2928D4DD95AF}" type="presOf" srcId="{FF5142EE-253B-4720-9FF7-3FCF4ABEF2CF}" destId="{B421F036-7079-47C8-A498-4900FF0CC6F5}" srcOrd="0" destOrd="0" presId="urn:microsoft.com/office/officeart/2005/8/layout/hierarchy2"/>
    <dgm:cxn modelId="{911A93B2-712B-4EFB-A958-7C5B9F369E2C}" type="presOf" srcId="{F5A90FC7-6F28-4D48-84A0-2E27C3261C84}" destId="{6698D6A6-EABF-41CC-8592-C05A9161309B}" srcOrd="0" destOrd="0" presId="urn:microsoft.com/office/officeart/2005/8/layout/hierarchy2"/>
    <dgm:cxn modelId="{655AA1B4-BCE1-49D7-A0A4-28E56925605A}" type="presOf" srcId="{9E2A3548-067D-4CAB-BAFF-3831B87DE7AA}" destId="{D0CAC57C-9F7B-4FA7-8198-91A8C1F148FC}" srcOrd="1" destOrd="0" presId="urn:microsoft.com/office/officeart/2005/8/layout/hierarchy2"/>
    <dgm:cxn modelId="{FD34B9BA-78EB-44F1-86E0-5975157E666B}" srcId="{5C9F7BB5-182C-4D0A-AB10-BFC05BBAD7B3}" destId="{E6D20E43-7EC0-4585-87BD-F41D7EE8A27F}" srcOrd="1" destOrd="0" parTransId="{D8B566AE-9418-4E42-A210-D0F7A0C760CE}" sibTransId="{1E2BD4DF-CFB2-463A-AF77-389431CD3538}"/>
    <dgm:cxn modelId="{483F19C1-B01E-4052-A21D-1917296D4CDC}" type="presOf" srcId="{B172D205-8B84-4169-A889-8A64E4354235}" destId="{EBF330F3-FDEE-482E-93CB-0C722C203AF6}" srcOrd="0" destOrd="0" presId="urn:microsoft.com/office/officeart/2005/8/layout/hierarchy2"/>
    <dgm:cxn modelId="{F4FF68C4-C380-401A-A9B8-C974B0248E31}" type="presOf" srcId="{5D9D90F9-60DC-4B29-B4ED-AB5E1542E6C0}" destId="{FF80E7DF-358F-4315-A8C2-41B9EF16423B}" srcOrd="0" destOrd="0" presId="urn:microsoft.com/office/officeart/2005/8/layout/hierarchy2"/>
    <dgm:cxn modelId="{BA751AC5-B594-41EA-861A-B10F4615D458}" type="presOf" srcId="{57886A4A-DFCF-427B-8193-70FA9BEBB997}" destId="{9ACE5C2D-D5E0-421B-AA4D-2482ECCCACC0}" srcOrd="0" destOrd="0" presId="urn:microsoft.com/office/officeart/2005/8/layout/hierarchy2"/>
    <dgm:cxn modelId="{EAD90ECA-DF1C-491C-A0BC-4C2152F4C019}" srcId="{16A42773-80CE-44F6-91EA-C4B521588617}" destId="{5D9D90F9-60DC-4B29-B4ED-AB5E1542E6C0}" srcOrd="1" destOrd="0" parTransId="{EF6089EA-8188-48C2-8504-DD5A3160A23D}" sibTransId="{72CF51AC-E158-482F-B7CC-BBEBA2271699}"/>
    <dgm:cxn modelId="{0F1993D1-D1FE-4972-9770-A1CD02FE6575}" srcId="{16A42773-80CE-44F6-91EA-C4B521588617}" destId="{FF0DD4A4-D9E2-4945-B1AC-79B9A0731371}" srcOrd="3" destOrd="0" parTransId="{B172D205-8B84-4169-A889-8A64E4354235}" sibTransId="{F76CECE8-8BF9-44BB-9BB1-5B2250E9E2C2}"/>
    <dgm:cxn modelId="{689315E8-2E06-4032-962F-98FC90017B5E}" srcId="{606BE331-F2E3-46BF-A076-B6485EF9CA64}" destId="{5C9F7BB5-182C-4D0A-AB10-BFC05BBAD7B3}" srcOrd="1" destOrd="0" parTransId="{CD0D1DFA-FA69-4A0D-A36F-929042D58941}" sibTransId="{17C8D165-2BAB-4B42-BA1B-6812DB3A3691}"/>
    <dgm:cxn modelId="{1D9CC5EE-976E-4714-B464-B8F4FC12DB8B}" type="presOf" srcId="{CD0D1DFA-FA69-4A0D-A36F-929042D58941}" destId="{590718D5-EA85-4EB6-93DF-48CAD220C0BC}" srcOrd="1" destOrd="0" presId="urn:microsoft.com/office/officeart/2005/8/layout/hierarchy2"/>
    <dgm:cxn modelId="{EAB9C5F4-8CD0-49DA-8E46-2A2C98C17E5E}" type="presOf" srcId="{EF6089EA-8188-48C2-8504-DD5A3160A23D}" destId="{DB30C825-306F-43B9-97D9-7B2D58AC0866}" srcOrd="0" destOrd="0" presId="urn:microsoft.com/office/officeart/2005/8/layout/hierarchy2"/>
    <dgm:cxn modelId="{4EED8CF6-8F1D-42CD-A1C6-DD3DB761CD7B}" type="presOf" srcId="{FF0DD4A4-D9E2-4945-B1AC-79B9A0731371}" destId="{DD4847C3-80CD-4D8F-B3B0-C54614EA308B}" srcOrd="0" destOrd="0" presId="urn:microsoft.com/office/officeart/2005/8/layout/hierarchy2"/>
    <dgm:cxn modelId="{18CEDE3C-EA0C-40F6-8ADD-B1217437ED61}" type="presParOf" srcId="{25D99B37-879D-44AB-A163-6B359CFF155A}" destId="{BE5E44C8-A141-4CB7-B725-B3658B875635}" srcOrd="0" destOrd="0" presId="urn:microsoft.com/office/officeart/2005/8/layout/hierarchy2"/>
    <dgm:cxn modelId="{CE39E91F-77CF-4A6B-B3C9-B7C8CDBEB457}" type="presParOf" srcId="{BE5E44C8-A141-4CB7-B725-B3658B875635}" destId="{4CD16E32-56DC-4766-B263-DBA2806ACE79}" srcOrd="0" destOrd="0" presId="urn:microsoft.com/office/officeart/2005/8/layout/hierarchy2"/>
    <dgm:cxn modelId="{B1BA6062-1747-4ADF-87F8-54DE2F064014}" type="presParOf" srcId="{BE5E44C8-A141-4CB7-B725-B3658B875635}" destId="{32FE6809-8150-47EE-870D-DA6750EEC8CA}" srcOrd="1" destOrd="0" presId="urn:microsoft.com/office/officeart/2005/8/layout/hierarchy2"/>
    <dgm:cxn modelId="{919DCA12-ED75-4653-81F8-9475D43A7257}" type="presParOf" srcId="{32FE6809-8150-47EE-870D-DA6750EEC8CA}" destId="{44422302-2E81-416C-895E-F58FF5C0E7D9}" srcOrd="0" destOrd="0" presId="urn:microsoft.com/office/officeart/2005/8/layout/hierarchy2"/>
    <dgm:cxn modelId="{DC8A0995-1EF3-42C8-83EC-54B849FC9E1E}" type="presParOf" srcId="{44422302-2E81-416C-895E-F58FF5C0E7D9}" destId="{5C2B3DD4-4DC9-4BC9-92D5-D4747C828DCF}" srcOrd="0" destOrd="0" presId="urn:microsoft.com/office/officeart/2005/8/layout/hierarchy2"/>
    <dgm:cxn modelId="{E96D4F47-5301-4E09-B13A-9BF0EAED82BF}" type="presParOf" srcId="{32FE6809-8150-47EE-870D-DA6750EEC8CA}" destId="{D0AB58D9-E68C-4F2B-8454-16CB31416913}" srcOrd="1" destOrd="0" presId="urn:microsoft.com/office/officeart/2005/8/layout/hierarchy2"/>
    <dgm:cxn modelId="{D6A02596-872D-425D-A104-5361CF5941DC}" type="presParOf" srcId="{D0AB58D9-E68C-4F2B-8454-16CB31416913}" destId="{84D84705-D96B-4BF8-8214-B801538E4857}" srcOrd="0" destOrd="0" presId="urn:microsoft.com/office/officeart/2005/8/layout/hierarchy2"/>
    <dgm:cxn modelId="{C709907D-18E6-4FD6-8127-432471A01BDC}" type="presParOf" srcId="{D0AB58D9-E68C-4F2B-8454-16CB31416913}" destId="{A6B11C73-85AB-4C04-B80F-320A5D111242}" srcOrd="1" destOrd="0" presId="urn:microsoft.com/office/officeart/2005/8/layout/hierarchy2"/>
    <dgm:cxn modelId="{16D45BB7-7B2B-449A-950E-8B9EE63005F4}" type="presParOf" srcId="{A6B11C73-85AB-4C04-B80F-320A5D111242}" destId="{4D4797B3-2319-48C9-A236-BBEFC662B16F}" srcOrd="0" destOrd="0" presId="urn:microsoft.com/office/officeart/2005/8/layout/hierarchy2"/>
    <dgm:cxn modelId="{79E33A99-CF4D-4C1A-8D9E-ADE87517DA3D}" type="presParOf" srcId="{4D4797B3-2319-48C9-A236-BBEFC662B16F}" destId="{06251A4B-E711-45BC-B04E-2947544027AF}" srcOrd="0" destOrd="0" presId="urn:microsoft.com/office/officeart/2005/8/layout/hierarchy2"/>
    <dgm:cxn modelId="{34869684-D8F5-4F87-9DF2-34001943739A}" type="presParOf" srcId="{A6B11C73-85AB-4C04-B80F-320A5D111242}" destId="{F138E945-5CE7-47E6-B068-50E13C892C86}" srcOrd="1" destOrd="0" presId="urn:microsoft.com/office/officeart/2005/8/layout/hierarchy2"/>
    <dgm:cxn modelId="{98A630BB-9B35-41C9-9A23-A8C92DAAD6F5}" type="presParOf" srcId="{F138E945-5CE7-47E6-B068-50E13C892C86}" destId="{9ACE5C2D-D5E0-421B-AA4D-2482ECCCACC0}" srcOrd="0" destOrd="0" presId="urn:microsoft.com/office/officeart/2005/8/layout/hierarchy2"/>
    <dgm:cxn modelId="{45EF8247-4355-4E47-B2B0-1CED931105F0}" type="presParOf" srcId="{F138E945-5CE7-47E6-B068-50E13C892C86}" destId="{5824224C-76AE-42D5-80D7-95FDEF718BCF}" srcOrd="1" destOrd="0" presId="urn:microsoft.com/office/officeart/2005/8/layout/hierarchy2"/>
    <dgm:cxn modelId="{AE878935-3BC2-4CB7-A454-31CE902ECF95}" type="presParOf" srcId="{A6B11C73-85AB-4C04-B80F-320A5D111242}" destId="{DB30C825-306F-43B9-97D9-7B2D58AC0866}" srcOrd="2" destOrd="0" presId="urn:microsoft.com/office/officeart/2005/8/layout/hierarchy2"/>
    <dgm:cxn modelId="{F3C1876D-10BF-4E98-B1CD-E40DE4483E9F}" type="presParOf" srcId="{DB30C825-306F-43B9-97D9-7B2D58AC0866}" destId="{C7D63EF8-E4E0-452E-849F-2037CB3E16F6}" srcOrd="0" destOrd="0" presId="urn:microsoft.com/office/officeart/2005/8/layout/hierarchy2"/>
    <dgm:cxn modelId="{D48DDFCA-3C43-4738-BA00-EEA02BD2FF40}" type="presParOf" srcId="{A6B11C73-85AB-4C04-B80F-320A5D111242}" destId="{B58AAF82-511C-4E2C-8CC4-C117F5C9753D}" srcOrd="3" destOrd="0" presId="urn:microsoft.com/office/officeart/2005/8/layout/hierarchy2"/>
    <dgm:cxn modelId="{DB378082-60A8-4552-9FC0-DA3E3E57265B}" type="presParOf" srcId="{B58AAF82-511C-4E2C-8CC4-C117F5C9753D}" destId="{FF80E7DF-358F-4315-A8C2-41B9EF16423B}" srcOrd="0" destOrd="0" presId="urn:microsoft.com/office/officeart/2005/8/layout/hierarchy2"/>
    <dgm:cxn modelId="{35973780-509E-43A6-AAA5-BA94D3FC5AE3}" type="presParOf" srcId="{B58AAF82-511C-4E2C-8CC4-C117F5C9753D}" destId="{EBBEDFCC-F110-435B-9783-6C0608F6945E}" srcOrd="1" destOrd="0" presId="urn:microsoft.com/office/officeart/2005/8/layout/hierarchy2"/>
    <dgm:cxn modelId="{9853D76A-8CF0-44B8-B9A8-5DC716CDEB4F}" type="presParOf" srcId="{A6B11C73-85AB-4C04-B80F-320A5D111242}" destId="{1D90A363-7902-4ACB-ABCF-E345146016D6}" srcOrd="4" destOrd="0" presId="urn:microsoft.com/office/officeart/2005/8/layout/hierarchy2"/>
    <dgm:cxn modelId="{004BB785-DC48-4EE3-B190-1C0FCCADFBD9}" type="presParOf" srcId="{1D90A363-7902-4ACB-ABCF-E345146016D6}" destId="{726F0C5A-70DA-49C7-B011-A8EEF8CDC639}" srcOrd="0" destOrd="0" presId="urn:microsoft.com/office/officeart/2005/8/layout/hierarchy2"/>
    <dgm:cxn modelId="{B6AA2111-27D8-4592-B7DF-889E4372E41A}" type="presParOf" srcId="{A6B11C73-85AB-4C04-B80F-320A5D111242}" destId="{4D81398F-9BBF-4152-A704-588B9455DF7F}" srcOrd="5" destOrd="0" presId="urn:microsoft.com/office/officeart/2005/8/layout/hierarchy2"/>
    <dgm:cxn modelId="{9C0C9979-2A18-46B3-9C0E-7370E24B0AFE}" type="presParOf" srcId="{4D81398F-9BBF-4152-A704-588B9455DF7F}" destId="{B421F036-7079-47C8-A498-4900FF0CC6F5}" srcOrd="0" destOrd="0" presId="urn:microsoft.com/office/officeart/2005/8/layout/hierarchy2"/>
    <dgm:cxn modelId="{D6D01360-A7A5-4919-9C72-B627B21D2FE9}" type="presParOf" srcId="{4D81398F-9BBF-4152-A704-588B9455DF7F}" destId="{CD21A70D-74ED-4DB8-9C2F-73E31CC7DBFE}" srcOrd="1" destOrd="0" presId="urn:microsoft.com/office/officeart/2005/8/layout/hierarchy2"/>
    <dgm:cxn modelId="{33F51E00-2C4B-4AE0-A84E-4A886DECCFD5}" type="presParOf" srcId="{A6B11C73-85AB-4C04-B80F-320A5D111242}" destId="{EBF330F3-FDEE-482E-93CB-0C722C203AF6}" srcOrd="6" destOrd="0" presId="urn:microsoft.com/office/officeart/2005/8/layout/hierarchy2"/>
    <dgm:cxn modelId="{25B5ED3D-A12C-4B09-8A83-AC2CBC4A6262}" type="presParOf" srcId="{EBF330F3-FDEE-482E-93CB-0C722C203AF6}" destId="{66A0D1D4-21EE-47F8-AF17-E331952ECF76}" srcOrd="0" destOrd="0" presId="urn:microsoft.com/office/officeart/2005/8/layout/hierarchy2"/>
    <dgm:cxn modelId="{BD029279-F0C4-4052-A7B6-72DEDAABE582}" type="presParOf" srcId="{A6B11C73-85AB-4C04-B80F-320A5D111242}" destId="{CB1840C3-0A5A-4519-928E-E87B782F6278}" srcOrd="7" destOrd="0" presId="urn:microsoft.com/office/officeart/2005/8/layout/hierarchy2"/>
    <dgm:cxn modelId="{4B73CF04-05AC-4CD6-A791-5264A9120EF2}" type="presParOf" srcId="{CB1840C3-0A5A-4519-928E-E87B782F6278}" destId="{DD4847C3-80CD-4D8F-B3B0-C54614EA308B}" srcOrd="0" destOrd="0" presId="urn:microsoft.com/office/officeart/2005/8/layout/hierarchy2"/>
    <dgm:cxn modelId="{EFD1EB55-1107-48A7-A7AE-9D7D07860C7B}" type="presParOf" srcId="{CB1840C3-0A5A-4519-928E-E87B782F6278}" destId="{B4EDFA62-7028-46AF-8BD3-C4DDA5F5EC07}" srcOrd="1" destOrd="0" presId="urn:microsoft.com/office/officeart/2005/8/layout/hierarchy2"/>
    <dgm:cxn modelId="{136DECB8-39A2-4031-8869-A87AFD1A9ED5}" type="presParOf" srcId="{32FE6809-8150-47EE-870D-DA6750EEC8CA}" destId="{4B9F561E-9D04-44E2-88B0-D14924270AD9}" srcOrd="2" destOrd="0" presId="urn:microsoft.com/office/officeart/2005/8/layout/hierarchy2"/>
    <dgm:cxn modelId="{1F44E7FD-1B12-47B8-BF5A-EABF99BD86EF}" type="presParOf" srcId="{4B9F561E-9D04-44E2-88B0-D14924270AD9}" destId="{590718D5-EA85-4EB6-93DF-48CAD220C0BC}" srcOrd="0" destOrd="0" presId="urn:microsoft.com/office/officeart/2005/8/layout/hierarchy2"/>
    <dgm:cxn modelId="{0AE4895F-A738-4162-8C39-C2D011C1867E}" type="presParOf" srcId="{32FE6809-8150-47EE-870D-DA6750EEC8CA}" destId="{C9F699C0-9780-440B-ABC3-4B03526066C5}" srcOrd="3" destOrd="0" presId="urn:microsoft.com/office/officeart/2005/8/layout/hierarchy2"/>
    <dgm:cxn modelId="{AB8F8D91-CE0D-4645-8396-22091A5C8394}" type="presParOf" srcId="{C9F699C0-9780-440B-ABC3-4B03526066C5}" destId="{BA787565-7C5D-44A1-BF05-E14CE07AEBA2}" srcOrd="0" destOrd="0" presId="urn:microsoft.com/office/officeart/2005/8/layout/hierarchy2"/>
    <dgm:cxn modelId="{78C0D801-6013-44AC-A753-0984602927DE}" type="presParOf" srcId="{C9F699C0-9780-440B-ABC3-4B03526066C5}" destId="{556E4A69-2C55-4205-8A00-7160BA70B2DC}" srcOrd="1" destOrd="0" presId="urn:microsoft.com/office/officeart/2005/8/layout/hierarchy2"/>
    <dgm:cxn modelId="{39C78FBA-A317-440A-A95F-A5D064DAF1D0}" type="presParOf" srcId="{556E4A69-2C55-4205-8A00-7160BA70B2DC}" destId="{074B4191-E999-4629-9EE9-56ED34194580}" srcOrd="0" destOrd="0" presId="urn:microsoft.com/office/officeart/2005/8/layout/hierarchy2"/>
    <dgm:cxn modelId="{C8187F19-808A-4917-A6C9-FCE98DDC3CEB}" type="presParOf" srcId="{074B4191-E999-4629-9EE9-56ED34194580}" destId="{804C05F9-77F9-40D8-B7A2-AE12DAE100BC}" srcOrd="0" destOrd="0" presId="urn:microsoft.com/office/officeart/2005/8/layout/hierarchy2"/>
    <dgm:cxn modelId="{DE6237BD-F3CE-493D-89C7-93F9F04ECB7A}" type="presParOf" srcId="{556E4A69-2C55-4205-8A00-7160BA70B2DC}" destId="{93C6CD33-9807-49FF-B504-ED876A168078}" srcOrd="1" destOrd="0" presId="urn:microsoft.com/office/officeart/2005/8/layout/hierarchy2"/>
    <dgm:cxn modelId="{DE0D1419-535E-4C23-B8FB-8E6C4F59E2F3}" type="presParOf" srcId="{93C6CD33-9807-49FF-B504-ED876A168078}" destId="{6698D6A6-EABF-41CC-8592-C05A9161309B}" srcOrd="0" destOrd="0" presId="urn:microsoft.com/office/officeart/2005/8/layout/hierarchy2"/>
    <dgm:cxn modelId="{C3DB368E-D01D-4FB2-A898-1A05BECD5FC8}" type="presParOf" srcId="{93C6CD33-9807-49FF-B504-ED876A168078}" destId="{02444C88-0900-4F04-91C4-79B2738AD632}" srcOrd="1" destOrd="0" presId="urn:microsoft.com/office/officeart/2005/8/layout/hierarchy2"/>
    <dgm:cxn modelId="{11AEE183-97F6-47FE-A8AC-573FDA4BC67C}" type="presParOf" srcId="{556E4A69-2C55-4205-8A00-7160BA70B2DC}" destId="{7D2A3839-6E06-49F8-8C41-5C36A0340F1A}" srcOrd="2" destOrd="0" presId="urn:microsoft.com/office/officeart/2005/8/layout/hierarchy2"/>
    <dgm:cxn modelId="{0CEE80A9-0F11-4392-919A-D5C9DB4C03BE}" type="presParOf" srcId="{7D2A3839-6E06-49F8-8C41-5C36A0340F1A}" destId="{467B7908-6F62-43D3-A16A-EA0877D18A18}" srcOrd="0" destOrd="0" presId="urn:microsoft.com/office/officeart/2005/8/layout/hierarchy2"/>
    <dgm:cxn modelId="{A4700A3E-487F-4859-A124-E42F4D6CA952}" type="presParOf" srcId="{556E4A69-2C55-4205-8A00-7160BA70B2DC}" destId="{8EDF2BA8-4A29-41AA-8375-521333D3C9B0}" srcOrd="3" destOrd="0" presId="urn:microsoft.com/office/officeart/2005/8/layout/hierarchy2"/>
    <dgm:cxn modelId="{485CDC73-0259-42B6-9081-237AB22D64F0}" type="presParOf" srcId="{8EDF2BA8-4A29-41AA-8375-521333D3C9B0}" destId="{1A35D5CB-DC17-474F-B961-40100845740B}" srcOrd="0" destOrd="0" presId="urn:microsoft.com/office/officeart/2005/8/layout/hierarchy2"/>
    <dgm:cxn modelId="{1B8E197F-B6FF-4416-B0D6-456A045A6733}" type="presParOf" srcId="{8EDF2BA8-4A29-41AA-8375-521333D3C9B0}" destId="{C059C799-34C1-4994-9631-45D7B099FCB9}" srcOrd="1" destOrd="0" presId="urn:microsoft.com/office/officeart/2005/8/layout/hierarchy2"/>
    <dgm:cxn modelId="{7659A999-226E-461D-9982-82C12A90DEE6}" type="presParOf" srcId="{556E4A69-2C55-4205-8A00-7160BA70B2DC}" destId="{9E5F79BE-6BE5-4ADC-B8DB-B0677E6FF69E}" srcOrd="4" destOrd="0" presId="urn:microsoft.com/office/officeart/2005/8/layout/hierarchy2"/>
    <dgm:cxn modelId="{B5A6AC36-4B1C-43B5-A60D-BF69A8ED54AD}" type="presParOf" srcId="{9E5F79BE-6BE5-4ADC-B8DB-B0677E6FF69E}" destId="{FCA59DAE-1351-4861-9000-32900F546415}" srcOrd="0" destOrd="0" presId="urn:microsoft.com/office/officeart/2005/8/layout/hierarchy2"/>
    <dgm:cxn modelId="{F2F02B8C-EAED-4DD1-988E-E498CB36E636}" type="presParOf" srcId="{556E4A69-2C55-4205-8A00-7160BA70B2DC}" destId="{268C1699-D6DC-4752-9687-3C02555B3B04}" srcOrd="5" destOrd="0" presId="urn:microsoft.com/office/officeart/2005/8/layout/hierarchy2"/>
    <dgm:cxn modelId="{0A752CA6-4C4B-4942-9DB5-8321C9330F1E}" type="presParOf" srcId="{268C1699-D6DC-4752-9687-3C02555B3B04}" destId="{B94D16F9-1D9D-4BCD-B112-EF3B2C32FA57}" srcOrd="0" destOrd="0" presId="urn:microsoft.com/office/officeart/2005/8/layout/hierarchy2"/>
    <dgm:cxn modelId="{6C4CA57C-FD67-45B6-9624-801F5AD737E9}" type="presParOf" srcId="{268C1699-D6DC-4752-9687-3C02555B3B04}" destId="{0D1C5034-457C-45E2-A13A-31F41226970B}" srcOrd="1" destOrd="0" presId="urn:microsoft.com/office/officeart/2005/8/layout/hierarchy2"/>
    <dgm:cxn modelId="{0B069D09-4137-41EE-95AD-7BDBE44E7DC0}" type="presParOf" srcId="{556E4A69-2C55-4205-8A00-7160BA70B2DC}" destId="{0134411F-5D35-4606-B750-8017ECE1FDEF}" srcOrd="6" destOrd="0" presId="urn:microsoft.com/office/officeart/2005/8/layout/hierarchy2"/>
    <dgm:cxn modelId="{59EAB903-BD47-4965-8CC8-D6F37FEE26CE}" type="presParOf" srcId="{0134411F-5D35-4606-B750-8017ECE1FDEF}" destId="{D0CAC57C-9F7B-4FA7-8198-91A8C1F148FC}" srcOrd="0" destOrd="0" presId="urn:microsoft.com/office/officeart/2005/8/layout/hierarchy2"/>
    <dgm:cxn modelId="{A5AA5BBD-243A-4807-8BEB-61BE5636A8EB}" type="presParOf" srcId="{556E4A69-2C55-4205-8A00-7160BA70B2DC}" destId="{5C2BD84D-E3E2-42A8-AF68-309B6F7096A2}" srcOrd="7" destOrd="0" presId="urn:microsoft.com/office/officeart/2005/8/layout/hierarchy2"/>
    <dgm:cxn modelId="{AFFCD064-2A47-4A12-A0A9-C6063E2AD8C6}" type="presParOf" srcId="{5C2BD84D-E3E2-42A8-AF68-309B6F7096A2}" destId="{B3D2E176-489D-47FB-9B6E-193D9C022B2D}" srcOrd="0" destOrd="0" presId="urn:microsoft.com/office/officeart/2005/8/layout/hierarchy2"/>
    <dgm:cxn modelId="{9BCB107A-B002-4E08-8024-97DDDE223DCA}" type="presParOf" srcId="{5C2BD84D-E3E2-42A8-AF68-309B6F7096A2}" destId="{CFB2EFDB-E3CA-4283-A8DB-9AFEBF087D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16E32-56DC-4766-B263-DBA2806ACE79}">
      <dsp:nvSpPr>
        <dsp:cNvPr id="0" name=""/>
        <dsp:cNvSpPr/>
      </dsp:nvSpPr>
      <dsp:spPr>
        <a:xfrm>
          <a:off x="3206" y="1876620"/>
          <a:ext cx="1196193" cy="5980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Inventointiohjelman</a:t>
          </a:r>
          <a:r>
            <a:rPr lang="en-US" sz="900" kern="1200" dirty="0"/>
            <a:t> </a:t>
          </a:r>
          <a:r>
            <a:rPr lang="en-US" sz="900" kern="1200" dirty="0" err="1"/>
            <a:t>urakka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Velhon</a:t>
          </a:r>
          <a:r>
            <a:rPr lang="en-US" sz="900" kern="1200" dirty="0"/>
            <a:t> </a:t>
          </a:r>
          <a:r>
            <a:rPr lang="en-US" sz="900" kern="1200" dirty="0" err="1"/>
            <a:t>kohdeluokka</a:t>
          </a:r>
          <a:r>
            <a:rPr lang="en-US" sz="900" kern="1200" dirty="0"/>
            <a:t>: </a:t>
          </a:r>
          <a:r>
            <a:rPr lang="en-US" sz="900" kern="1200" dirty="0" err="1"/>
            <a:t>muu</a:t>
          </a:r>
          <a:r>
            <a:rPr lang="en-US" sz="900" kern="1200" dirty="0"/>
            <a:t> </a:t>
          </a:r>
          <a:r>
            <a:rPr lang="en-US" sz="900" kern="1200" dirty="0" err="1"/>
            <a:t>urakka</a:t>
          </a:r>
          <a:endParaRPr lang="en-FI" sz="900" kern="1200" dirty="0"/>
        </a:p>
      </dsp:txBody>
      <dsp:txXfrm>
        <a:off x="20724" y="1894138"/>
        <a:ext cx="1161157" cy="563060"/>
      </dsp:txXfrm>
    </dsp:sp>
    <dsp:sp modelId="{44422302-2E81-416C-895E-F58FF5C0E7D9}">
      <dsp:nvSpPr>
        <dsp:cNvPr id="0" name=""/>
        <dsp:cNvSpPr/>
      </dsp:nvSpPr>
      <dsp:spPr>
        <a:xfrm rot="18226732">
          <a:off x="1008344" y="1805642"/>
          <a:ext cx="860587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860587" y="1237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1417123" y="1796498"/>
        <a:ext cx="43029" cy="43029"/>
      </dsp:txXfrm>
    </dsp:sp>
    <dsp:sp modelId="{84D84705-D96B-4BF8-8214-B801538E4857}">
      <dsp:nvSpPr>
        <dsp:cNvPr id="0" name=""/>
        <dsp:cNvSpPr/>
      </dsp:nvSpPr>
      <dsp:spPr>
        <a:xfrm>
          <a:off x="1677876" y="1161309"/>
          <a:ext cx="1196193" cy="5980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Inventointitapahtuma</a:t>
          </a:r>
          <a:r>
            <a:rPr lang="en-US" sz="900" kern="1200" dirty="0"/>
            <a:t> 1</a:t>
          </a:r>
          <a:endParaRPr lang="en-FI" sz="900" kern="1200" dirty="0"/>
        </a:p>
      </dsp:txBody>
      <dsp:txXfrm>
        <a:off x="1695394" y="1178827"/>
        <a:ext cx="1161157" cy="563060"/>
      </dsp:txXfrm>
    </dsp:sp>
    <dsp:sp modelId="{4D4797B3-2319-48C9-A236-BBEFC662B16F}">
      <dsp:nvSpPr>
        <dsp:cNvPr id="0" name=""/>
        <dsp:cNvSpPr/>
      </dsp:nvSpPr>
      <dsp:spPr>
        <a:xfrm rot="18703742">
          <a:off x="2753880" y="1179745"/>
          <a:ext cx="718856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718856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095337" y="1174144"/>
        <a:ext cx="35942" cy="35942"/>
      </dsp:txXfrm>
    </dsp:sp>
    <dsp:sp modelId="{9ACE5C2D-D5E0-421B-AA4D-2482ECCCACC0}">
      <dsp:nvSpPr>
        <dsp:cNvPr id="0" name=""/>
        <dsp:cNvSpPr/>
      </dsp:nvSpPr>
      <dsp:spPr>
        <a:xfrm>
          <a:off x="3352547" y="789903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1</a:t>
          </a:r>
        </a:p>
      </dsp:txBody>
      <dsp:txXfrm>
        <a:off x="3360395" y="797751"/>
        <a:ext cx="1180497" cy="252245"/>
      </dsp:txXfrm>
    </dsp:sp>
    <dsp:sp modelId="{DB30C825-306F-43B9-97D9-7B2D58AC0866}">
      <dsp:nvSpPr>
        <dsp:cNvPr id="0" name=""/>
        <dsp:cNvSpPr/>
      </dsp:nvSpPr>
      <dsp:spPr>
        <a:xfrm rot="20370425">
          <a:off x="2857907" y="1358573"/>
          <a:ext cx="510803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510803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100538" y="1358173"/>
        <a:ext cx="25540" cy="25540"/>
      </dsp:txXfrm>
    </dsp:sp>
    <dsp:sp modelId="{FF80E7DF-358F-4315-A8C2-41B9EF16423B}">
      <dsp:nvSpPr>
        <dsp:cNvPr id="0" name=""/>
        <dsp:cNvSpPr/>
      </dsp:nvSpPr>
      <dsp:spPr>
        <a:xfrm>
          <a:off x="3352547" y="1147559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2</a:t>
          </a:r>
          <a:endParaRPr lang="en-FI" sz="900" kern="1200" dirty="0"/>
        </a:p>
      </dsp:txBody>
      <dsp:txXfrm>
        <a:off x="3360395" y="1155407"/>
        <a:ext cx="1180497" cy="252245"/>
      </dsp:txXfrm>
    </dsp:sp>
    <dsp:sp modelId="{1D90A363-7902-4ACB-ABCF-E345146016D6}">
      <dsp:nvSpPr>
        <dsp:cNvPr id="0" name=""/>
        <dsp:cNvSpPr/>
      </dsp:nvSpPr>
      <dsp:spPr>
        <a:xfrm rot="1229575">
          <a:off x="2857907" y="1537400"/>
          <a:ext cx="510803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510803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100538" y="1537001"/>
        <a:ext cx="25540" cy="25540"/>
      </dsp:txXfrm>
    </dsp:sp>
    <dsp:sp modelId="{B421F036-7079-47C8-A498-4900FF0CC6F5}">
      <dsp:nvSpPr>
        <dsp:cNvPr id="0" name=""/>
        <dsp:cNvSpPr/>
      </dsp:nvSpPr>
      <dsp:spPr>
        <a:xfrm>
          <a:off x="3352547" y="1505214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3</a:t>
          </a:r>
          <a:endParaRPr lang="en-FI" sz="900" kern="1200" dirty="0"/>
        </a:p>
      </dsp:txBody>
      <dsp:txXfrm>
        <a:off x="3360395" y="1513062"/>
        <a:ext cx="1180497" cy="252245"/>
      </dsp:txXfrm>
    </dsp:sp>
    <dsp:sp modelId="{EBF330F3-FDEE-482E-93CB-0C722C203AF6}">
      <dsp:nvSpPr>
        <dsp:cNvPr id="0" name=""/>
        <dsp:cNvSpPr/>
      </dsp:nvSpPr>
      <dsp:spPr>
        <a:xfrm rot="3209171">
          <a:off x="2710146" y="1773302"/>
          <a:ext cx="809530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809530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094673" y="1765434"/>
        <a:ext cx="40476" cy="40476"/>
      </dsp:txXfrm>
    </dsp:sp>
    <dsp:sp modelId="{DD4847C3-80CD-4D8F-B3B0-C54614EA308B}">
      <dsp:nvSpPr>
        <dsp:cNvPr id="0" name=""/>
        <dsp:cNvSpPr/>
      </dsp:nvSpPr>
      <dsp:spPr>
        <a:xfrm>
          <a:off x="3355753" y="1977017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n</a:t>
          </a:r>
          <a:endParaRPr lang="en-FI" sz="900" kern="1200" dirty="0"/>
        </a:p>
      </dsp:txBody>
      <dsp:txXfrm>
        <a:off x="3363601" y="1984865"/>
        <a:ext cx="1180497" cy="252245"/>
      </dsp:txXfrm>
    </dsp:sp>
    <dsp:sp modelId="{4B9F561E-9D04-44E2-88B0-D14924270AD9}">
      <dsp:nvSpPr>
        <dsp:cNvPr id="0" name=""/>
        <dsp:cNvSpPr/>
      </dsp:nvSpPr>
      <dsp:spPr>
        <a:xfrm rot="3373268">
          <a:off x="1008344" y="2520954"/>
          <a:ext cx="860587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860587" y="1237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1417123" y="2511810"/>
        <a:ext cx="43029" cy="43029"/>
      </dsp:txXfrm>
    </dsp:sp>
    <dsp:sp modelId="{BA787565-7C5D-44A1-BF05-E14CE07AEBA2}">
      <dsp:nvSpPr>
        <dsp:cNvPr id="0" name=""/>
        <dsp:cNvSpPr/>
      </dsp:nvSpPr>
      <dsp:spPr>
        <a:xfrm>
          <a:off x="1677876" y="2591932"/>
          <a:ext cx="1196193" cy="5980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Inventointitapahtuma</a:t>
          </a:r>
          <a:r>
            <a:rPr lang="en-US" sz="900" kern="1200" dirty="0"/>
            <a:t> 2</a:t>
          </a:r>
          <a:endParaRPr lang="en-FI" sz="900" kern="1200" dirty="0"/>
        </a:p>
      </dsp:txBody>
      <dsp:txXfrm>
        <a:off x="1695394" y="2609450"/>
        <a:ext cx="1161157" cy="563060"/>
      </dsp:txXfrm>
    </dsp:sp>
    <dsp:sp modelId="{074B4191-E999-4629-9EE9-56ED34194580}">
      <dsp:nvSpPr>
        <dsp:cNvPr id="0" name=""/>
        <dsp:cNvSpPr/>
      </dsp:nvSpPr>
      <dsp:spPr>
        <a:xfrm rot="19263044">
          <a:off x="2805686" y="2685228"/>
          <a:ext cx="615244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615244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097927" y="2682218"/>
        <a:ext cx="30762" cy="30762"/>
      </dsp:txXfrm>
    </dsp:sp>
    <dsp:sp modelId="{6698D6A6-EABF-41CC-8592-C05A9161309B}">
      <dsp:nvSpPr>
        <dsp:cNvPr id="0" name=""/>
        <dsp:cNvSpPr/>
      </dsp:nvSpPr>
      <dsp:spPr>
        <a:xfrm>
          <a:off x="3352547" y="2370247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1</a:t>
          </a:r>
          <a:endParaRPr lang="en-FI" sz="900" kern="1200" dirty="0"/>
        </a:p>
      </dsp:txBody>
      <dsp:txXfrm>
        <a:off x="3360395" y="2378095"/>
        <a:ext cx="1180497" cy="252245"/>
      </dsp:txXfrm>
    </dsp:sp>
    <dsp:sp modelId="{7D2A3839-6E06-49F8-8C41-5C36A0340F1A}">
      <dsp:nvSpPr>
        <dsp:cNvPr id="0" name=""/>
        <dsp:cNvSpPr/>
      </dsp:nvSpPr>
      <dsp:spPr>
        <a:xfrm rot="21391135">
          <a:off x="2873627" y="2864056"/>
          <a:ext cx="479361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479361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101324" y="2864443"/>
        <a:ext cx="23968" cy="23968"/>
      </dsp:txXfrm>
    </dsp:sp>
    <dsp:sp modelId="{1A35D5CB-DC17-474F-B961-40100845740B}">
      <dsp:nvSpPr>
        <dsp:cNvPr id="0" name=""/>
        <dsp:cNvSpPr/>
      </dsp:nvSpPr>
      <dsp:spPr>
        <a:xfrm>
          <a:off x="3352547" y="2727903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2</a:t>
          </a:r>
          <a:endParaRPr lang="en-FI" sz="900" kern="1200" dirty="0"/>
        </a:p>
      </dsp:txBody>
      <dsp:txXfrm>
        <a:off x="3360395" y="2735751"/>
        <a:ext cx="1180497" cy="252245"/>
      </dsp:txXfrm>
    </dsp:sp>
    <dsp:sp modelId="{9E5F79BE-6BE5-4ADC-B8DB-B0677E6FF69E}">
      <dsp:nvSpPr>
        <dsp:cNvPr id="0" name=""/>
        <dsp:cNvSpPr/>
      </dsp:nvSpPr>
      <dsp:spPr>
        <a:xfrm rot="2068541">
          <a:off x="2823099" y="3042884"/>
          <a:ext cx="580418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580418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098798" y="3040744"/>
        <a:ext cx="29020" cy="29020"/>
      </dsp:txXfrm>
    </dsp:sp>
    <dsp:sp modelId="{B94D16F9-1D9D-4BCD-B112-EF3B2C32FA57}">
      <dsp:nvSpPr>
        <dsp:cNvPr id="0" name=""/>
        <dsp:cNvSpPr/>
      </dsp:nvSpPr>
      <dsp:spPr>
        <a:xfrm>
          <a:off x="3352547" y="3085559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3</a:t>
          </a:r>
          <a:endParaRPr lang="en-FI" sz="900" kern="1200" dirty="0"/>
        </a:p>
      </dsp:txBody>
      <dsp:txXfrm>
        <a:off x="3360395" y="3093407"/>
        <a:ext cx="1180497" cy="252245"/>
      </dsp:txXfrm>
    </dsp:sp>
    <dsp:sp modelId="{0134411F-5D35-4606-B750-8017ECE1FDEF}">
      <dsp:nvSpPr>
        <dsp:cNvPr id="0" name=""/>
        <dsp:cNvSpPr/>
      </dsp:nvSpPr>
      <dsp:spPr>
        <a:xfrm rot="3572619">
          <a:off x="2639768" y="3288190"/>
          <a:ext cx="950286" cy="24741"/>
        </a:xfrm>
        <a:custGeom>
          <a:avLst/>
          <a:gdLst/>
          <a:ahLst/>
          <a:cxnLst/>
          <a:rect l="0" t="0" r="0" b="0"/>
          <a:pathLst>
            <a:path>
              <a:moveTo>
                <a:pt x="0" y="12370"/>
              </a:moveTo>
              <a:lnTo>
                <a:pt x="950286" y="1237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500" kern="1200"/>
        </a:p>
      </dsp:txBody>
      <dsp:txXfrm>
        <a:off x="3091154" y="3276804"/>
        <a:ext cx="47514" cy="47514"/>
      </dsp:txXfrm>
    </dsp:sp>
    <dsp:sp modelId="{B3D2E176-489D-47FB-9B6E-193D9C022B2D}">
      <dsp:nvSpPr>
        <dsp:cNvPr id="0" name=""/>
        <dsp:cNvSpPr/>
      </dsp:nvSpPr>
      <dsp:spPr>
        <a:xfrm>
          <a:off x="3355753" y="3576171"/>
          <a:ext cx="1196193" cy="267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/>
            <a:t>Inventoitu</a:t>
          </a:r>
          <a:r>
            <a:rPr lang="en-US" sz="900" kern="1200" dirty="0"/>
            <a:t> </a:t>
          </a:r>
          <a:r>
            <a:rPr lang="en-US" sz="900" kern="1200" dirty="0" err="1"/>
            <a:t>tieto</a:t>
          </a:r>
          <a:r>
            <a:rPr lang="en-US" sz="900" kern="1200" dirty="0"/>
            <a:t> n</a:t>
          </a:r>
          <a:endParaRPr lang="en-FI" sz="900" kern="1200" dirty="0"/>
        </a:p>
      </dsp:txBody>
      <dsp:txXfrm>
        <a:off x="3363601" y="3584019"/>
        <a:ext cx="1180497" cy="252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5486-019F-7272-6C9C-6ABF5DB14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81007-C3DD-1188-7C22-81558F673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AA0AD-2FF3-41AB-6DDB-C13EF922A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099D3-6ED8-E6EA-DDFE-C3E67A30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E1A55-6359-1D3A-73BC-BBB87829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5048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1972-E85C-5404-855C-FB0A9782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35E70-116C-141F-373E-CFD25BEA4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585AB-3C9E-C69C-1787-B5AC6EE4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54F77-F6FA-BD8D-4CE1-6A519CCD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93088-31FD-3687-077B-64B73F70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67733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08B8B-3872-15F7-934D-E64AC38B2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94909-91C9-8842-F378-48F21168A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47D37-9594-1831-C849-B99D6CF8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AB273-2B38-C4CB-5D85-0AE98FD6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CE514-DA03-899F-77E9-09F638AE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8137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E9CE0-2471-531D-3459-E3E17223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CAE2-043F-7D78-7268-295A4BB33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4FC6D-82B6-BB41-197B-82262144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A6CE-0BEB-C8B3-5386-FB4CAEF2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1AABE-4F3A-979E-C944-D7AF52A4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9981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433C1-398D-6EB0-290C-AFAA9A59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676F1-5714-C83A-5C49-58E2D7881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1FFF8-07CE-F00C-56EB-DFB23E33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7AB96-DE3B-8A16-BCD3-7271C521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B9707-440D-14DD-F670-9DC815ED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1851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2A36-F1B8-14AC-072D-10E80EEC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90215-59CA-C2D3-E5DC-67DCE2055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9A84B-03BB-A0E8-A8A5-1376ACC9C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3D60A-EF79-22D1-76A5-4BBC3352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31686-157A-F6C9-C6D8-8EE87AC5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7B15F-9DD6-1E7B-34D5-EFDEED2F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0524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6A84-5831-6EC6-9FAC-10A3BC92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CF488-CCA6-8270-172A-E6E2A788F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CF9EE-65EE-9F57-CBFC-F002530D4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607E5-7D67-AACC-EFFB-A54CAF89D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69FFD-81BE-350D-DCA9-C241F533AA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1E435-E937-0DE3-4DCB-1C2D0320F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91640-FE75-1219-792F-AA84B3FC3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AE97AA-DB26-D459-FCF4-2304C5E2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9098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EA916-F6A0-4087-D529-4207BA07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3ADCE-8671-A45D-A4D8-37C51F2B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412B5-096B-2704-5F67-B7FCA77E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98D97-3D07-392D-CEA9-39E1E62B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2903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56D70-AFAF-CCC5-08DF-0B9EA2A3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BF1BE-8464-8FDB-5233-5EF502F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2025F-691D-314C-C1F0-6A549DEC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5361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623D-073C-3821-D27D-D01B7212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BE67-4D3F-A8EC-7629-C0642276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E14E1-A05A-C51E-DB73-CF14E0CF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27483-582A-A84E-804C-6554B1D6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CC029-3A01-1017-FBEF-7E2B6264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FE81F-3816-C367-A892-F954FC50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4050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9D50-9A7E-C938-FED7-94B780C5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C12F1-D803-F601-C3FC-37BE24A72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D2E53F-5E4F-B872-7659-6BC262935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1CD31-033F-09B2-3A0F-3BED591F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1855E-C6E8-4E25-D655-174B73D3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4B9E8-4C5E-4FC7-18AE-7D55C893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4745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090BE3-3D53-42D8-FF3C-FB909C17D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F3D68-B829-3AA0-34F5-97E872C7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326F6-48B9-0319-2084-F9CD6AE7C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AA3B-0F8F-4883-96E8-5B0F5B9456CE}" type="datetimeFigureOut">
              <a:rPr lang="en-FI" smtClean="0"/>
              <a:t>19/01/2023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F245-BE67-4E22-F87A-836AF7E04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8D853-A9E8-CB95-709E-6781E5BF0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707-A624-4419-BA92-CEC43E9F0AC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8926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ayla.fi/documents/25230764/35411006/Kaistam%C3%A4%C3%A4rittely_alkaen_01_01_2020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E8E0F-0706-B761-5B44-6A9BB0FD5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Inventointiohjelmien</a:t>
            </a:r>
            <a:r>
              <a:rPr lang="en-US" dirty="0"/>
              <a:t> </a:t>
            </a:r>
            <a:r>
              <a:rPr lang="en-US" dirty="0" err="1"/>
              <a:t>tietorakenne</a:t>
            </a:r>
            <a:r>
              <a:rPr lang="en-US" dirty="0"/>
              <a:t> </a:t>
            </a:r>
            <a:r>
              <a:rPr lang="en-US" dirty="0" err="1"/>
              <a:t>Velhossa</a:t>
            </a:r>
            <a:endParaRPr lang="en-FI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C1EF787-CCD5-8555-7DCE-8CCAAFD8E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837873"/>
              </p:ext>
            </p:extLst>
          </p:nvPr>
        </p:nvGraphicFramePr>
        <p:xfrm>
          <a:off x="838200" y="1506022"/>
          <a:ext cx="455194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062866D-7806-A489-7432-3A6886575FDB}"/>
              </a:ext>
            </a:extLst>
          </p:cNvPr>
          <p:cNvSpPr txBox="1"/>
          <p:nvPr/>
        </p:nvSpPr>
        <p:spPr>
          <a:xfrm>
            <a:off x="5442285" y="3332748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yleensä</a:t>
            </a:r>
            <a:r>
              <a:rPr lang="en-US" sz="1400" dirty="0"/>
              <a:t> </a:t>
            </a:r>
          </a:p>
          <a:p>
            <a:r>
              <a:rPr lang="en-US" sz="1400" dirty="0"/>
              <a:t>n = 100… …100 000</a:t>
            </a:r>
            <a:endParaRPr lang="en-FI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118312-1989-76AB-F13C-E474937615C7}"/>
              </a:ext>
            </a:extLst>
          </p:cNvPr>
          <p:cNvSpPr txBox="1"/>
          <p:nvPr/>
        </p:nvSpPr>
        <p:spPr>
          <a:xfrm rot="5400000">
            <a:off x="4762097" y="3121642"/>
            <a:ext cx="179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  <a:endParaRPr lang="en-FI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D752AF-4B9D-849C-358A-7B7C4DADB371}"/>
              </a:ext>
            </a:extLst>
          </p:cNvPr>
          <p:cNvSpPr txBox="1"/>
          <p:nvPr/>
        </p:nvSpPr>
        <p:spPr>
          <a:xfrm rot="5400000">
            <a:off x="4725524" y="4713199"/>
            <a:ext cx="179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  <a:endParaRPr lang="en-FI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2A23F2-A7B4-3EA6-C2DD-FCA5327E8803}"/>
              </a:ext>
            </a:extLst>
          </p:cNvPr>
          <p:cNvSpPr txBox="1"/>
          <p:nvPr/>
        </p:nvSpPr>
        <p:spPr>
          <a:xfrm>
            <a:off x="7732295" y="1690688"/>
            <a:ext cx="42190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/>
              <a:t>Urakka</a:t>
            </a:r>
            <a:endParaRPr lang="en-US" u="sng" dirty="0"/>
          </a:p>
          <a:p>
            <a:r>
              <a:rPr lang="en-US" dirty="0" err="1"/>
              <a:t>Sisältää</a:t>
            </a:r>
            <a:r>
              <a:rPr lang="en-US" dirty="0"/>
              <a:t> </a:t>
            </a:r>
            <a:r>
              <a:rPr lang="en-US" dirty="0" err="1"/>
              <a:t>tietoa</a:t>
            </a:r>
            <a:r>
              <a:rPr lang="en-US" dirty="0"/>
              <a:t> </a:t>
            </a:r>
            <a:r>
              <a:rPr lang="en-US" dirty="0" err="1"/>
              <a:t>inventointi</a:t>
            </a:r>
            <a:r>
              <a:rPr lang="en-US" dirty="0"/>
              <a:t>-/</a:t>
            </a:r>
            <a:r>
              <a:rPr lang="en-US" dirty="0" err="1"/>
              <a:t>mittausohjelman</a:t>
            </a:r>
            <a:r>
              <a:rPr lang="en-US" dirty="0"/>
              <a:t> </a:t>
            </a:r>
            <a:r>
              <a:rPr lang="en-US" dirty="0" err="1"/>
              <a:t>mukaisesta</a:t>
            </a:r>
            <a:r>
              <a:rPr lang="en-US" dirty="0"/>
              <a:t> </a:t>
            </a:r>
            <a:r>
              <a:rPr lang="en-US" dirty="0" err="1"/>
              <a:t>urakasta</a:t>
            </a:r>
            <a:r>
              <a:rPr lang="en-US" dirty="0"/>
              <a:t>, mm. </a:t>
            </a:r>
            <a:r>
              <a:rPr lang="en-US" dirty="0" err="1"/>
              <a:t>urakan</a:t>
            </a:r>
            <a:r>
              <a:rPr lang="en-US" dirty="0"/>
              <a:t> </a:t>
            </a:r>
            <a:r>
              <a:rPr lang="en-US" dirty="0" err="1"/>
              <a:t>nimi</a:t>
            </a:r>
            <a:r>
              <a:rPr lang="en-US" dirty="0"/>
              <a:t>, </a:t>
            </a:r>
            <a:r>
              <a:rPr lang="en-US" dirty="0" err="1"/>
              <a:t>tyyppi</a:t>
            </a:r>
            <a:r>
              <a:rPr lang="en-US" dirty="0"/>
              <a:t> ja </a:t>
            </a:r>
            <a:r>
              <a:rPr lang="en-US" dirty="0" err="1"/>
              <a:t>asiatunnus</a:t>
            </a:r>
            <a:r>
              <a:rPr lang="en-US" dirty="0"/>
              <a:t> (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hankintapäätöksen</a:t>
            </a:r>
            <a:r>
              <a:rPr lang="en-US" dirty="0"/>
              <a:t> </a:t>
            </a:r>
            <a:r>
              <a:rPr lang="en-US" dirty="0" err="1"/>
              <a:t>diaarinumero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u="sng" dirty="0" err="1"/>
              <a:t>Inventointitapahtuma</a:t>
            </a:r>
            <a:endParaRPr lang="en-US" u="sng" dirty="0"/>
          </a:p>
          <a:p>
            <a:r>
              <a:rPr lang="en-US" dirty="0" err="1"/>
              <a:t>Sisältää</a:t>
            </a:r>
            <a:r>
              <a:rPr lang="en-US" dirty="0"/>
              <a:t> </a:t>
            </a:r>
            <a:r>
              <a:rPr lang="en-US" dirty="0" err="1"/>
              <a:t>tietoa</a:t>
            </a:r>
            <a:r>
              <a:rPr lang="en-US" dirty="0"/>
              <a:t> </a:t>
            </a:r>
            <a:r>
              <a:rPr lang="en-US" dirty="0" err="1"/>
              <a:t>inventoinnin</a:t>
            </a:r>
            <a:r>
              <a:rPr lang="en-US" dirty="0"/>
              <a:t> </a:t>
            </a:r>
            <a:r>
              <a:rPr lang="en-US" dirty="0" err="1"/>
              <a:t>toteutuksesta</a:t>
            </a:r>
            <a:r>
              <a:rPr lang="en-US" dirty="0"/>
              <a:t>, mm. </a:t>
            </a:r>
            <a:r>
              <a:rPr lang="en-US" dirty="0" err="1"/>
              <a:t>siitä</a:t>
            </a:r>
            <a:r>
              <a:rPr lang="en-US" dirty="0"/>
              <a:t> </a:t>
            </a:r>
            <a:r>
              <a:rPr lang="en-US" dirty="0" err="1"/>
              <a:t>kuka</a:t>
            </a:r>
            <a:r>
              <a:rPr lang="en-US" dirty="0"/>
              <a:t> </a:t>
            </a:r>
            <a:r>
              <a:rPr lang="en-US" dirty="0" err="1"/>
              <a:t>inventoi</a:t>
            </a:r>
            <a:r>
              <a:rPr lang="en-US" dirty="0"/>
              <a:t>/</a:t>
            </a:r>
            <a:r>
              <a:rPr lang="en-US" dirty="0" err="1"/>
              <a:t>mittasi</a:t>
            </a:r>
            <a:r>
              <a:rPr lang="en-US" dirty="0"/>
              <a:t> ja </a:t>
            </a:r>
            <a:r>
              <a:rPr lang="en-US" dirty="0" err="1"/>
              <a:t>millä</a:t>
            </a:r>
            <a:r>
              <a:rPr lang="en-US" dirty="0"/>
              <a:t> </a:t>
            </a:r>
            <a:r>
              <a:rPr lang="en-US" dirty="0" err="1"/>
              <a:t>mittasi</a:t>
            </a:r>
            <a:r>
              <a:rPr lang="en-US" dirty="0"/>
              <a:t>. Jos </a:t>
            </a:r>
            <a:r>
              <a:rPr lang="en-US" dirty="0" err="1"/>
              <a:t>mittaajia</a:t>
            </a:r>
            <a:r>
              <a:rPr lang="en-US" dirty="0"/>
              <a:t> ja/tai </a:t>
            </a:r>
            <a:r>
              <a:rPr lang="en-US" dirty="0" err="1"/>
              <a:t>laitteita</a:t>
            </a:r>
            <a:r>
              <a:rPr lang="en-US" dirty="0"/>
              <a:t> </a:t>
            </a:r>
            <a:r>
              <a:rPr lang="en-US" dirty="0" err="1"/>
              <a:t>samassa</a:t>
            </a:r>
            <a:r>
              <a:rPr lang="en-US" dirty="0"/>
              <a:t> </a:t>
            </a:r>
            <a:r>
              <a:rPr lang="en-US" dirty="0" err="1"/>
              <a:t>urakassa</a:t>
            </a:r>
            <a:r>
              <a:rPr lang="en-US" dirty="0"/>
              <a:t> </a:t>
            </a:r>
            <a:r>
              <a:rPr lang="en-US" dirty="0" err="1"/>
              <a:t>useita</a:t>
            </a:r>
            <a:r>
              <a:rPr lang="en-US" dirty="0"/>
              <a:t>, </a:t>
            </a:r>
            <a:r>
              <a:rPr lang="en-US" dirty="0" err="1"/>
              <a:t>kullekin</a:t>
            </a:r>
            <a:r>
              <a:rPr lang="en-US" dirty="0"/>
              <a:t> </a:t>
            </a:r>
            <a:r>
              <a:rPr lang="en-US" dirty="0" err="1"/>
              <a:t>yhdistelmälle</a:t>
            </a:r>
            <a:r>
              <a:rPr lang="en-US" dirty="0"/>
              <a:t> </a:t>
            </a:r>
            <a:r>
              <a:rPr lang="en-US" dirty="0" err="1"/>
              <a:t>luotava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inventointitapahtumansa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u="sng" dirty="0" err="1"/>
              <a:t>Inventoitu</a:t>
            </a:r>
            <a:r>
              <a:rPr lang="en-US" u="sng" dirty="0"/>
              <a:t> </a:t>
            </a:r>
            <a:r>
              <a:rPr lang="en-US" u="sng" dirty="0" err="1"/>
              <a:t>tieto</a:t>
            </a:r>
            <a:endParaRPr lang="en-US" u="sng" dirty="0"/>
          </a:p>
          <a:p>
            <a:r>
              <a:rPr lang="en-US" dirty="0" err="1"/>
              <a:t>Sisältää</a:t>
            </a:r>
            <a:r>
              <a:rPr lang="en-US" dirty="0"/>
              <a:t> </a:t>
            </a:r>
            <a:r>
              <a:rPr lang="en-US" dirty="0" err="1"/>
              <a:t>tiedon</a:t>
            </a:r>
            <a:r>
              <a:rPr lang="en-US" dirty="0"/>
              <a:t> </a:t>
            </a:r>
            <a:r>
              <a:rPr lang="en-US" dirty="0" err="1"/>
              <a:t>inventoinnin</a:t>
            </a:r>
            <a:r>
              <a:rPr lang="en-US" dirty="0"/>
              <a:t> </a:t>
            </a:r>
            <a:r>
              <a:rPr lang="en-US" dirty="0" err="1"/>
              <a:t>tuloksesta</a:t>
            </a:r>
            <a:r>
              <a:rPr lang="en-US" dirty="0"/>
              <a:t> </a:t>
            </a:r>
            <a:r>
              <a:rPr lang="en-US" dirty="0" err="1"/>
              <a:t>yhdestä</a:t>
            </a:r>
            <a:r>
              <a:rPr lang="en-US" dirty="0"/>
              <a:t> </a:t>
            </a:r>
            <a:r>
              <a:rPr lang="en-US" dirty="0" err="1"/>
              <a:t>pisteestä</a:t>
            </a:r>
            <a:r>
              <a:rPr lang="en-US" dirty="0"/>
              <a:t>/</a:t>
            </a:r>
            <a:r>
              <a:rPr lang="en-US" dirty="0" err="1"/>
              <a:t>yhdeltä</a:t>
            </a:r>
            <a:r>
              <a:rPr lang="en-US" dirty="0"/>
              <a:t> </a:t>
            </a:r>
            <a:r>
              <a:rPr lang="en-US" dirty="0" err="1"/>
              <a:t>sijaintiväliltä</a:t>
            </a:r>
            <a:endParaRPr lang="en-FI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9C85B0-946B-6C7D-FB22-157D5614EC31}"/>
              </a:ext>
            </a:extLst>
          </p:cNvPr>
          <p:cNvSpPr txBox="1"/>
          <p:nvPr/>
        </p:nvSpPr>
        <p:spPr>
          <a:xfrm>
            <a:off x="4198246" y="5568559"/>
            <a:ext cx="130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Sijainti</a:t>
            </a:r>
            <a:r>
              <a:rPr lang="en-US" sz="1200" i="1" dirty="0"/>
              <a:t>: </a:t>
            </a:r>
            <a:r>
              <a:rPr lang="en-US" sz="1200" i="1" dirty="0" err="1"/>
              <a:t>kullakin</a:t>
            </a:r>
            <a:r>
              <a:rPr lang="en-US" sz="1200" i="1" dirty="0"/>
              <a:t> </a:t>
            </a:r>
            <a:r>
              <a:rPr lang="en-US" sz="1200" i="1" dirty="0" err="1"/>
              <a:t>kohteella</a:t>
            </a:r>
            <a:r>
              <a:rPr lang="en-US" sz="1200" i="1" dirty="0"/>
              <a:t> </a:t>
            </a:r>
            <a:r>
              <a:rPr lang="en-US" sz="1200" i="1" dirty="0" err="1"/>
              <a:t>yksittäinen</a:t>
            </a:r>
            <a:r>
              <a:rPr lang="en-US" sz="1200" i="1" dirty="0"/>
              <a:t> </a:t>
            </a:r>
            <a:r>
              <a:rPr lang="en-US" sz="1200" i="1" dirty="0" err="1"/>
              <a:t>piste</a:t>
            </a:r>
            <a:r>
              <a:rPr lang="en-US" sz="1200" i="1" dirty="0"/>
              <a:t> tai </a:t>
            </a:r>
            <a:r>
              <a:rPr lang="en-US" sz="1200" i="1" dirty="0" err="1"/>
              <a:t>sijaintiväli</a:t>
            </a:r>
            <a:endParaRPr lang="en-FI" sz="12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0BFC33-D67B-62A7-185C-72538B1CC91F}"/>
              </a:ext>
            </a:extLst>
          </p:cNvPr>
          <p:cNvSpPr txBox="1"/>
          <p:nvPr/>
        </p:nvSpPr>
        <p:spPr>
          <a:xfrm>
            <a:off x="2550678" y="5568558"/>
            <a:ext cx="1475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Sijainti</a:t>
            </a:r>
            <a:r>
              <a:rPr lang="en-US" sz="1200" i="1" dirty="0"/>
              <a:t>: </a:t>
            </a:r>
            <a:r>
              <a:rPr lang="en-US" sz="1200" i="1" dirty="0" err="1"/>
              <a:t>kullakin</a:t>
            </a:r>
            <a:r>
              <a:rPr lang="en-US" sz="1200" i="1" dirty="0"/>
              <a:t> </a:t>
            </a:r>
            <a:r>
              <a:rPr lang="en-US" sz="1200" i="1" dirty="0" err="1"/>
              <a:t>kohteella</a:t>
            </a:r>
            <a:r>
              <a:rPr lang="en-US" sz="1200" i="1" dirty="0"/>
              <a:t> </a:t>
            </a:r>
            <a:r>
              <a:rPr lang="en-US" sz="1200" i="1" dirty="0" err="1"/>
              <a:t>välisijaintikokoelma</a:t>
            </a:r>
            <a:endParaRPr lang="en-FI" sz="12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DE7327-03E4-2661-03F9-0D3DFB74C919}"/>
              </a:ext>
            </a:extLst>
          </p:cNvPr>
          <p:cNvSpPr txBox="1"/>
          <p:nvPr/>
        </p:nvSpPr>
        <p:spPr>
          <a:xfrm>
            <a:off x="625642" y="5586570"/>
            <a:ext cx="1584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Välisijaintikokoelma</a:t>
            </a:r>
            <a:r>
              <a:rPr lang="en-US" sz="1200" i="1" dirty="0"/>
              <a:t> (</a:t>
            </a:r>
            <a:r>
              <a:rPr lang="en-US" sz="1200" i="1" dirty="0" err="1"/>
              <a:t>inventointi</a:t>
            </a:r>
            <a:r>
              <a:rPr lang="en-US" sz="1200" i="1" dirty="0"/>
              <a:t>-/</a:t>
            </a:r>
            <a:r>
              <a:rPr lang="en-US" sz="1200" i="1" dirty="0" err="1"/>
              <a:t>mittausohjelman</a:t>
            </a:r>
            <a:r>
              <a:rPr lang="en-US" sz="1200" i="1" dirty="0"/>
              <a:t> </a:t>
            </a:r>
            <a:r>
              <a:rPr lang="en-US" sz="1200" i="1" dirty="0" err="1"/>
              <a:t>mukainen</a:t>
            </a:r>
            <a:r>
              <a:rPr lang="en-US" sz="1200" i="1" dirty="0"/>
              <a:t>)</a:t>
            </a:r>
          </a:p>
          <a:p>
            <a:endParaRPr lang="en-US" sz="1200" i="1" dirty="0"/>
          </a:p>
          <a:p>
            <a:endParaRPr lang="en-FI" sz="1200" i="1" dirty="0"/>
          </a:p>
        </p:txBody>
      </p:sp>
    </p:spTree>
    <p:extLst>
      <p:ext uri="{BB962C8B-B14F-4D97-AF65-F5344CB8AC3E}">
        <p14:creationId xmlns:p14="http://schemas.microsoft.com/office/powerpoint/2010/main" val="44329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E8E0F-0706-B761-5B44-6A9BB0FD5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Inventointiohjelmien</a:t>
            </a:r>
            <a:r>
              <a:rPr lang="en-US" dirty="0"/>
              <a:t> </a:t>
            </a:r>
            <a:r>
              <a:rPr lang="en-US" dirty="0" err="1"/>
              <a:t>tietorakenne</a:t>
            </a:r>
            <a:r>
              <a:rPr lang="en-US" dirty="0"/>
              <a:t> </a:t>
            </a:r>
            <a:r>
              <a:rPr lang="en-US" dirty="0" err="1"/>
              <a:t>Velhossa</a:t>
            </a:r>
            <a:endParaRPr lang="en-FI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2A23F2-A7B4-3EA6-C2DD-FCA5327E8803}"/>
              </a:ext>
            </a:extLst>
          </p:cNvPr>
          <p:cNvSpPr txBox="1"/>
          <p:nvPr/>
        </p:nvSpPr>
        <p:spPr>
          <a:xfrm>
            <a:off x="866248" y="1690688"/>
            <a:ext cx="42190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err="1"/>
              <a:t>Toimittajat</a:t>
            </a:r>
            <a:r>
              <a:rPr lang="en-US" sz="1600" u="sng" dirty="0"/>
              <a:t> </a:t>
            </a:r>
            <a:r>
              <a:rPr lang="en-US" sz="1600" u="sng" dirty="0" err="1"/>
              <a:t>toimittavat</a:t>
            </a:r>
            <a:r>
              <a:rPr lang="en-US" sz="1600" u="sng" dirty="0"/>
              <a:t> </a:t>
            </a:r>
            <a:r>
              <a:rPr lang="en-US" sz="1600" u="sng" dirty="0" err="1"/>
              <a:t>tiedot</a:t>
            </a:r>
            <a:r>
              <a:rPr lang="en-US" sz="1600" u="sng" dirty="0"/>
              <a:t> </a:t>
            </a:r>
            <a:r>
              <a:rPr lang="en-US" sz="1600" u="sng" dirty="0" err="1"/>
              <a:t>Sharefilestä</a:t>
            </a:r>
            <a:r>
              <a:rPr lang="en-US" sz="1600" u="sng" dirty="0"/>
              <a:t> </a:t>
            </a:r>
            <a:r>
              <a:rPr lang="en-US" sz="1600" u="sng" dirty="0" err="1"/>
              <a:t>löytyvillä</a:t>
            </a:r>
            <a:r>
              <a:rPr lang="en-US" sz="1600" u="sng" dirty="0"/>
              <a:t> excel-</a:t>
            </a:r>
            <a:r>
              <a:rPr lang="en-US" sz="1600" u="sng" dirty="0" err="1"/>
              <a:t>pohjilla</a:t>
            </a:r>
            <a:endParaRPr lang="en-US" sz="1600" u="sng" dirty="0"/>
          </a:p>
          <a:p>
            <a:endParaRPr lang="en-US" sz="1600" u="sng" dirty="0"/>
          </a:p>
          <a:p>
            <a:r>
              <a:rPr lang="en-US" sz="1600" dirty="0" err="1"/>
              <a:t>Urakoissa</a:t>
            </a:r>
            <a:r>
              <a:rPr lang="en-US" sz="1600" dirty="0"/>
              <a:t> ja </a:t>
            </a:r>
            <a:r>
              <a:rPr lang="en-US" sz="1600" dirty="0" err="1"/>
              <a:t>inventointitapahtumissa</a:t>
            </a:r>
            <a:r>
              <a:rPr lang="en-US" sz="1600" dirty="0"/>
              <a:t> </a:t>
            </a:r>
            <a:r>
              <a:rPr lang="en-US" sz="1600" dirty="0" err="1"/>
              <a:t>yhdessä</a:t>
            </a:r>
            <a:r>
              <a:rPr lang="en-US" sz="1600" dirty="0"/>
              <a:t> </a:t>
            </a:r>
            <a:r>
              <a:rPr lang="en-US" sz="1600" dirty="0" err="1"/>
              <a:t>tiedostossa</a:t>
            </a:r>
            <a:r>
              <a:rPr lang="en-US" sz="1600" dirty="0"/>
              <a:t> </a:t>
            </a:r>
            <a:r>
              <a:rPr lang="en-US" sz="1600" dirty="0" err="1"/>
              <a:t>ilmoitetaan</a:t>
            </a:r>
            <a:r>
              <a:rPr lang="en-US" sz="1600" dirty="0"/>
              <a:t> vain </a:t>
            </a:r>
            <a:r>
              <a:rPr lang="en-US" sz="1600" dirty="0" err="1"/>
              <a:t>yksi</a:t>
            </a:r>
            <a:r>
              <a:rPr lang="en-US" sz="1600" dirty="0"/>
              <a:t> </a:t>
            </a:r>
            <a:r>
              <a:rPr lang="en-US" sz="1600" dirty="0" err="1"/>
              <a:t>kohde</a:t>
            </a:r>
            <a:r>
              <a:rPr lang="en-US" sz="1600" dirty="0"/>
              <a:t>. </a:t>
            </a:r>
            <a:r>
              <a:rPr lang="en-US" sz="1600" dirty="0" err="1"/>
              <a:t>Ylimmällä</a:t>
            </a:r>
            <a:r>
              <a:rPr lang="en-US" sz="1600" dirty="0"/>
              <a:t> </a:t>
            </a:r>
            <a:r>
              <a:rPr lang="en-US" sz="1600" dirty="0" err="1"/>
              <a:t>rivillä</a:t>
            </a:r>
            <a:r>
              <a:rPr lang="en-US" sz="1600" dirty="0"/>
              <a:t> </a:t>
            </a:r>
            <a:r>
              <a:rPr lang="en-US" sz="1600" dirty="0" err="1"/>
              <a:t>kohteen</a:t>
            </a:r>
            <a:r>
              <a:rPr lang="en-US" sz="1600" dirty="0"/>
              <a:t> </a:t>
            </a:r>
            <a:r>
              <a:rPr lang="en-US" sz="1600" dirty="0" err="1"/>
              <a:t>ensimmäinen</a:t>
            </a:r>
            <a:r>
              <a:rPr lang="en-US" sz="1600" dirty="0"/>
              <a:t> </a:t>
            </a:r>
            <a:r>
              <a:rPr lang="en-US" sz="1600" dirty="0" err="1"/>
              <a:t>välisijainti</a:t>
            </a:r>
            <a:r>
              <a:rPr lang="en-US" sz="1600" dirty="0"/>
              <a:t> ja </a:t>
            </a:r>
            <a:r>
              <a:rPr lang="en-US" sz="1600" dirty="0" err="1"/>
              <a:t>muut</a:t>
            </a:r>
            <a:r>
              <a:rPr lang="en-US" sz="1600" dirty="0"/>
              <a:t> </a:t>
            </a:r>
            <a:r>
              <a:rPr lang="en-US" sz="1600" dirty="0" err="1"/>
              <a:t>ilmoitettavat</a:t>
            </a:r>
            <a:r>
              <a:rPr lang="en-US" sz="1600" dirty="0"/>
              <a:t> </a:t>
            </a:r>
            <a:r>
              <a:rPr lang="en-US" sz="1600" dirty="0" err="1"/>
              <a:t>ominaisuustiedot</a:t>
            </a:r>
            <a:r>
              <a:rPr lang="en-US" sz="1600" dirty="0"/>
              <a:t>, </a:t>
            </a:r>
            <a:r>
              <a:rPr lang="en-US" sz="1600" dirty="0" err="1"/>
              <a:t>lopuilla</a:t>
            </a:r>
            <a:r>
              <a:rPr lang="en-US" sz="1600" dirty="0"/>
              <a:t> </a:t>
            </a:r>
            <a:r>
              <a:rPr lang="en-US" sz="1600" dirty="0" err="1"/>
              <a:t>riveillä</a:t>
            </a:r>
            <a:r>
              <a:rPr lang="en-US" sz="1600" dirty="0"/>
              <a:t> </a:t>
            </a:r>
            <a:r>
              <a:rPr lang="en-US" sz="1600" dirty="0" err="1"/>
              <a:t>ainoastaan</a:t>
            </a:r>
            <a:r>
              <a:rPr lang="en-US" sz="1600" dirty="0"/>
              <a:t> </a:t>
            </a:r>
            <a:r>
              <a:rPr lang="en-US" sz="1600" dirty="0" err="1"/>
              <a:t>sijaintikokoelman</a:t>
            </a:r>
            <a:r>
              <a:rPr lang="en-US" sz="1600" dirty="0"/>
              <a:t> </a:t>
            </a:r>
            <a:r>
              <a:rPr lang="en-US" sz="1600" dirty="0" err="1"/>
              <a:t>loput</a:t>
            </a:r>
            <a:r>
              <a:rPr lang="en-US" sz="1600" dirty="0"/>
              <a:t> </a:t>
            </a:r>
            <a:r>
              <a:rPr lang="en-US" sz="1600" dirty="0" err="1"/>
              <a:t>välisijainnit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Inventoiduissa</a:t>
            </a:r>
            <a:r>
              <a:rPr lang="en-US" sz="1600" dirty="0"/>
              <a:t> </a:t>
            </a:r>
            <a:r>
              <a:rPr lang="en-US" sz="1600" dirty="0" err="1"/>
              <a:t>tiedoissa</a:t>
            </a:r>
            <a:r>
              <a:rPr lang="en-US" sz="1600" dirty="0"/>
              <a:t> </a:t>
            </a:r>
            <a:r>
              <a:rPr lang="en-US" sz="1600" dirty="0" err="1"/>
              <a:t>yhdessä</a:t>
            </a:r>
            <a:r>
              <a:rPr lang="en-US" sz="1600" dirty="0"/>
              <a:t> </a:t>
            </a:r>
            <a:r>
              <a:rPr lang="en-US" sz="1600" dirty="0" err="1"/>
              <a:t>tiedostossa</a:t>
            </a:r>
            <a:r>
              <a:rPr lang="en-US" sz="1600" dirty="0"/>
              <a:t> </a:t>
            </a:r>
            <a:r>
              <a:rPr lang="en-US" sz="1600" dirty="0" err="1"/>
              <a:t>ilmoitetaan</a:t>
            </a:r>
            <a:r>
              <a:rPr lang="en-US" sz="1600" dirty="0"/>
              <a:t> </a:t>
            </a:r>
            <a:r>
              <a:rPr lang="en-US" sz="1600" dirty="0" err="1"/>
              <a:t>kaikki</a:t>
            </a:r>
            <a:r>
              <a:rPr lang="en-US" sz="1600" dirty="0"/>
              <a:t> </a:t>
            </a:r>
            <a:r>
              <a:rPr lang="en-US" sz="1600" dirty="0" err="1"/>
              <a:t>samassa</a:t>
            </a:r>
            <a:r>
              <a:rPr lang="en-US" sz="1600" dirty="0"/>
              <a:t> </a:t>
            </a:r>
            <a:r>
              <a:rPr lang="en-US" sz="1600" dirty="0" err="1"/>
              <a:t>inventointitapahtumassa</a:t>
            </a:r>
            <a:r>
              <a:rPr lang="en-US" sz="1600" dirty="0"/>
              <a:t> </a:t>
            </a:r>
            <a:r>
              <a:rPr lang="en-US" sz="1600" dirty="0" err="1"/>
              <a:t>inventoidut</a:t>
            </a:r>
            <a:r>
              <a:rPr lang="en-US" sz="1600" dirty="0"/>
              <a:t> </a:t>
            </a:r>
            <a:r>
              <a:rPr lang="en-US" sz="1600" dirty="0" err="1"/>
              <a:t>kohteet</a:t>
            </a:r>
            <a:r>
              <a:rPr lang="en-US" sz="1600" dirty="0"/>
              <a:t>, </a:t>
            </a:r>
            <a:r>
              <a:rPr lang="en-US" sz="1600" dirty="0" err="1"/>
              <a:t>jotka</a:t>
            </a:r>
            <a:r>
              <a:rPr lang="en-US" sz="1600" dirty="0"/>
              <a:t> </a:t>
            </a:r>
            <a:r>
              <a:rPr lang="en-US" sz="1600" dirty="0" err="1"/>
              <a:t>tullaan</a:t>
            </a:r>
            <a:r>
              <a:rPr lang="en-US" sz="1600" dirty="0"/>
              <a:t> </a:t>
            </a:r>
            <a:r>
              <a:rPr lang="en-US" sz="1600" dirty="0" err="1"/>
              <a:t>tallentamaan</a:t>
            </a:r>
            <a:r>
              <a:rPr lang="en-US" sz="1600" dirty="0"/>
              <a:t> </a:t>
            </a:r>
            <a:r>
              <a:rPr lang="en-US" sz="1600" dirty="0" err="1"/>
              <a:t>samaan</a:t>
            </a:r>
            <a:r>
              <a:rPr lang="en-US" sz="1600" dirty="0"/>
              <a:t> </a:t>
            </a:r>
            <a:r>
              <a:rPr lang="en-US" sz="1600" dirty="0" err="1"/>
              <a:t>kohdeluokkaan</a:t>
            </a:r>
            <a:r>
              <a:rPr lang="en-US" sz="1600" dirty="0"/>
              <a:t> (</a:t>
            </a:r>
            <a:r>
              <a:rPr lang="en-US" sz="1600" dirty="0" err="1"/>
              <a:t>esim</a:t>
            </a:r>
            <a:r>
              <a:rPr lang="en-US" sz="1600" dirty="0"/>
              <a:t>. </a:t>
            </a:r>
            <a:r>
              <a:rPr lang="en-US" sz="1600" dirty="0" err="1"/>
              <a:t>Päällystevauriokartoituksissa</a:t>
            </a:r>
            <a:r>
              <a:rPr lang="en-US" sz="1600" dirty="0"/>
              <a:t> </a:t>
            </a:r>
            <a:r>
              <a:rPr lang="en-US" sz="1600" dirty="0" err="1"/>
              <a:t>menevät</a:t>
            </a:r>
            <a:r>
              <a:rPr lang="en-US" sz="1600" dirty="0"/>
              <a:t> </a:t>
            </a:r>
            <a:r>
              <a:rPr lang="en-US" sz="1600" dirty="0" err="1"/>
              <a:t>kaikki</a:t>
            </a:r>
            <a:r>
              <a:rPr lang="en-US" sz="1600" dirty="0"/>
              <a:t> </a:t>
            </a:r>
            <a:r>
              <a:rPr lang="en-US" sz="1600" dirty="0" err="1"/>
              <a:t>samaan</a:t>
            </a:r>
            <a:r>
              <a:rPr lang="en-US" sz="1600" dirty="0"/>
              <a:t> </a:t>
            </a:r>
            <a:r>
              <a:rPr lang="en-US" sz="1600" dirty="0" err="1"/>
              <a:t>kohdeluokkaan</a:t>
            </a:r>
            <a:r>
              <a:rPr lang="en-US" sz="1600" dirty="0"/>
              <a:t>, </a:t>
            </a:r>
            <a:r>
              <a:rPr lang="en-US" sz="1600" dirty="0" err="1"/>
              <a:t>kuivatusinventoinneissa</a:t>
            </a:r>
            <a:r>
              <a:rPr lang="en-US" sz="1600" dirty="0"/>
              <a:t> </a:t>
            </a:r>
            <a:r>
              <a:rPr lang="en-US" sz="1600" dirty="0" err="1"/>
              <a:t>useaan</a:t>
            </a:r>
            <a:r>
              <a:rPr lang="en-US" sz="1600" dirty="0"/>
              <a:t> </a:t>
            </a:r>
            <a:r>
              <a:rPr lang="en-US" sz="1600" dirty="0" err="1"/>
              <a:t>eri</a:t>
            </a:r>
            <a:r>
              <a:rPr lang="en-US" sz="1600" dirty="0"/>
              <a:t> </a:t>
            </a:r>
            <a:r>
              <a:rPr lang="en-US" sz="1600" dirty="0" err="1"/>
              <a:t>kohdeluokkaan</a:t>
            </a:r>
            <a:r>
              <a:rPr lang="en-US" sz="1600" dirty="0"/>
              <a:t>)</a:t>
            </a:r>
          </a:p>
          <a:p>
            <a:endParaRPr lang="en-US" sz="1600" u="sng" dirty="0"/>
          </a:p>
          <a:p>
            <a:endParaRPr lang="en-US" sz="1600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C89B5E-1E7B-2D6E-4055-B1A41495D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369" y="1774169"/>
            <a:ext cx="6848475" cy="1452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309908-FAB7-25EF-4A2F-5686423D4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369" y="3386301"/>
            <a:ext cx="6848476" cy="1378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0F86C0-B6F3-F35D-EFEB-13AACFCF46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3369" y="4930728"/>
            <a:ext cx="6849413" cy="1562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C245CB6-E580-CC39-7D10-A59AF53F7E3E}"/>
              </a:ext>
            </a:extLst>
          </p:cNvPr>
          <p:cNvSpPr txBox="1"/>
          <p:nvPr/>
        </p:nvSpPr>
        <p:spPr>
          <a:xfrm>
            <a:off x="9505950" y="2295525"/>
            <a:ext cx="1301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Muu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urakka</a:t>
            </a:r>
            <a:endParaRPr lang="en-FI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6C0E78-1901-85B2-4404-464075D3E635}"/>
              </a:ext>
            </a:extLst>
          </p:cNvPr>
          <p:cNvSpPr txBox="1"/>
          <p:nvPr/>
        </p:nvSpPr>
        <p:spPr>
          <a:xfrm>
            <a:off x="9505950" y="3890809"/>
            <a:ext cx="222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Inventointitapahtuma</a:t>
            </a:r>
            <a:endParaRPr lang="en-FI" dirty="0">
              <a:solidFill>
                <a:schemeClr val="accent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83E5FD-BCF1-8116-E51E-7ADA42C19A50}"/>
              </a:ext>
            </a:extLst>
          </p:cNvPr>
          <p:cNvSpPr txBox="1"/>
          <p:nvPr/>
        </p:nvSpPr>
        <p:spPr>
          <a:xfrm>
            <a:off x="9706475" y="5527135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Inventoidut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tiedot</a:t>
            </a:r>
            <a:endParaRPr lang="en-FI" dirty="0">
              <a:solidFill>
                <a:schemeClr val="accent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B72AF2-D950-EC85-ABE3-14DC4C89B8D8}"/>
              </a:ext>
            </a:extLst>
          </p:cNvPr>
          <p:cNvGrpSpPr/>
          <p:nvPr/>
        </p:nvGrpSpPr>
        <p:grpSpPr>
          <a:xfrm>
            <a:off x="6705600" y="2139501"/>
            <a:ext cx="2758437" cy="2625149"/>
            <a:chOff x="6705600" y="2139501"/>
            <a:chExt cx="2758437" cy="262514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EABD074-AEE9-0FC6-FD59-541EC35C4900}"/>
                </a:ext>
              </a:extLst>
            </p:cNvPr>
            <p:cNvSpPr/>
            <p:nvPr/>
          </p:nvSpPr>
          <p:spPr>
            <a:xfrm>
              <a:off x="7611174" y="2139501"/>
              <a:ext cx="1852863" cy="14524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Ilmoitetaan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mahdollisimman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yhtenäisinä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tieosuuksina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ei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esim</a:t>
              </a:r>
              <a:r>
                <a:rPr lang="en-US" sz="1200" dirty="0">
                  <a:solidFill>
                    <a:schemeClr val="tx1"/>
                  </a:solidFill>
                </a:rPr>
                <a:t>. 10 m </a:t>
              </a:r>
              <a:r>
                <a:rPr lang="en-US" sz="1200" dirty="0" err="1">
                  <a:solidFill>
                    <a:schemeClr val="tx1"/>
                  </a:solidFill>
                </a:rPr>
                <a:t>pätkinä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jos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peräkkäisiä</a:t>
              </a:r>
              <a:r>
                <a:rPr lang="en-US" sz="1200" dirty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</a:t>
              </a:r>
              <a:r>
                <a:rPr lang="en-US" sz="1200" dirty="0" err="1">
                  <a:solidFill>
                    <a:schemeClr val="tx1"/>
                  </a:solidFill>
                </a:rPr>
                <a:t>Rampit</a:t>
              </a:r>
              <a:r>
                <a:rPr lang="en-US" sz="1200" dirty="0">
                  <a:solidFill>
                    <a:schemeClr val="tx1"/>
                  </a:solidFill>
                </a:rPr>
                <a:t> ja </a:t>
              </a:r>
              <a:r>
                <a:rPr lang="en-US" sz="1200" dirty="0" err="1">
                  <a:solidFill>
                    <a:schemeClr val="tx1"/>
                  </a:solidFill>
                </a:rPr>
                <a:t>käpyt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kukin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tieosa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omanaan</a:t>
              </a:r>
              <a:r>
                <a:rPr lang="en-US" sz="1200" dirty="0">
                  <a:solidFill>
                    <a:schemeClr val="tx1"/>
                  </a:solidFill>
                </a:rPr>
                <a:t>!)</a:t>
              </a:r>
              <a:endParaRPr lang="en-FI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2BD061C-6E2E-31FF-F7B3-B5D3B4F3CEA6}"/>
                </a:ext>
              </a:extLst>
            </p:cNvPr>
            <p:cNvCxnSpPr/>
            <p:nvPr/>
          </p:nvCxnSpPr>
          <p:spPr>
            <a:xfrm flipH="1" flipV="1">
              <a:off x="6705600" y="2500394"/>
              <a:ext cx="906379" cy="1644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4B389F7-8A42-10F2-5D78-724D67EB40E4}"/>
                </a:ext>
              </a:extLst>
            </p:cNvPr>
            <p:cNvCxnSpPr/>
            <p:nvPr/>
          </p:nvCxnSpPr>
          <p:spPr>
            <a:xfrm flipH="1">
              <a:off x="7034463" y="3294401"/>
              <a:ext cx="576711" cy="5286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581D007-A055-7787-D105-4AD3380D4A6B}"/>
                </a:ext>
              </a:extLst>
            </p:cNvPr>
            <p:cNvSpPr/>
            <p:nvPr/>
          </p:nvSpPr>
          <p:spPr>
            <a:xfrm>
              <a:off x="7237017" y="3989105"/>
              <a:ext cx="2227020" cy="77554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Samaan </a:t>
              </a:r>
              <a:r>
                <a:rPr lang="en-US" sz="1200" dirty="0" err="1">
                  <a:solidFill>
                    <a:schemeClr val="tx1"/>
                  </a:solidFill>
                </a:rPr>
                <a:t>urakkaan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liittyvien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inventointitapahtumien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sisällä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ei</a:t>
              </a:r>
              <a:r>
                <a:rPr lang="en-US" sz="1200" dirty="0">
                  <a:solidFill>
                    <a:schemeClr val="tx1"/>
                  </a:solidFill>
                </a:rPr>
                <a:t> tule olla </a:t>
              </a:r>
              <a:r>
                <a:rPr lang="en-US" sz="1200" dirty="0" err="1">
                  <a:solidFill>
                    <a:schemeClr val="tx1"/>
                  </a:solidFill>
                </a:rPr>
                <a:t>päällekkäisyyksiä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sijainneissa</a:t>
              </a:r>
              <a:r>
                <a:rPr lang="en-US" sz="1200" dirty="0">
                  <a:solidFill>
                    <a:schemeClr val="tx1"/>
                  </a:solidFill>
                </a:rPr>
                <a:t>.</a:t>
              </a:r>
              <a:endParaRPr lang="en-FI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22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7E54B8-81CC-76B3-16CD-AB8757B5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Inventointitiedot</a:t>
            </a:r>
            <a:r>
              <a:rPr lang="en-US" dirty="0"/>
              <a:t> </a:t>
            </a:r>
            <a:r>
              <a:rPr lang="en-US" dirty="0" err="1"/>
              <a:t>operaattorin</a:t>
            </a:r>
            <a:r>
              <a:rPr lang="en-US" dirty="0"/>
              <a:t> </a:t>
            </a:r>
            <a:r>
              <a:rPr lang="en-US" dirty="0" err="1"/>
              <a:t>silmin</a:t>
            </a:r>
            <a:r>
              <a:rPr lang="en-US" dirty="0"/>
              <a:t> – case </a:t>
            </a:r>
            <a:r>
              <a:rPr lang="en-US" dirty="0" err="1"/>
              <a:t>kuivatusinventoinnit</a:t>
            </a:r>
            <a:endParaRPr lang="en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B9429-DCDF-3806-F8FC-7082374FC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3" y="1690688"/>
            <a:ext cx="7219951" cy="50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8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7E54B8-81CC-76B3-16CD-AB8757B5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Inventointitiedot</a:t>
            </a:r>
            <a:r>
              <a:rPr lang="en-US" dirty="0"/>
              <a:t> </a:t>
            </a:r>
            <a:r>
              <a:rPr lang="en-US" dirty="0" err="1"/>
              <a:t>operaattorin</a:t>
            </a:r>
            <a:r>
              <a:rPr lang="en-US" dirty="0"/>
              <a:t> </a:t>
            </a:r>
            <a:r>
              <a:rPr lang="en-US" dirty="0" err="1"/>
              <a:t>silmin</a:t>
            </a:r>
            <a:r>
              <a:rPr lang="en-US" dirty="0"/>
              <a:t> – case </a:t>
            </a:r>
            <a:r>
              <a:rPr lang="en-US" dirty="0" err="1"/>
              <a:t>kuivatusinventoinnit</a:t>
            </a:r>
            <a:endParaRPr lang="en-FI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74DCF34-70B8-269B-1E9E-D9F667957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78516"/>
              </p:ext>
            </p:extLst>
          </p:nvPr>
        </p:nvGraphicFramePr>
        <p:xfrm>
          <a:off x="652386" y="1690688"/>
          <a:ext cx="945414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537">
                  <a:extLst>
                    <a:ext uri="{9D8B030D-6E8A-4147-A177-3AD203B41FA5}">
                      <a16:colId xmlns:a16="http://schemas.microsoft.com/office/drawing/2014/main" val="2400334946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389007788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197214443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1865263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Inventoitu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tieto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substanssi</a:t>
                      </a:r>
                      <a:r>
                        <a:rPr lang="en-US" sz="1200" dirty="0"/>
                        <a:t>)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Velhon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kohdeluokka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Mitä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operaattori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tekee</a:t>
                      </a:r>
                      <a:r>
                        <a:rPr lang="en-US" sz="1200" dirty="0"/>
                        <a:t>?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Yhteys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fyysiseen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kohteeseen</a:t>
                      </a:r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Uusi </a:t>
                      </a:r>
                      <a:r>
                        <a:rPr lang="en-US" sz="1200" dirty="0" err="1"/>
                        <a:t>ojan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pohja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Tiealueen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poikkileikkaus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ojan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pohja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Lisätään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uusi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05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Ojan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pohjan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vaurio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Kunto</a:t>
                      </a:r>
                      <a:r>
                        <a:rPr lang="en-US" sz="1200" dirty="0"/>
                        <a:t>- ja </a:t>
                      </a:r>
                      <a:r>
                        <a:rPr lang="en-US" sz="1200" dirty="0" err="1"/>
                        <a:t>vauriotiedot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välimäinen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tiealueen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poikkileikkausvaurio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Lisätään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uusi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Olemassa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olevaan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ojan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pohja</a:t>
                      </a:r>
                      <a:r>
                        <a:rPr lang="en-US" sz="1200" dirty="0"/>
                        <a:t> –</a:t>
                      </a:r>
                      <a:r>
                        <a:rPr lang="en-US" sz="1200" dirty="0" err="1"/>
                        <a:t>kohteeseen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sijaintitarkenteella</a:t>
                      </a:r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52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Ojan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pohjan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puute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Kunto</a:t>
                      </a:r>
                      <a:r>
                        <a:rPr lang="en-US" sz="1200" dirty="0"/>
                        <a:t>- ja </a:t>
                      </a:r>
                      <a:r>
                        <a:rPr lang="en-US" sz="1200" dirty="0" err="1"/>
                        <a:t>vauriotiedot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välimäinen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puute</a:t>
                      </a:r>
                      <a:endParaRPr lang="en-FI" sz="1200" dirty="0"/>
                    </a:p>
                    <a:p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Lisätään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uusi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40320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9CC1400-B598-3AA9-698E-BF528FC99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14944"/>
              </p:ext>
            </p:extLst>
          </p:nvPr>
        </p:nvGraphicFramePr>
        <p:xfrm>
          <a:off x="652386" y="3692744"/>
          <a:ext cx="9454148" cy="146812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363537">
                  <a:extLst>
                    <a:ext uri="{9D8B030D-6E8A-4147-A177-3AD203B41FA5}">
                      <a16:colId xmlns:a16="http://schemas.microsoft.com/office/drawing/2014/main" val="2400334946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389007788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197214443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1865263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Uusi </a:t>
                      </a:r>
                      <a:r>
                        <a:rPr lang="en-US" sz="1200" dirty="0" err="1"/>
                        <a:t>rumpuputki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Varusteet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rumpuputket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Lisätään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uusi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Rumpuputken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vaurio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Varusteet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rumpuputket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Päivitetään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olemassa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olevaa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kohdetta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05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Rumpuputken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puute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Kunto</a:t>
                      </a:r>
                      <a:r>
                        <a:rPr lang="en-US" sz="1200" dirty="0"/>
                        <a:t>- ja </a:t>
                      </a:r>
                      <a:r>
                        <a:rPr lang="en-US" sz="1200" dirty="0" err="1"/>
                        <a:t>vauriotiedot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pistemänen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puute</a:t>
                      </a:r>
                      <a:endParaRPr lang="en-FI" sz="1200" dirty="0"/>
                    </a:p>
                    <a:p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Lisätään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uusi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85268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2862EF-06A1-229F-0260-05FDB195D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83772"/>
              </p:ext>
            </p:extLst>
          </p:nvPr>
        </p:nvGraphicFramePr>
        <p:xfrm>
          <a:off x="652386" y="5160864"/>
          <a:ext cx="9454148" cy="150463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363537">
                  <a:extLst>
                    <a:ext uri="{9D8B030D-6E8A-4147-A177-3AD203B41FA5}">
                      <a16:colId xmlns:a16="http://schemas.microsoft.com/office/drawing/2014/main" val="2400334946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389007788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197214443"/>
                    </a:ext>
                  </a:extLst>
                </a:gridCol>
                <a:gridCol w="2363537">
                  <a:extLst>
                    <a:ext uri="{9D8B030D-6E8A-4147-A177-3AD203B41FA5}">
                      <a16:colId xmlns:a16="http://schemas.microsoft.com/office/drawing/2014/main" val="1865263590"/>
                    </a:ext>
                  </a:extLst>
                </a:gridCol>
              </a:tblGrid>
              <a:tr h="752316">
                <a:tc>
                  <a:txBody>
                    <a:bodyPr/>
                    <a:lstStyle/>
                    <a:p>
                      <a:r>
                        <a:rPr lang="en-US" sz="1200" dirty="0" err="1"/>
                        <a:t>Kaistavaurio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Kunto</a:t>
                      </a:r>
                      <a:r>
                        <a:rPr lang="en-US" sz="1200" dirty="0"/>
                        <a:t>- ja </a:t>
                      </a:r>
                      <a:r>
                        <a:rPr lang="en-US" sz="1200" dirty="0" err="1"/>
                        <a:t>vauriotiedot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välimäinen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tiealueen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poikkileikkausvaurio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Lisätään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uusi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Olemassa olevaan kaista –kohteeseen sijaintitarkenteella</a:t>
                      </a:r>
                    </a:p>
                    <a:p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0054"/>
                  </a:ext>
                </a:extLst>
              </a:tr>
              <a:tr h="752316">
                <a:tc>
                  <a:txBody>
                    <a:bodyPr/>
                    <a:lstStyle/>
                    <a:p>
                      <a:r>
                        <a:rPr lang="en-US" sz="1200" dirty="0" err="1"/>
                        <a:t>Tukipientareen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vaurio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Kunto</a:t>
                      </a:r>
                      <a:r>
                        <a:rPr lang="en-US" sz="1200" dirty="0"/>
                        <a:t>- ja </a:t>
                      </a:r>
                      <a:r>
                        <a:rPr lang="en-US" sz="1200" dirty="0" err="1"/>
                        <a:t>vauriotiedot</a:t>
                      </a:r>
                      <a:r>
                        <a:rPr lang="en-US" sz="1200" dirty="0"/>
                        <a:t> / </a:t>
                      </a:r>
                      <a:r>
                        <a:rPr lang="en-US" sz="1200" dirty="0" err="1"/>
                        <a:t>välimäinen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tiealueen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poikkileikkausvaurio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Lisätään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uusi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kohde</a:t>
                      </a:r>
                      <a:endParaRPr lang="en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Olemassa olevaan piennar –kohteeseen sijaintitarkenteella</a:t>
                      </a:r>
                    </a:p>
                    <a:p>
                      <a:endParaRPr lang="en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056858"/>
                  </a:ext>
                </a:extLst>
              </a:tr>
            </a:tbl>
          </a:graphicData>
        </a:graphic>
      </p:graphicFrame>
      <p:sp>
        <p:nvSpPr>
          <p:cNvPr id="2" name="Right Brace 1">
            <a:extLst>
              <a:ext uri="{FF2B5EF4-FFF2-40B4-BE49-F238E27FC236}">
                <a16:creationId xmlns:a16="http://schemas.microsoft.com/office/drawing/2014/main" id="{06FB94BF-807A-F21C-6A28-E58F5BA721AD}"/>
              </a:ext>
            </a:extLst>
          </p:cNvPr>
          <p:cNvSpPr/>
          <p:nvPr/>
        </p:nvSpPr>
        <p:spPr>
          <a:xfrm>
            <a:off x="10178718" y="2149642"/>
            <a:ext cx="569495" cy="45158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F59D93-50AC-299D-C8DB-24E76B39FCFF}"/>
              </a:ext>
            </a:extLst>
          </p:cNvPr>
          <p:cNvSpPr txBox="1"/>
          <p:nvPr/>
        </p:nvSpPr>
        <p:spPr>
          <a:xfrm>
            <a:off x="10722823" y="3715071"/>
            <a:ext cx="1316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Kaikilla</a:t>
            </a:r>
            <a:r>
              <a:rPr lang="en-US" sz="1200" dirty="0"/>
              <a:t> </a:t>
            </a:r>
            <a:r>
              <a:rPr lang="en-US" sz="1200" dirty="0" err="1"/>
              <a:t>kohteilla</a:t>
            </a:r>
            <a:r>
              <a:rPr lang="en-US" sz="1200" dirty="0"/>
              <a:t> </a:t>
            </a:r>
            <a:r>
              <a:rPr lang="en-US" sz="1200" dirty="0" err="1"/>
              <a:t>yhteys</a:t>
            </a:r>
            <a:endParaRPr lang="en-US" sz="1200" dirty="0"/>
          </a:p>
          <a:p>
            <a:r>
              <a:rPr lang="en-US" sz="1200" dirty="0" err="1"/>
              <a:t>vastaavaan</a:t>
            </a:r>
            <a:r>
              <a:rPr lang="en-US" sz="1200" dirty="0"/>
              <a:t> </a:t>
            </a:r>
            <a:r>
              <a:rPr lang="en-US" sz="1200" dirty="0" err="1"/>
              <a:t>inventointi-tapahtumaan</a:t>
            </a:r>
            <a:endParaRPr lang="en-US" sz="1200" dirty="0"/>
          </a:p>
          <a:p>
            <a:r>
              <a:rPr lang="en-US" sz="1200" dirty="0" err="1"/>
              <a:t>muutoksen</a:t>
            </a:r>
            <a:r>
              <a:rPr lang="en-US" sz="1200" dirty="0"/>
              <a:t> </a:t>
            </a:r>
            <a:r>
              <a:rPr lang="en-US" sz="1200" dirty="0" err="1"/>
              <a:t>lähde</a:t>
            </a:r>
            <a:r>
              <a:rPr lang="en-US" sz="1200" dirty="0"/>
              <a:t> </a:t>
            </a:r>
            <a:r>
              <a:rPr lang="en-US" sz="1200" dirty="0" err="1"/>
              <a:t>OID:lla</a:t>
            </a:r>
            <a:endParaRPr lang="en-FI" sz="1200" dirty="0"/>
          </a:p>
        </p:txBody>
      </p:sp>
    </p:spTree>
    <p:extLst>
      <p:ext uri="{BB962C8B-B14F-4D97-AF65-F5344CB8AC3E}">
        <p14:creationId xmlns:p14="http://schemas.microsoft.com/office/powerpoint/2010/main" val="248487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778E-DA3E-5C49-48E7-5F524977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Esille</a:t>
            </a:r>
            <a:r>
              <a:rPr lang="en-US" dirty="0"/>
              <a:t> </a:t>
            </a:r>
            <a:r>
              <a:rPr lang="en-US" dirty="0" err="1"/>
              <a:t>tulleita</a:t>
            </a:r>
            <a:r>
              <a:rPr lang="en-US" dirty="0"/>
              <a:t> </a:t>
            </a:r>
            <a:r>
              <a:rPr lang="en-US" dirty="0" err="1"/>
              <a:t>tilanteita</a:t>
            </a:r>
            <a:r>
              <a:rPr lang="en-US" dirty="0"/>
              <a:t> </a:t>
            </a:r>
            <a:r>
              <a:rPr lang="en-US" dirty="0" err="1"/>
              <a:t>tietojen</a:t>
            </a:r>
            <a:r>
              <a:rPr lang="en-US" dirty="0"/>
              <a:t> </a:t>
            </a:r>
            <a:r>
              <a:rPr lang="en-US" dirty="0" err="1"/>
              <a:t>validoinnissa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CA44-3714-093C-C869-74A48F501D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Loppuetäisyys</a:t>
            </a:r>
            <a:r>
              <a:rPr lang="en-US" dirty="0"/>
              <a:t> 0</a:t>
            </a:r>
          </a:p>
          <a:p>
            <a:pPr lvl="1"/>
            <a:r>
              <a:rPr lang="en-US" dirty="0"/>
              <a:t>Velho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hyväksy</a:t>
            </a:r>
            <a:r>
              <a:rPr lang="en-US" dirty="0"/>
              <a:t> -&gt; </a:t>
            </a:r>
            <a:r>
              <a:rPr lang="en-US" dirty="0" err="1"/>
              <a:t>käytettävä</a:t>
            </a:r>
            <a:r>
              <a:rPr lang="en-US" dirty="0"/>
              <a:t> </a:t>
            </a:r>
            <a:r>
              <a:rPr lang="en-US" dirty="0" err="1"/>
              <a:t>edellisen</a:t>
            </a:r>
            <a:r>
              <a:rPr lang="en-US" dirty="0"/>
              <a:t> </a:t>
            </a:r>
            <a:r>
              <a:rPr lang="en-US" dirty="0" err="1"/>
              <a:t>tieosan</a:t>
            </a:r>
            <a:r>
              <a:rPr lang="en-US" dirty="0"/>
              <a:t> </a:t>
            </a:r>
            <a:r>
              <a:rPr lang="en-US" dirty="0" err="1"/>
              <a:t>viimeistä</a:t>
            </a:r>
            <a:r>
              <a:rPr lang="en-US" dirty="0"/>
              <a:t> </a:t>
            </a:r>
            <a:r>
              <a:rPr lang="en-US" dirty="0" err="1"/>
              <a:t>metriä</a:t>
            </a:r>
            <a:endParaRPr lang="en-US" dirty="0"/>
          </a:p>
          <a:p>
            <a:pPr lvl="1"/>
            <a:r>
              <a:rPr lang="en-US" dirty="0" err="1"/>
              <a:t>Loppuosa</a:t>
            </a:r>
            <a:r>
              <a:rPr lang="en-US" dirty="0"/>
              <a:t> 0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myöskään</a:t>
            </a:r>
            <a:r>
              <a:rPr lang="en-US" dirty="0"/>
              <a:t> </a:t>
            </a:r>
            <a:r>
              <a:rPr lang="en-US" dirty="0" err="1"/>
              <a:t>sallittu</a:t>
            </a:r>
            <a:endParaRPr lang="en-US" dirty="0"/>
          </a:p>
          <a:p>
            <a:pPr lvl="1"/>
            <a:r>
              <a:rPr lang="en-US" dirty="0" err="1"/>
              <a:t>Operaattori</a:t>
            </a:r>
            <a:r>
              <a:rPr lang="en-US" dirty="0"/>
              <a:t> </a:t>
            </a:r>
            <a:r>
              <a:rPr lang="en-US" dirty="0" err="1"/>
              <a:t>palauttaa</a:t>
            </a:r>
            <a:r>
              <a:rPr lang="en-US" dirty="0"/>
              <a:t> </a:t>
            </a:r>
            <a:r>
              <a:rPr lang="en-US" dirty="0" err="1"/>
              <a:t>toimittajalle</a:t>
            </a:r>
            <a:r>
              <a:rPr lang="en-US" dirty="0"/>
              <a:t> </a:t>
            </a:r>
            <a:r>
              <a:rPr lang="en-US" dirty="0" err="1"/>
              <a:t>uudelleen</a:t>
            </a:r>
            <a:r>
              <a:rPr lang="en-US" dirty="0"/>
              <a:t> </a:t>
            </a:r>
            <a:r>
              <a:rPr lang="en-US" dirty="0" err="1"/>
              <a:t>täytettäväksi</a:t>
            </a:r>
            <a:endParaRPr lang="en-US" dirty="0"/>
          </a:p>
          <a:p>
            <a:r>
              <a:rPr lang="en-US" dirty="0" err="1"/>
              <a:t>Identtiset</a:t>
            </a:r>
            <a:r>
              <a:rPr lang="en-US" dirty="0"/>
              <a:t> </a:t>
            </a:r>
            <a:r>
              <a:rPr lang="en-US" dirty="0" err="1"/>
              <a:t>sijainnit</a:t>
            </a:r>
            <a:endParaRPr lang="en-US" dirty="0"/>
          </a:p>
          <a:p>
            <a:pPr lvl="1"/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vaarallinen</a:t>
            </a:r>
            <a:r>
              <a:rPr lang="en-US" dirty="0"/>
              <a:t>, </a:t>
            </a:r>
            <a:r>
              <a:rPr lang="en-US" dirty="0" err="1"/>
              <a:t>operaattorilla</a:t>
            </a:r>
            <a:r>
              <a:rPr lang="en-US" dirty="0"/>
              <a:t> </a:t>
            </a:r>
            <a:r>
              <a:rPr lang="en-US" dirty="0" err="1"/>
              <a:t>automaattinen</a:t>
            </a:r>
            <a:r>
              <a:rPr lang="en-US" dirty="0"/>
              <a:t> </a:t>
            </a:r>
            <a:r>
              <a:rPr lang="en-US" dirty="0" err="1"/>
              <a:t>duplikaatin</a:t>
            </a:r>
            <a:r>
              <a:rPr lang="en-US" dirty="0"/>
              <a:t> </a:t>
            </a:r>
            <a:r>
              <a:rPr lang="en-US" dirty="0" err="1"/>
              <a:t>poisto</a:t>
            </a:r>
            <a:endParaRPr lang="en-US" dirty="0"/>
          </a:p>
          <a:p>
            <a:pPr lvl="1"/>
            <a:r>
              <a:rPr lang="en-US" dirty="0"/>
              <a:t>Mutta: </a:t>
            </a:r>
            <a:r>
              <a:rPr lang="en-US" dirty="0" err="1"/>
              <a:t>toimittajan</a:t>
            </a:r>
            <a:r>
              <a:rPr lang="en-US" dirty="0"/>
              <a:t> </a:t>
            </a:r>
            <a:r>
              <a:rPr lang="en-US" dirty="0" err="1"/>
              <a:t>varmistettava</a:t>
            </a:r>
            <a:r>
              <a:rPr lang="en-US" dirty="0"/>
              <a:t>, </a:t>
            </a:r>
            <a:r>
              <a:rPr lang="en-US" dirty="0" err="1"/>
              <a:t>ettei</a:t>
            </a:r>
            <a:r>
              <a:rPr lang="en-US" dirty="0"/>
              <a:t> </a:t>
            </a:r>
            <a:r>
              <a:rPr lang="en-US" dirty="0" err="1"/>
              <a:t>esim</a:t>
            </a:r>
            <a:r>
              <a:rPr lang="en-US" dirty="0"/>
              <a:t>. copy-paste </a:t>
            </a:r>
            <a:r>
              <a:rPr lang="en-US" dirty="0" err="1"/>
              <a:t>hävitetty</a:t>
            </a:r>
            <a:r>
              <a:rPr lang="en-US" dirty="0"/>
              <a:t> </a:t>
            </a:r>
            <a:r>
              <a:rPr lang="en-US" dirty="0" err="1"/>
              <a:t>toista</a:t>
            </a:r>
            <a:r>
              <a:rPr lang="en-US" dirty="0"/>
              <a:t> </a:t>
            </a:r>
            <a:r>
              <a:rPr lang="en-US" dirty="0" err="1"/>
              <a:t>sijaintia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F5750C-982C-93E2-42EF-116DC3B98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333" y="1825625"/>
            <a:ext cx="5344590" cy="18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2FA570A-72C8-D098-34E9-B43ADCF947EB}"/>
              </a:ext>
            </a:extLst>
          </p:cNvPr>
          <p:cNvSpPr/>
          <p:nvPr/>
        </p:nvSpPr>
        <p:spPr>
          <a:xfrm>
            <a:off x="9930063" y="2951746"/>
            <a:ext cx="452186" cy="3208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2127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778E-DA3E-5C49-48E7-5F524977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Esille</a:t>
            </a:r>
            <a:r>
              <a:rPr lang="en-US" dirty="0"/>
              <a:t> </a:t>
            </a:r>
            <a:r>
              <a:rPr lang="en-US" dirty="0" err="1"/>
              <a:t>tulleita</a:t>
            </a:r>
            <a:r>
              <a:rPr lang="en-US" dirty="0"/>
              <a:t> </a:t>
            </a:r>
            <a:r>
              <a:rPr lang="en-US" dirty="0" err="1"/>
              <a:t>tilanteita</a:t>
            </a:r>
            <a:r>
              <a:rPr lang="en-US" dirty="0"/>
              <a:t> </a:t>
            </a:r>
            <a:r>
              <a:rPr lang="en-US" dirty="0" err="1"/>
              <a:t>tietojen</a:t>
            </a:r>
            <a:r>
              <a:rPr lang="en-US" dirty="0"/>
              <a:t> </a:t>
            </a:r>
            <a:r>
              <a:rPr lang="en-US" dirty="0" err="1"/>
              <a:t>validoinnissa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CA44-3714-093C-C869-74A48F501D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Desimaaliluvut</a:t>
            </a:r>
            <a:r>
              <a:rPr lang="en-US" dirty="0"/>
              <a:t> </a:t>
            </a:r>
            <a:r>
              <a:rPr lang="en-US" dirty="0" err="1"/>
              <a:t>sijainneissa</a:t>
            </a:r>
            <a:endParaRPr lang="en-US" dirty="0"/>
          </a:p>
          <a:p>
            <a:pPr lvl="1"/>
            <a:r>
              <a:rPr lang="en-US" dirty="0"/>
              <a:t>Velho </a:t>
            </a:r>
            <a:r>
              <a:rPr lang="en-US" dirty="0" err="1"/>
              <a:t>edellyttää</a:t>
            </a:r>
            <a:r>
              <a:rPr lang="en-US" dirty="0"/>
              <a:t> </a:t>
            </a:r>
            <a:r>
              <a:rPr lang="en-US" dirty="0" err="1"/>
              <a:t>kokonaislukujen</a:t>
            </a:r>
            <a:r>
              <a:rPr lang="en-US" dirty="0"/>
              <a:t> </a:t>
            </a:r>
            <a:r>
              <a:rPr lang="en-US" dirty="0" err="1"/>
              <a:t>käyttöä</a:t>
            </a:r>
            <a:endParaRPr lang="en-US" dirty="0"/>
          </a:p>
          <a:p>
            <a:pPr lvl="1"/>
            <a:r>
              <a:rPr lang="en-US" dirty="0" err="1"/>
              <a:t>Operaattori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luoda</a:t>
            </a:r>
            <a:r>
              <a:rPr lang="en-US" dirty="0"/>
              <a:t> </a:t>
            </a:r>
            <a:r>
              <a:rPr lang="en-US" dirty="0" err="1"/>
              <a:t>automaattisen</a:t>
            </a:r>
            <a:r>
              <a:rPr lang="en-US" dirty="0"/>
              <a:t> </a:t>
            </a:r>
            <a:r>
              <a:rPr lang="en-US" dirty="0" err="1"/>
              <a:t>pyöristyksen</a:t>
            </a:r>
            <a:r>
              <a:rPr lang="en-US" dirty="0"/>
              <a:t> </a:t>
            </a:r>
            <a:r>
              <a:rPr lang="en-US" dirty="0" err="1"/>
              <a:t>lähimpään</a:t>
            </a:r>
            <a:r>
              <a:rPr lang="en-US" dirty="0"/>
              <a:t> </a:t>
            </a:r>
            <a:r>
              <a:rPr lang="en-US" dirty="0" err="1"/>
              <a:t>kokonaislukuun</a:t>
            </a:r>
            <a:r>
              <a:rPr lang="en-US" dirty="0"/>
              <a:t>, </a:t>
            </a:r>
            <a:r>
              <a:rPr lang="en-US" dirty="0" err="1"/>
              <a:t>mutta</a:t>
            </a:r>
            <a:r>
              <a:rPr lang="en-US" dirty="0"/>
              <a:t> </a:t>
            </a:r>
            <a:r>
              <a:rPr lang="en-US" dirty="0" err="1"/>
              <a:t>aiheuttanee</a:t>
            </a:r>
            <a:r>
              <a:rPr lang="en-US" dirty="0"/>
              <a:t> </a:t>
            </a:r>
            <a:r>
              <a:rPr lang="en-US" dirty="0" err="1"/>
              <a:t>silti</a:t>
            </a:r>
            <a:r>
              <a:rPr lang="en-US" dirty="0"/>
              <a:t> </a:t>
            </a:r>
            <a:r>
              <a:rPr lang="en-US" dirty="0" err="1"/>
              <a:t>ongelmatilanteita</a:t>
            </a:r>
            <a:endParaRPr lang="en-US" dirty="0"/>
          </a:p>
          <a:p>
            <a:pPr lvl="1"/>
            <a:r>
              <a:rPr lang="en-US" dirty="0" err="1"/>
              <a:t>Esim</a:t>
            </a:r>
            <a:r>
              <a:rPr lang="en-US" dirty="0"/>
              <a:t> </a:t>
            </a:r>
            <a:r>
              <a:rPr lang="en-US" dirty="0" err="1"/>
              <a:t>laskuojat</a:t>
            </a:r>
            <a:r>
              <a:rPr lang="en-US" dirty="0"/>
              <a:t>, </a:t>
            </a:r>
            <a:r>
              <a:rPr lang="en-US" dirty="0" err="1"/>
              <a:t>kun</a:t>
            </a:r>
            <a:r>
              <a:rPr lang="en-US" dirty="0"/>
              <a:t> let-aet &lt; 1, </a:t>
            </a:r>
            <a:r>
              <a:rPr lang="en-US" dirty="0" err="1"/>
              <a:t>voivat</a:t>
            </a:r>
            <a:r>
              <a:rPr lang="en-US" dirty="0"/>
              <a:t> </a:t>
            </a:r>
            <a:r>
              <a:rPr lang="en-US" dirty="0" err="1"/>
              <a:t>pyöristyä</a:t>
            </a:r>
            <a:r>
              <a:rPr lang="en-US" dirty="0"/>
              <a:t> </a:t>
            </a:r>
            <a:r>
              <a:rPr lang="en-US" dirty="0" err="1"/>
              <a:t>samaan</a:t>
            </a:r>
            <a:r>
              <a:rPr lang="en-US" dirty="0"/>
              <a:t> </a:t>
            </a:r>
            <a:r>
              <a:rPr lang="en-US" dirty="0" err="1"/>
              <a:t>kokonaislukuun</a:t>
            </a:r>
            <a:r>
              <a:rPr lang="en-US" dirty="0"/>
              <a:t> -&gt; Velho </a:t>
            </a:r>
            <a:r>
              <a:rPr lang="en-US" dirty="0" err="1"/>
              <a:t>palauttaa</a:t>
            </a:r>
            <a:r>
              <a:rPr lang="en-US" dirty="0"/>
              <a:t> </a:t>
            </a:r>
            <a:r>
              <a:rPr lang="en-US" dirty="0" err="1"/>
              <a:t>virheen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B7ED89-D440-5F30-47D6-44B84B650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0925" y="1666316"/>
            <a:ext cx="4152902" cy="295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7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8C7BB7-94DD-2FFC-1F1D-0C5813154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429" y="1740362"/>
            <a:ext cx="3930317" cy="17608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31778E-DA3E-5C49-48E7-5F524977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Esille</a:t>
            </a:r>
            <a:r>
              <a:rPr lang="en-US" dirty="0"/>
              <a:t> </a:t>
            </a:r>
            <a:r>
              <a:rPr lang="en-US" dirty="0" err="1"/>
              <a:t>tulleita</a:t>
            </a:r>
            <a:r>
              <a:rPr lang="en-US" dirty="0"/>
              <a:t> </a:t>
            </a:r>
            <a:r>
              <a:rPr lang="en-US" dirty="0" err="1"/>
              <a:t>tilanteita</a:t>
            </a:r>
            <a:r>
              <a:rPr lang="en-US" dirty="0"/>
              <a:t> </a:t>
            </a:r>
            <a:r>
              <a:rPr lang="en-US" dirty="0" err="1"/>
              <a:t>tietojen</a:t>
            </a:r>
            <a:r>
              <a:rPr lang="en-US" dirty="0"/>
              <a:t> </a:t>
            </a:r>
            <a:r>
              <a:rPr lang="en-US" dirty="0" err="1"/>
              <a:t>validoinnissa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CA44-3714-093C-C869-74A48F501D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Sijaintitarkenteen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ole </a:t>
            </a:r>
            <a:r>
              <a:rPr lang="en-US" dirty="0" err="1"/>
              <a:t>sallittujen</a:t>
            </a:r>
            <a:r>
              <a:rPr lang="en-US" dirty="0"/>
              <a:t> </a:t>
            </a:r>
            <a:r>
              <a:rPr lang="en-US" dirty="0" err="1"/>
              <a:t>joukossa</a:t>
            </a:r>
            <a:endParaRPr lang="en-US" dirty="0"/>
          </a:p>
          <a:p>
            <a:pPr lvl="1"/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kaistoissa</a:t>
            </a:r>
            <a:r>
              <a:rPr lang="en-US" dirty="0"/>
              <a:t> </a:t>
            </a:r>
            <a:r>
              <a:rPr lang="en-US" dirty="0" err="1"/>
              <a:t>sallittu</a:t>
            </a:r>
            <a:r>
              <a:rPr lang="en-US" dirty="0"/>
              <a:t> vain </a:t>
            </a:r>
            <a:r>
              <a:rPr lang="en-US" dirty="0" err="1"/>
              <a:t>Väylän</a:t>
            </a:r>
            <a:r>
              <a:rPr lang="en-US" dirty="0"/>
              <a:t> </a:t>
            </a:r>
            <a:r>
              <a:rPr lang="en-US" dirty="0" err="1">
                <a:hlinkClick r:id="rId3"/>
              </a:rPr>
              <a:t>kaistamäärittelyn</a:t>
            </a:r>
            <a:r>
              <a:rPr lang="en-US" dirty="0"/>
              <a:t> </a:t>
            </a:r>
            <a:r>
              <a:rPr lang="en-US" dirty="0" err="1"/>
              <a:t>mukainen</a:t>
            </a:r>
            <a:r>
              <a:rPr lang="en-US" dirty="0"/>
              <a:t> </a:t>
            </a:r>
            <a:r>
              <a:rPr lang="en-US" dirty="0" err="1"/>
              <a:t>numero</a:t>
            </a:r>
            <a:endParaRPr lang="en-US" dirty="0"/>
          </a:p>
          <a:p>
            <a:r>
              <a:rPr lang="en-US" dirty="0" err="1"/>
              <a:t>Excelissä</a:t>
            </a:r>
            <a:r>
              <a:rPr lang="en-US" dirty="0"/>
              <a:t> </a:t>
            </a:r>
            <a:r>
              <a:rPr lang="en-US" dirty="0" err="1"/>
              <a:t>soluja</a:t>
            </a:r>
            <a:r>
              <a:rPr lang="en-US" dirty="0"/>
              <a:t> </a:t>
            </a:r>
            <a:r>
              <a:rPr lang="en-US" dirty="0" err="1"/>
              <a:t>kopioitu</a:t>
            </a:r>
            <a:r>
              <a:rPr lang="en-US" dirty="0"/>
              <a:t> “</a:t>
            </a:r>
            <a:r>
              <a:rPr lang="en-US" dirty="0" err="1"/>
              <a:t>vedä-raahaa</a:t>
            </a:r>
            <a:r>
              <a:rPr lang="en-US" dirty="0"/>
              <a:t>” –</a:t>
            </a:r>
            <a:r>
              <a:rPr lang="en-US" dirty="0" err="1"/>
              <a:t>tekniikalla</a:t>
            </a:r>
            <a:endParaRPr lang="en-US" dirty="0"/>
          </a:p>
          <a:p>
            <a:pPr lvl="1"/>
            <a:r>
              <a:rPr lang="en-US" dirty="0" err="1"/>
              <a:t>Operaattori</a:t>
            </a:r>
            <a:r>
              <a:rPr lang="en-US" dirty="0"/>
              <a:t> </a:t>
            </a:r>
            <a:r>
              <a:rPr lang="en-US" dirty="0" err="1"/>
              <a:t>joutuu</a:t>
            </a:r>
            <a:r>
              <a:rPr lang="en-US" dirty="0"/>
              <a:t> </a:t>
            </a:r>
            <a:r>
              <a:rPr lang="en-US" dirty="0" err="1"/>
              <a:t>varmistamaan</a:t>
            </a:r>
            <a:r>
              <a:rPr lang="en-US" dirty="0"/>
              <a:t> </a:t>
            </a:r>
            <a:r>
              <a:rPr lang="en-US" dirty="0" err="1"/>
              <a:t>toimittajilta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Käytä</a:t>
            </a:r>
            <a:r>
              <a:rPr lang="en-US" dirty="0"/>
              <a:t> </a:t>
            </a:r>
            <a:r>
              <a:rPr lang="en-US" dirty="0" err="1"/>
              <a:t>mieluummin</a:t>
            </a:r>
            <a:r>
              <a:rPr lang="en-US" dirty="0"/>
              <a:t> </a:t>
            </a:r>
            <a:r>
              <a:rPr lang="en-US" dirty="0" err="1"/>
              <a:t>ctrl+c</a:t>
            </a:r>
            <a:r>
              <a:rPr lang="en-US" dirty="0"/>
              <a:t> &amp; </a:t>
            </a:r>
            <a:r>
              <a:rPr lang="en-US" dirty="0" err="1"/>
              <a:t>ctrl+v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tarvetta</a:t>
            </a:r>
            <a:r>
              <a:rPr lang="en-US" dirty="0"/>
              <a:t> </a:t>
            </a:r>
            <a:r>
              <a:rPr lang="en-US" dirty="0" err="1"/>
              <a:t>kopioida</a:t>
            </a:r>
            <a:r>
              <a:rPr lang="en-US" dirty="0"/>
              <a:t> </a:t>
            </a:r>
            <a:r>
              <a:rPr lang="en-US" dirty="0" err="1"/>
              <a:t>toisiin</a:t>
            </a:r>
            <a:r>
              <a:rPr lang="en-US" dirty="0"/>
              <a:t> </a:t>
            </a:r>
            <a:r>
              <a:rPr lang="en-US" dirty="0" err="1"/>
              <a:t>soluihin</a:t>
            </a:r>
            <a:endParaRPr lang="en-US" dirty="0"/>
          </a:p>
          <a:p>
            <a:pPr lvl="1"/>
            <a:endParaRPr lang="en-FI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A570A-72C8-D098-34E9-B43ADCF947EB}"/>
              </a:ext>
            </a:extLst>
          </p:cNvPr>
          <p:cNvSpPr/>
          <p:nvPr/>
        </p:nvSpPr>
        <p:spPr>
          <a:xfrm>
            <a:off x="8734925" y="1836614"/>
            <a:ext cx="360947" cy="17543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D705D4-FBA0-F364-FCFC-9D09202C6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7138" y="3792461"/>
            <a:ext cx="6069915" cy="2700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7C78C1B-6E5F-EFE5-D70E-A09F324EB185}"/>
              </a:ext>
            </a:extLst>
          </p:cNvPr>
          <p:cNvSpPr/>
          <p:nvPr/>
        </p:nvSpPr>
        <p:spPr>
          <a:xfrm>
            <a:off x="9962147" y="4122821"/>
            <a:ext cx="176463" cy="23700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E18A16-9A29-3B8C-89DB-E15E8A198483}"/>
              </a:ext>
            </a:extLst>
          </p:cNvPr>
          <p:cNvSpPr/>
          <p:nvPr/>
        </p:nvSpPr>
        <p:spPr>
          <a:xfrm>
            <a:off x="10948738" y="4122821"/>
            <a:ext cx="176463" cy="23700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1055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778E-DA3E-5C49-48E7-5F524977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Esille</a:t>
            </a:r>
            <a:r>
              <a:rPr lang="en-US" dirty="0"/>
              <a:t> </a:t>
            </a:r>
            <a:r>
              <a:rPr lang="en-US" dirty="0" err="1"/>
              <a:t>tulleita</a:t>
            </a:r>
            <a:r>
              <a:rPr lang="en-US" dirty="0"/>
              <a:t> </a:t>
            </a:r>
            <a:r>
              <a:rPr lang="en-US" dirty="0" err="1"/>
              <a:t>tilanteita</a:t>
            </a:r>
            <a:r>
              <a:rPr lang="en-US" dirty="0"/>
              <a:t> </a:t>
            </a:r>
            <a:r>
              <a:rPr lang="en-US" dirty="0" err="1"/>
              <a:t>tietojen</a:t>
            </a:r>
            <a:r>
              <a:rPr lang="en-US" dirty="0"/>
              <a:t> </a:t>
            </a:r>
            <a:r>
              <a:rPr lang="en-US" dirty="0" err="1"/>
              <a:t>validoinnissa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CA44-3714-093C-C869-74A48F501D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Virheelliset</a:t>
            </a:r>
            <a:r>
              <a:rPr lang="en-US" dirty="0"/>
              <a:t> </a:t>
            </a:r>
            <a:r>
              <a:rPr lang="en-US" dirty="0" err="1"/>
              <a:t>sijainnit</a:t>
            </a:r>
            <a:endParaRPr lang="en-US" dirty="0"/>
          </a:p>
          <a:p>
            <a:pPr lvl="1"/>
            <a:r>
              <a:rPr lang="en-US" dirty="0" err="1"/>
              <a:t>Ilmenevät</a:t>
            </a:r>
            <a:r>
              <a:rPr lang="en-US" dirty="0"/>
              <a:t> </a:t>
            </a:r>
            <a:r>
              <a:rPr lang="en-US" dirty="0" err="1"/>
              <a:t>vasta</a:t>
            </a:r>
            <a:r>
              <a:rPr lang="en-US" dirty="0"/>
              <a:t> </a:t>
            </a:r>
            <a:r>
              <a:rPr lang="en-US" dirty="0" err="1"/>
              <a:t>vietäessä</a:t>
            </a:r>
            <a:r>
              <a:rPr lang="en-US" dirty="0"/>
              <a:t>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Velhon</a:t>
            </a:r>
            <a:r>
              <a:rPr lang="en-US" dirty="0"/>
              <a:t> </a:t>
            </a:r>
            <a:r>
              <a:rPr lang="en-US" dirty="0" err="1"/>
              <a:t>rajapintaan</a:t>
            </a:r>
            <a:endParaRPr lang="en-US" dirty="0"/>
          </a:p>
          <a:p>
            <a:pPr lvl="1"/>
            <a:r>
              <a:rPr lang="en-US" dirty="0" err="1"/>
              <a:t>Johtuvat</a:t>
            </a:r>
            <a:r>
              <a:rPr lang="en-US" dirty="0"/>
              <a:t> </a:t>
            </a:r>
            <a:r>
              <a:rPr lang="en-US" dirty="0" err="1"/>
              <a:t>pääasiassa</a:t>
            </a:r>
            <a:r>
              <a:rPr lang="en-US" dirty="0"/>
              <a:t> </a:t>
            </a:r>
            <a:r>
              <a:rPr lang="en-US" dirty="0" err="1"/>
              <a:t>näppäilyvirheistä</a:t>
            </a:r>
            <a:r>
              <a:rPr lang="en-US" dirty="0"/>
              <a:t> tai </a:t>
            </a:r>
            <a:r>
              <a:rPr lang="en-US" dirty="0" err="1"/>
              <a:t>tieosoitemuutoksista</a:t>
            </a:r>
            <a:r>
              <a:rPr lang="en-US" dirty="0"/>
              <a:t> </a:t>
            </a:r>
            <a:r>
              <a:rPr lang="en-US" dirty="0" err="1"/>
              <a:t>toimittajan</a:t>
            </a:r>
            <a:r>
              <a:rPr lang="en-US" dirty="0"/>
              <a:t> </a:t>
            </a:r>
            <a:r>
              <a:rPr lang="en-US" dirty="0" err="1"/>
              <a:t>käyttämän</a:t>
            </a:r>
            <a:r>
              <a:rPr lang="en-US" dirty="0"/>
              <a:t> </a:t>
            </a:r>
            <a:r>
              <a:rPr lang="en-US" dirty="0" err="1"/>
              <a:t>tieverkkoirrotuksen</a:t>
            </a:r>
            <a:r>
              <a:rPr lang="en-US" dirty="0"/>
              <a:t> ja </a:t>
            </a:r>
            <a:r>
              <a:rPr lang="en-US" dirty="0" err="1"/>
              <a:t>nykyhetken</a:t>
            </a:r>
            <a:r>
              <a:rPr lang="en-US" dirty="0"/>
              <a:t> </a:t>
            </a:r>
            <a:r>
              <a:rPr lang="en-US" dirty="0" err="1"/>
              <a:t>välillä</a:t>
            </a:r>
            <a:endParaRPr lang="en-US" dirty="0"/>
          </a:p>
          <a:p>
            <a:pPr lvl="1"/>
            <a:r>
              <a:rPr lang="en-US" dirty="0"/>
              <a:t>VIITE </a:t>
            </a:r>
            <a:r>
              <a:rPr lang="en-US" dirty="0" err="1"/>
              <a:t>järjestelmästä</a:t>
            </a:r>
            <a:r>
              <a:rPr lang="en-US" dirty="0"/>
              <a:t> </a:t>
            </a:r>
            <a:r>
              <a:rPr lang="en-US" dirty="0" err="1"/>
              <a:t>puuttuu</a:t>
            </a:r>
            <a:r>
              <a:rPr lang="en-US" dirty="0"/>
              <a:t> </a:t>
            </a:r>
            <a:r>
              <a:rPr lang="en-US" dirty="0" err="1"/>
              <a:t>historiatietoa</a:t>
            </a:r>
            <a:r>
              <a:rPr lang="en-US" dirty="0"/>
              <a:t> </a:t>
            </a:r>
            <a:r>
              <a:rPr lang="en-US" dirty="0" err="1"/>
              <a:t>käytetyn</a:t>
            </a:r>
            <a:r>
              <a:rPr lang="en-US" dirty="0"/>
              <a:t> </a:t>
            </a:r>
            <a:r>
              <a:rPr lang="en-US" dirty="0" err="1"/>
              <a:t>karttapäivämäärän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i="1" dirty="0" err="1"/>
              <a:t>puretuista</a:t>
            </a:r>
            <a:r>
              <a:rPr lang="en-US" i="1" dirty="0"/>
              <a:t> </a:t>
            </a:r>
            <a:r>
              <a:rPr lang="en-US" i="1" dirty="0" err="1"/>
              <a:t>tieosuuksista</a:t>
            </a:r>
            <a:r>
              <a:rPr lang="en-US" dirty="0"/>
              <a:t>, </a:t>
            </a:r>
            <a:r>
              <a:rPr lang="en-US" dirty="0" err="1"/>
              <a:t>joiden</a:t>
            </a:r>
            <a:r>
              <a:rPr lang="en-US" dirty="0"/>
              <a:t> </a:t>
            </a:r>
            <a:r>
              <a:rPr lang="en-US" dirty="0" err="1"/>
              <a:t>paikalla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enää</a:t>
            </a:r>
            <a:r>
              <a:rPr lang="en-US" dirty="0"/>
              <a:t> ole </a:t>
            </a:r>
            <a:r>
              <a:rPr lang="en-US" dirty="0" err="1"/>
              <a:t>tietä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044FE-9FED-9177-B40E-787D5AE2A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466" y="1825625"/>
            <a:ext cx="5516334" cy="3510394"/>
          </a:xfrm>
          <a:prstGeom prst="rect">
            <a:avLst/>
          </a:prstGeom>
        </p:spPr>
      </p:pic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CC748AC-3ACE-F369-659E-7EDF79930F98}"/>
              </a:ext>
            </a:extLst>
          </p:cNvPr>
          <p:cNvCxnSpPr/>
          <p:nvPr/>
        </p:nvCxnSpPr>
        <p:spPr>
          <a:xfrm flipV="1">
            <a:off x="5553075" y="5057775"/>
            <a:ext cx="2619375" cy="476250"/>
          </a:xfrm>
          <a:prstGeom prst="bentConnector3">
            <a:avLst>
              <a:gd name="adj1" fmla="val 49694"/>
            </a:avLst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C4EA90A-5A40-C97A-DD10-EAADDB940582}"/>
              </a:ext>
            </a:extLst>
          </p:cNvPr>
          <p:cNvCxnSpPr/>
          <p:nvPr/>
        </p:nvCxnSpPr>
        <p:spPr>
          <a:xfrm rot="16200000" flipV="1">
            <a:off x="5329990" y="3541295"/>
            <a:ext cx="2446421" cy="593558"/>
          </a:xfrm>
          <a:prstGeom prst="bentConnector3">
            <a:avLst>
              <a:gd name="adj1" fmla="val 100164"/>
            </a:avLst>
          </a:prstGeom>
          <a:ln w="12700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88268DA-C71B-E5D5-2F19-BEF39D0C34D8}"/>
              </a:ext>
            </a:extLst>
          </p:cNvPr>
          <p:cNvSpPr txBox="1"/>
          <p:nvPr/>
        </p:nvSpPr>
        <p:spPr>
          <a:xfrm>
            <a:off x="9851366" y="1825625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1.1.2021</a:t>
            </a:r>
          </a:p>
          <a:p>
            <a:r>
              <a:rPr lang="en-US" dirty="0">
                <a:solidFill>
                  <a:schemeClr val="accent2"/>
                </a:solidFill>
              </a:rPr>
              <a:t>19.1.2023</a:t>
            </a:r>
            <a:endParaRPr lang="en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4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557</Words>
  <Application>Microsoft Office PowerPoint</Application>
  <PresentationFormat>Widescreen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Inventointiohjelmien tietorakenne Velhossa</vt:lpstr>
      <vt:lpstr>Inventointiohjelmien tietorakenne Velhossa</vt:lpstr>
      <vt:lpstr>Inventointitiedot operaattorin silmin – case kuivatusinventoinnit</vt:lpstr>
      <vt:lpstr>Inventointitiedot operaattorin silmin – case kuivatusinventoinnit</vt:lpstr>
      <vt:lpstr>Esille tulleita tilanteita tietojen validoinnissa</vt:lpstr>
      <vt:lpstr>Esille tulleita tilanteita tietojen validoinnissa</vt:lpstr>
      <vt:lpstr>Esille tulleita tilanteita tietojen validoinnissa</vt:lpstr>
      <vt:lpstr>Esille tulleita tilanteita tietojen validoinnissa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Inventointiohjelmien tietorakenne Velhossa</dc:title>
  <dc:creator>Olli-Jussi Korpinen</dc:creator>
  <cp:lastModifiedBy>Olli-Jussi Korpinen</cp:lastModifiedBy>
  <cp:revision>1</cp:revision>
  <dcterms:created xsi:type="dcterms:W3CDTF">2023-01-18T07:59:07Z</dcterms:created>
  <dcterms:modified xsi:type="dcterms:W3CDTF">2023-01-19T08:17:13Z</dcterms:modified>
</cp:coreProperties>
</file>