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1"/>
  </p:notesMasterIdLst>
  <p:sldIdLst>
    <p:sldId id="256" r:id="rId4"/>
    <p:sldId id="309" r:id="rId5"/>
    <p:sldId id="307" r:id="rId6"/>
    <p:sldId id="310" r:id="rId7"/>
    <p:sldId id="308" r:id="rId8"/>
    <p:sldId id="306" r:id="rId9"/>
    <p:sldId id="27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20.12.2022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.fi/palvelukuvaus/tievelho-tiestotietojarjestelma/tietosisalto-ja-rakenne/" TargetMode="External"/><Relationship Id="rId2" Type="http://schemas.openxmlformats.org/officeDocument/2006/relationships/hyperlink" Target="https://ohje.velho.vayla.fi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anu.koski@solidabi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.fi/palvelukuvaus/tievelho-tiestotietojarjestelma/tietosisalto-ja-rakenne/kohteiden-elinkaaren-hallinta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mailto:velhotuki@vayla.f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42713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(20.12.2022)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20.12.2022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C7F21E-B5A8-45ED-999C-B0AB7F88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0" y="142030"/>
            <a:ext cx="5054600" cy="800945"/>
          </a:xfrm>
        </p:spPr>
        <p:txBody>
          <a:bodyPr/>
          <a:lstStyle/>
          <a:p>
            <a:r>
              <a:rPr lang="fi-FI" dirty="0"/>
              <a:t>Tievelhon ohjesivu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7BDD3D-AAAF-4956-8E6E-11D0E6702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66070"/>
            <a:ext cx="10487025" cy="474895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Lisätty uusia kuvauksia/ohjeistuksia.</a:t>
            </a:r>
            <a:endParaRPr lang="fi-FI" dirty="0">
              <a:hlinkClick r:id="rId2"/>
            </a:endParaRPr>
          </a:p>
          <a:p>
            <a:pPr marL="0" indent="0">
              <a:buNone/>
            </a:pPr>
            <a:endParaRPr lang="fi-FI" dirty="0">
              <a:hlinkClick r:id="rId2"/>
            </a:endParaRPr>
          </a:p>
          <a:p>
            <a:r>
              <a:rPr lang="fi-FI" dirty="0">
                <a:hlinkClick r:id="rId2"/>
              </a:rPr>
              <a:t>https://ohje.velho.vayla.fi/</a:t>
            </a:r>
            <a:endParaRPr lang="fi-FI" dirty="0"/>
          </a:p>
          <a:p>
            <a:r>
              <a:rPr lang="fi-FI" dirty="0">
                <a:hlinkClick r:id="rId3"/>
              </a:rPr>
              <a:t>https://ohje.velho.vayla.fi/palvelukuvaus/tievelho-tiestotietojarjestelma/tietosisalto-ja-rakenne/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Ohjesivuja lähdetään uudistamaan palvelumuotoilun kautta. Palautetta ohjesivuista ja sen rakenteista voi antaa suoraan Anu Koskelle: 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  <a:hlinkClick r:id="rId4"/>
              </a:rPr>
              <a:t>anu.koski@</a:t>
            </a:r>
            <a:r>
              <a:rPr lang="fi-FI" b="0" i="0" dirty="0">
                <a:solidFill>
                  <a:srgbClr val="3DB7E4"/>
                </a:solidFill>
                <a:effectLst/>
                <a:latin typeface="-apple-system"/>
                <a:hlinkClick r:id="rId4"/>
              </a:rPr>
              <a:t>solidabis.com</a:t>
            </a:r>
            <a:endParaRPr lang="fi-FI" b="0" i="0" dirty="0">
              <a:solidFill>
                <a:srgbClr val="3DB7E4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4505FF-EDAE-4466-8292-34DC1A9CD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52" y="94886"/>
            <a:ext cx="10515600" cy="759000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lähikuukausien tärkeimmät kehitettävät kokonaisuudet ja tavoitteet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4126"/>
            <a:ext cx="10487025" cy="50669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Tietosisällön ajantasaistaminen</a:t>
            </a:r>
          </a:p>
          <a:p>
            <a:r>
              <a:rPr lang="fi-FI" b="1" dirty="0"/>
              <a:t>Tieosoitemuutosten vastaanotto </a:t>
            </a:r>
          </a:p>
          <a:p>
            <a:pPr marL="0" indent="0">
              <a:buNone/>
            </a:pPr>
            <a:r>
              <a:rPr lang="fi-FI" dirty="0"/>
              <a:t>Varmistetaan, että tiedot/kohteet käsitellään oikein ja tietosisältöön ei tule laatuhaasteita. Status: testaus vaihe. Tavoite: tuotannossa joulukuussa. </a:t>
            </a:r>
          </a:p>
          <a:p>
            <a:r>
              <a:rPr lang="fi-FI" b="1" dirty="0"/>
              <a:t>Päivitysrajapintojen</a:t>
            </a:r>
            <a:r>
              <a:rPr lang="fi-FI" dirty="0"/>
              <a:t> viimeistely. </a:t>
            </a:r>
          </a:p>
          <a:p>
            <a:pPr marL="0" indent="0">
              <a:buNone/>
            </a:pPr>
            <a:r>
              <a:rPr lang="fi-FI" dirty="0"/>
              <a:t>Varmistetaan, että ei versioituvien kohdeluokkien (</a:t>
            </a:r>
            <a:r>
              <a:rPr lang="fi-FI" dirty="0">
                <a:hlinkClick r:id="rId2"/>
              </a:rPr>
              <a:t>https://ohje.velho.vayla.fi/palvelukuvaus/tievelho-tiestotietojarjestelma/tietosisalto-ja-rakenne/kohteiden-elinkaaren-hallinta/</a:t>
            </a:r>
            <a:r>
              <a:rPr lang="fi-FI" dirty="0"/>
              <a:t> ) päivitys mahdollistuu siten, että uuden luonnin yhteydessä vanha tieto historioidaan.</a:t>
            </a:r>
          </a:p>
          <a:p>
            <a:r>
              <a:rPr lang="fi-FI" b="1" dirty="0"/>
              <a:t>Operaattorityö</a:t>
            </a:r>
          </a:p>
          <a:p>
            <a:pPr marL="0" indent="0">
              <a:buNone/>
            </a:pPr>
            <a:r>
              <a:rPr lang="fi-FI" dirty="0"/>
              <a:t>Velhon operointi tekee jatkuvasti töitä tietojen ajantasaistamisessa.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TÄRKEIN TAVOITE TARJOTA YDINPROSESSEILLA AJANTASAISTA TIESTÖTIETOA</a:t>
            </a:r>
          </a:p>
          <a:p>
            <a:r>
              <a:rPr lang="fi-FI" dirty="0"/>
              <a:t>Tiestötieto- ja kuntotietopaketit </a:t>
            </a:r>
            <a:r>
              <a:rPr lang="fi-FI" dirty="0" err="1"/>
              <a:t>YHA:lle</a:t>
            </a:r>
            <a:r>
              <a:rPr lang="fi-FI" dirty="0"/>
              <a:t> helmikuun loppuun mennessä</a:t>
            </a:r>
          </a:p>
          <a:p>
            <a:r>
              <a:rPr lang="fi-FI" dirty="0"/>
              <a:t>Tilastointiin liittyvien tärkeiden tietojen ajantasaistaminen</a:t>
            </a:r>
          </a:p>
          <a:p>
            <a:r>
              <a:rPr lang="fi-FI" dirty="0"/>
              <a:t>Luokitustietojen ajantasaistaminen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EC93FB-80DD-4860-BB7E-0A036D81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57" y="266079"/>
            <a:ext cx="9589316" cy="624776"/>
          </a:xfrm>
        </p:spPr>
        <p:txBody>
          <a:bodyPr>
            <a:normAutofit/>
          </a:bodyPr>
          <a:lstStyle/>
          <a:p>
            <a:r>
              <a:rPr lang="fi-FI" sz="2800" dirty="0"/>
              <a:t>Tievelhon käyttöliittymäkehitys vuoden 2023 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D079901-6CDB-4464-A970-0FA81823D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780B81F-E7FF-40B7-B1D6-F17B503C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855"/>
            <a:ext cx="12191999" cy="58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6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1527FB-031A-4A3F-B942-88F5A1AD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498941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Käyttöönotto (koulutukset/ohjeistukset)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DF5F52-1EA9-4975-938A-3C4564DA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209" y="1422837"/>
            <a:ext cx="10487025" cy="4933513"/>
          </a:xfrm>
        </p:spPr>
        <p:txBody>
          <a:bodyPr/>
          <a:lstStyle/>
          <a:p>
            <a:r>
              <a:rPr lang="fi-FI" dirty="0" err="1"/>
              <a:t>ELY:jen</a:t>
            </a:r>
            <a:r>
              <a:rPr lang="fi-FI" dirty="0"/>
              <a:t> koulutuskierros jatkuu</a:t>
            </a:r>
          </a:p>
          <a:p>
            <a:r>
              <a:rPr lang="fi-FI" dirty="0"/>
              <a:t>Tehdään syventäviä/kohdistettuja/räätälöityjä koulutuksia vuoden 2023 alusta eteenpäin</a:t>
            </a:r>
          </a:p>
          <a:p>
            <a:r>
              <a:rPr lang="fi-FI" dirty="0"/>
              <a:t>Tievelho –vartit jatkuu 13.12.2022</a:t>
            </a:r>
          </a:p>
          <a:p>
            <a:r>
              <a:rPr lang="fi-FI" dirty="0"/>
              <a:t>Tievelhon tietojen ylläpitoon liittyvät tilaisuudet jatkuvat tammikuussa viikoittain (suunnattu </a:t>
            </a:r>
            <a:r>
              <a:rPr lang="fi-FI" dirty="0" err="1"/>
              <a:t>ELY:jen</a:t>
            </a:r>
            <a:r>
              <a:rPr lang="fi-FI" dirty="0"/>
              <a:t> tiestötietovastaaville sekä tietoja ylläpitäville konsulteille)</a:t>
            </a:r>
          </a:p>
          <a:p>
            <a:r>
              <a:rPr lang="fi-FI" dirty="0"/>
              <a:t>Ohjeistuksia parannetaan jatkuvasti, myös tietokuvaus palvelua</a:t>
            </a:r>
          </a:p>
          <a:p>
            <a:pPr marL="0" indent="0">
              <a:buNone/>
            </a:pPr>
            <a:r>
              <a:rPr lang="fi-FI" dirty="0"/>
              <a:t> 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6D49E1-67AD-47EC-8486-EBE7EC5D3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3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hlinkClick r:id="rId2"/>
              </a:rPr>
              <a:t>https://ohje.velho.vayla.fi/</a:t>
            </a:r>
            <a:endParaRPr lang="fi-FI" dirty="0"/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7339</TotalTime>
  <Words>292</Words>
  <Application>Microsoft Office PowerPoint</Application>
  <PresentationFormat>Laajakuva</PresentationFormat>
  <Paragraphs>41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(20.12.2022)</vt:lpstr>
      <vt:lpstr>Tievelhon ohjesivu</vt:lpstr>
      <vt:lpstr>Tievelhon lähikuukausien tärkeimmät kehitettävät kokonaisuudet ja tavoitteet</vt:lpstr>
      <vt:lpstr>Tievelhon käyttöliittymäkehitys vuoden 2023 aikana</vt:lpstr>
      <vt:lpstr>Käyttöönotto (koulutukset/ohjeistukset)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339</cp:revision>
  <dcterms:created xsi:type="dcterms:W3CDTF">2021-06-10T07:52:25Z</dcterms:created>
  <dcterms:modified xsi:type="dcterms:W3CDTF">2022-12-20T08:46:40Z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