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1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749" r:id="rId7"/>
  </p:sldMasterIdLst>
  <p:notesMasterIdLst>
    <p:notesMasterId r:id="rId28"/>
  </p:notesMasterIdLst>
  <p:sldIdLst>
    <p:sldId id="2202" r:id="rId8"/>
    <p:sldId id="2208" r:id="rId9"/>
    <p:sldId id="2229" r:id="rId10"/>
    <p:sldId id="2226" r:id="rId11"/>
    <p:sldId id="2227" r:id="rId12"/>
    <p:sldId id="2228" r:id="rId13"/>
    <p:sldId id="2209" r:id="rId14"/>
    <p:sldId id="2210" r:id="rId15"/>
    <p:sldId id="2215" r:id="rId16"/>
    <p:sldId id="2216" r:id="rId17"/>
    <p:sldId id="2217" r:id="rId18"/>
    <p:sldId id="2218" r:id="rId19"/>
    <p:sldId id="2212" r:id="rId20"/>
    <p:sldId id="2219" r:id="rId21"/>
    <p:sldId id="2220" r:id="rId22"/>
    <p:sldId id="2221" r:id="rId23"/>
    <p:sldId id="2222" r:id="rId24"/>
    <p:sldId id="2224" r:id="rId25"/>
    <p:sldId id="2225" r:id="rId26"/>
    <p:sldId id="2230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8F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1BD35-B332-483B-795E-10D03DC71EB8}" v="39" dt="2020-09-04T05:55:21.041"/>
    <p1510:client id="{C436BAC4-8308-4D83-9CAD-D816589D5140}" v="339" dt="2020-09-04T04:43:21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9715" autoAdjust="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ha Liukas" userId="19f5f96b-0cc4-41ea-a73c-75d2befb2656" providerId="ADAL" clId="{C436BAC4-8308-4D83-9CAD-D816589D5140}"/>
    <pc:docChg chg="undo redo custSel addSld delSld modSld sldOrd">
      <pc:chgData name="Juha Liukas" userId="19f5f96b-0cc4-41ea-a73c-75d2befb2656" providerId="ADAL" clId="{C436BAC4-8308-4D83-9CAD-D816589D5140}" dt="2020-09-04T04:43:32.344" v="6620" actId="20577"/>
      <pc:docMkLst>
        <pc:docMk/>
      </pc:docMkLst>
      <pc:sldChg chg="addSp delSp modSp add">
        <pc:chgData name="Juha Liukas" userId="19f5f96b-0cc4-41ea-a73c-75d2befb2656" providerId="ADAL" clId="{C436BAC4-8308-4D83-9CAD-D816589D5140}" dt="2020-09-03T18:39:26.937" v="5632" actId="14100"/>
        <pc:sldMkLst>
          <pc:docMk/>
          <pc:sldMk cId="409799620" sldId="2208"/>
        </pc:sldMkLst>
        <pc:spChg chg="mod">
          <ac:chgData name="Juha Liukas" userId="19f5f96b-0cc4-41ea-a73c-75d2befb2656" providerId="ADAL" clId="{C436BAC4-8308-4D83-9CAD-D816589D5140}" dt="2020-09-03T15:17:30.152" v="754" actId="404"/>
          <ac:spMkLst>
            <pc:docMk/>
            <pc:sldMk cId="409799620" sldId="2208"/>
            <ac:spMk id="2" creationId="{E4739FB7-129B-47BA-8CA3-3FDB0CD3D2C9}"/>
          </ac:spMkLst>
        </pc:spChg>
        <pc:spChg chg="mod">
          <ac:chgData name="Juha Liukas" userId="19f5f96b-0cc4-41ea-a73c-75d2befb2656" providerId="ADAL" clId="{C436BAC4-8308-4D83-9CAD-D816589D5140}" dt="2020-09-03T18:38:56.505" v="5630" actId="20577"/>
          <ac:spMkLst>
            <pc:docMk/>
            <pc:sldMk cId="409799620" sldId="2208"/>
            <ac:spMk id="3" creationId="{B5CE0C42-CA08-4476-8A26-A57E9513B54D}"/>
          </ac:spMkLst>
        </pc:spChg>
        <pc:spChg chg="add mod">
          <ac:chgData name="Juha Liukas" userId="19f5f96b-0cc4-41ea-a73c-75d2befb2656" providerId="ADAL" clId="{C436BAC4-8308-4D83-9CAD-D816589D5140}" dt="2020-09-03T15:16:44.366" v="726" actId="1076"/>
          <ac:spMkLst>
            <pc:docMk/>
            <pc:sldMk cId="409799620" sldId="2208"/>
            <ac:spMk id="9" creationId="{9C8BD16E-8E14-450A-84A8-CD3573D2F5DC}"/>
          </ac:spMkLst>
        </pc:spChg>
        <pc:spChg chg="add mod">
          <ac:chgData name="Juha Liukas" userId="19f5f96b-0cc4-41ea-a73c-75d2befb2656" providerId="ADAL" clId="{C436BAC4-8308-4D83-9CAD-D816589D5140}" dt="2020-09-03T15:15:56.270" v="713" actId="1076"/>
          <ac:spMkLst>
            <pc:docMk/>
            <pc:sldMk cId="409799620" sldId="2208"/>
            <ac:spMk id="14" creationId="{7498FFEC-F810-43F5-918F-411DE0380B0F}"/>
          </ac:spMkLst>
        </pc:spChg>
        <pc:picChg chg="add del">
          <ac:chgData name="Juha Liukas" userId="19f5f96b-0cc4-41ea-a73c-75d2befb2656" providerId="ADAL" clId="{C436BAC4-8308-4D83-9CAD-D816589D5140}" dt="2020-09-03T14:55:12.910" v="2"/>
          <ac:picMkLst>
            <pc:docMk/>
            <pc:sldMk cId="409799620" sldId="2208"/>
            <ac:picMk id="5" creationId="{225342BB-FBE8-40E7-9201-BC4F15E4D54D}"/>
          </ac:picMkLst>
        </pc:picChg>
        <pc:picChg chg="add del">
          <ac:chgData name="Juha Liukas" userId="19f5f96b-0cc4-41ea-a73c-75d2befb2656" providerId="ADAL" clId="{C436BAC4-8308-4D83-9CAD-D816589D5140}" dt="2020-09-03T14:55:19.412" v="4"/>
          <ac:picMkLst>
            <pc:docMk/>
            <pc:sldMk cId="409799620" sldId="2208"/>
            <ac:picMk id="6" creationId="{BF9D6030-1626-42F7-A45D-AA3A9A63DE3D}"/>
          </ac:picMkLst>
        </pc:picChg>
        <pc:picChg chg="add mod">
          <ac:chgData name="Juha Liukas" userId="19f5f96b-0cc4-41ea-a73c-75d2befb2656" providerId="ADAL" clId="{C436BAC4-8308-4D83-9CAD-D816589D5140}" dt="2020-09-03T15:16:40.487" v="725" actId="1076"/>
          <ac:picMkLst>
            <pc:docMk/>
            <pc:sldMk cId="409799620" sldId="2208"/>
            <ac:picMk id="7" creationId="{C482002A-E005-4187-869B-DDCA0BCA7586}"/>
          </ac:picMkLst>
        </pc:picChg>
        <pc:picChg chg="add mod">
          <ac:chgData name="Juha Liukas" userId="19f5f96b-0cc4-41ea-a73c-75d2befb2656" providerId="ADAL" clId="{C436BAC4-8308-4D83-9CAD-D816589D5140}" dt="2020-09-03T18:39:26.937" v="5632" actId="14100"/>
          <ac:picMkLst>
            <pc:docMk/>
            <pc:sldMk cId="409799620" sldId="2208"/>
            <ac:picMk id="12" creationId="{89EE2992-3A5E-4D72-BF00-1ECB55FA0E7D}"/>
          </ac:picMkLst>
        </pc:picChg>
        <pc:picChg chg="add del">
          <ac:chgData name="Juha Liukas" userId="19f5f96b-0cc4-41ea-a73c-75d2befb2656" providerId="ADAL" clId="{C436BAC4-8308-4D83-9CAD-D816589D5140}" dt="2020-09-03T15:15:24.657" v="707"/>
          <ac:picMkLst>
            <pc:docMk/>
            <pc:sldMk cId="409799620" sldId="2208"/>
            <ac:picMk id="13" creationId="{A752A17A-D1F1-498D-86D7-036D29B16AF7}"/>
          </ac:picMkLst>
        </pc:picChg>
        <pc:inkChg chg="add del">
          <ac:chgData name="Juha Liukas" userId="19f5f96b-0cc4-41ea-a73c-75d2befb2656" providerId="ADAL" clId="{C436BAC4-8308-4D83-9CAD-D816589D5140}" dt="2020-09-03T14:58:43.046" v="57" actId="9405"/>
          <ac:inkMkLst>
            <pc:docMk/>
            <pc:sldMk cId="409799620" sldId="2208"/>
            <ac:inkMk id="8" creationId="{1DDC4DF6-3335-4153-A090-50B70D1D1D06}"/>
          </ac:inkMkLst>
        </pc:inkChg>
        <pc:inkChg chg="add">
          <ac:chgData name="Juha Liukas" userId="19f5f96b-0cc4-41ea-a73c-75d2befb2656" providerId="ADAL" clId="{C436BAC4-8308-4D83-9CAD-D816589D5140}" dt="2020-09-03T15:08:26.336" v="699" actId="9405"/>
          <ac:inkMkLst>
            <pc:docMk/>
            <pc:sldMk cId="409799620" sldId="2208"/>
            <ac:inkMk id="10" creationId="{F5FC7C2C-7131-4386-9DEC-1947ABD2C9BD}"/>
          </ac:inkMkLst>
        </pc:inkChg>
        <pc:inkChg chg="add">
          <ac:chgData name="Juha Liukas" userId="19f5f96b-0cc4-41ea-a73c-75d2befb2656" providerId="ADAL" clId="{C436BAC4-8308-4D83-9CAD-D816589D5140}" dt="2020-09-03T15:14:47.049" v="700" actId="9405"/>
          <ac:inkMkLst>
            <pc:docMk/>
            <pc:sldMk cId="409799620" sldId="2208"/>
            <ac:inkMk id="11" creationId="{6A1D0CA5-1CC5-44D7-A0B1-C0B0069DD3DB}"/>
          </ac:inkMkLst>
        </pc:inkChg>
      </pc:sldChg>
      <pc:sldChg chg="addSp delSp modSp add del">
        <pc:chgData name="Juha Liukas" userId="19f5f96b-0cc4-41ea-a73c-75d2befb2656" providerId="ADAL" clId="{C436BAC4-8308-4D83-9CAD-D816589D5140}" dt="2020-09-03T14:56:06.634" v="14"/>
        <pc:sldMkLst>
          <pc:docMk/>
          <pc:sldMk cId="2683980562" sldId="2209"/>
        </pc:sldMkLst>
        <pc:spChg chg="add del">
          <ac:chgData name="Juha Liukas" userId="19f5f96b-0cc4-41ea-a73c-75d2befb2656" providerId="ADAL" clId="{C436BAC4-8308-4D83-9CAD-D816589D5140}" dt="2020-09-03T14:56:05.479" v="13"/>
          <ac:spMkLst>
            <pc:docMk/>
            <pc:sldMk cId="2683980562" sldId="2209"/>
            <ac:spMk id="2" creationId="{50C73B2B-4306-4914-878C-1C3D5EE5EAC5}"/>
          </ac:spMkLst>
        </pc:spChg>
        <pc:spChg chg="add del">
          <ac:chgData name="Juha Liukas" userId="19f5f96b-0cc4-41ea-a73c-75d2befb2656" providerId="ADAL" clId="{C436BAC4-8308-4D83-9CAD-D816589D5140}" dt="2020-09-03T14:56:05.479" v="13"/>
          <ac:spMkLst>
            <pc:docMk/>
            <pc:sldMk cId="2683980562" sldId="2209"/>
            <ac:spMk id="3" creationId="{502E458B-B166-487A-962B-09142FE8AC4C}"/>
          </ac:spMkLst>
        </pc:spChg>
        <pc:spChg chg="add del mod">
          <ac:chgData name="Juha Liukas" userId="19f5f96b-0cc4-41ea-a73c-75d2befb2656" providerId="ADAL" clId="{C436BAC4-8308-4D83-9CAD-D816589D5140}" dt="2020-09-03T14:56:05.479" v="13"/>
          <ac:spMkLst>
            <pc:docMk/>
            <pc:sldMk cId="2683980562" sldId="2209"/>
            <ac:spMk id="6" creationId="{C820A358-D0A1-4AB4-BAE9-13C3482D51E7}"/>
          </ac:spMkLst>
        </pc:spChg>
        <pc:spChg chg="add del mod">
          <ac:chgData name="Juha Liukas" userId="19f5f96b-0cc4-41ea-a73c-75d2befb2656" providerId="ADAL" clId="{C436BAC4-8308-4D83-9CAD-D816589D5140}" dt="2020-09-03T14:56:05.479" v="13"/>
          <ac:spMkLst>
            <pc:docMk/>
            <pc:sldMk cId="2683980562" sldId="2209"/>
            <ac:spMk id="7" creationId="{8672A766-A678-4C03-870A-87FED37FBD4A}"/>
          </ac:spMkLst>
        </pc:spChg>
        <pc:picChg chg="add del">
          <ac:chgData name="Juha Liukas" userId="19f5f96b-0cc4-41ea-a73c-75d2befb2656" providerId="ADAL" clId="{C436BAC4-8308-4D83-9CAD-D816589D5140}" dt="2020-09-03T14:55:35.334" v="7"/>
          <ac:picMkLst>
            <pc:docMk/>
            <pc:sldMk cId="2683980562" sldId="2209"/>
            <ac:picMk id="5" creationId="{A3B6F8ED-ABF0-49ED-AD85-3C814143C08B}"/>
          </ac:picMkLst>
        </pc:picChg>
        <pc:picChg chg="add del mod">
          <ac:chgData name="Juha Liukas" userId="19f5f96b-0cc4-41ea-a73c-75d2befb2656" providerId="ADAL" clId="{C436BAC4-8308-4D83-9CAD-D816589D5140}" dt="2020-09-03T14:56:04.952" v="12"/>
          <ac:picMkLst>
            <pc:docMk/>
            <pc:sldMk cId="2683980562" sldId="2209"/>
            <ac:picMk id="8" creationId="{CBD69BC7-462C-4D1A-8E98-7404DC0343CA}"/>
          </ac:picMkLst>
        </pc:picChg>
      </pc:sldChg>
      <pc:sldChg chg="addSp delSp modSp add">
        <pc:chgData name="Juha Liukas" userId="19f5f96b-0cc4-41ea-a73c-75d2befb2656" providerId="ADAL" clId="{C436BAC4-8308-4D83-9CAD-D816589D5140}" dt="2020-09-04T04:14:53.557" v="6264" actId="14100"/>
        <pc:sldMkLst>
          <pc:docMk/>
          <pc:sldMk cId="3123067962" sldId="2209"/>
        </pc:sldMkLst>
        <pc:spChg chg="del mod">
          <ac:chgData name="Juha Liukas" userId="19f5f96b-0cc4-41ea-a73c-75d2befb2656" providerId="ADAL" clId="{C436BAC4-8308-4D83-9CAD-D816589D5140}" dt="2020-09-03T18:14:41.891" v="4932" actId="478"/>
          <ac:spMkLst>
            <pc:docMk/>
            <pc:sldMk cId="3123067962" sldId="2209"/>
            <ac:spMk id="2" creationId="{E4739FB7-129B-47BA-8CA3-3FDB0CD3D2C9}"/>
          </ac:spMkLst>
        </pc:spChg>
        <pc:spChg chg="del mod">
          <ac:chgData name="Juha Liukas" userId="19f5f96b-0cc4-41ea-a73c-75d2befb2656" providerId="ADAL" clId="{C436BAC4-8308-4D83-9CAD-D816589D5140}" dt="2020-09-03T15:47:36.881" v="1476" actId="478"/>
          <ac:spMkLst>
            <pc:docMk/>
            <pc:sldMk cId="3123067962" sldId="2209"/>
            <ac:spMk id="3" creationId="{B5CE0C42-CA08-4476-8A26-A57E9513B54D}"/>
          </ac:spMkLst>
        </pc:spChg>
        <pc:spChg chg="add del mod">
          <ac:chgData name="Juha Liukas" userId="19f5f96b-0cc4-41ea-a73c-75d2befb2656" providerId="ADAL" clId="{C436BAC4-8308-4D83-9CAD-D816589D5140}" dt="2020-09-03T15:32:34.503" v="962" actId="478"/>
          <ac:spMkLst>
            <pc:docMk/>
            <pc:sldMk cId="3123067962" sldId="2209"/>
            <ac:spMk id="6" creationId="{836DE383-2A2E-4A39-B550-DDE020FFA7AA}"/>
          </ac:spMkLst>
        </pc:spChg>
        <pc:spChg chg="del">
          <ac:chgData name="Juha Liukas" userId="19f5f96b-0cc4-41ea-a73c-75d2befb2656" providerId="ADAL" clId="{C436BAC4-8308-4D83-9CAD-D816589D5140}" dt="2020-09-03T15:46:52.964" v="1469" actId="478"/>
          <ac:spMkLst>
            <pc:docMk/>
            <pc:sldMk cId="3123067962" sldId="2209"/>
            <ac:spMk id="9" creationId="{9C8BD16E-8E14-450A-84A8-CD3573D2F5DC}"/>
          </ac:spMkLst>
        </pc:spChg>
        <pc:spChg chg="add del mod">
          <ac:chgData name="Juha Liukas" userId="19f5f96b-0cc4-41ea-a73c-75d2befb2656" providerId="ADAL" clId="{C436BAC4-8308-4D83-9CAD-D816589D5140}" dt="2020-09-03T15:50:47.329" v="1564" actId="478"/>
          <ac:spMkLst>
            <pc:docMk/>
            <pc:sldMk cId="3123067962" sldId="2209"/>
            <ac:spMk id="13" creationId="{980209B5-D2DB-4468-B741-01CF594605EB}"/>
          </ac:spMkLst>
        </pc:spChg>
        <pc:spChg chg="del">
          <ac:chgData name="Juha Liukas" userId="19f5f96b-0cc4-41ea-a73c-75d2befb2656" providerId="ADAL" clId="{C436BAC4-8308-4D83-9CAD-D816589D5140}" dt="2020-09-03T15:46:54.436" v="1470" actId="478"/>
          <ac:spMkLst>
            <pc:docMk/>
            <pc:sldMk cId="3123067962" sldId="2209"/>
            <ac:spMk id="14" creationId="{7498FFEC-F810-43F5-918F-411DE0380B0F}"/>
          </ac:spMkLst>
        </pc:spChg>
        <pc:spChg chg="add del mod">
          <ac:chgData name="Juha Liukas" userId="19f5f96b-0cc4-41ea-a73c-75d2befb2656" providerId="ADAL" clId="{C436BAC4-8308-4D83-9CAD-D816589D5140}" dt="2020-09-03T15:51:00.568" v="1568" actId="478"/>
          <ac:spMkLst>
            <pc:docMk/>
            <pc:sldMk cId="3123067962" sldId="2209"/>
            <ac:spMk id="15" creationId="{B869A0A5-B7D4-443B-B237-9A459D8DDD38}"/>
          </ac:spMkLst>
        </pc:spChg>
        <pc:spChg chg="add del mod">
          <ac:chgData name="Juha Liukas" userId="19f5f96b-0cc4-41ea-a73c-75d2befb2656" providerId="ADAL" clId="{C436BAC4-8308-4D83-9CAD-D816589D5140}" dt="2020-09-03T15:31:09.620" v="931" actId="478"/>
          <ac:spMkLst>
            <pc:docMk/>
            <pc:sldMk cId="3123067962" sldId="2209"/>
            <ac:spMk id="16" creationId="{3C069AFF-3B3F-4694-98BC-A65C1A26E535}"/>
          </ac:spMkLst>
        </pc:spChg>
        <pc:spChg chg="add del mod">
          <ac:chgData name="Juha Liukas" userId="19f5f96b-0cc4-41ea-a73c-75d2befb2656" providerId="ADAL" clId="{C436BAC4-8308-4D83-9CAD-D816589D5140}" dt="2020-09-03T15:50:33.829" v="1562" actId="478"/>
          <ac:spMkLst>
            <pc:docMk/>
            <pc:sldMk cId="3123067962" sldId="2209"/>
            <ac:spMk id="17" creationId="{45E42CD1-DB46-4ADB-BDDA-9C2964B86242}"/>
          </ac:spMkLst>
        </pc:spChg>
        <pc:spChg chg="add del mod">
          <ac:chgData name="Juha Liukas" userId="19f5f96b-0cc4-41ea-a73c-75d2befb2656" providerId="ADAL" clId="{C436BAC4-8308-4D83-9CAD-D816589D5140}" dt="2020-09-03T15:48:01.771" v="1477" actId="478"/>
          <ac:spMkLst>
            <pc:docMk/>
            <pc:sldMk cId="3123067962" sldId="2209"/>
            <ac:spMk id="18" creationId="{BE7A19CD-FDE3-4265-9BD0-6F41A4138B6E}"/>
          </ac:spMkLst>
        </pc:spChg>
        <pc:spChg chg="add del mod">
          <ac:chgData name="Juha Liukas" userId="19f5f96b-0cc4-41ea-a73c-75d2befb2656" providerId="ADAL" clId="{C436BAC4-8308-4D83-9CAD-D816589D5140}" dt="2020-09-03T15:57:37.451" v="1766" actId="478"/>
          <ac:spMkLst>
            <pc:docMk/>
            <pc:sldMk cId="3123067962" sldId="2209"/>
            <ac:spMk id="19" creationId="{2DC5B44B-497E-43F0-AB50-CC2812A070D5}"/>
          </ac:spMkLst>
        </pc:spChg>
        <pc:spChg chg="add mod">
          <ac:chgData name="Juha Liukas" userId="19f5f96b-0cc4-41ea-a73c-75d2befb2656" providerId="ADAL" clId="{C436BAC4-8308-4D83-9CAD-D816589D5140}" dt="2020-09-03T18:17:49.960" v="4961" actId="1076"/>
          <ac:spMkLst>
            <pc:docMk/>
            <pc:sldMk cId="3123067962" sldId="2209"/>
            <ac:spMk id="20" creationId="{0F3C4C6B-49AB-4E2A-B440-F5D79B0EFF15}"/>
          </ac:spMkLst>
        </pc:spChg>
        <pc:spChg chg="add del mod">
          <ac:chgData name="Juha Liukas" userId="19f5f96b-0cc4-41ea-a73c-75d2befb2656" providerId="ADAL" clId="{C436BAC4-8308-4D83-9CAD-D816589D5140}" dt="2020-09-03T15:57:34.769" v="1765" actId="478"/>
          <ac:spMkLst>
            <pc:docMk/>
            <pc:sldMk cId="3123067962" sldId="2209"/>
            <ac:spMk id="21" creationId="{92F2D7E2-8090-4308-960D-A23506D96B73}"/>
          </ac:spMkLst>
        </pc:spChg>
        <pc:spChg chg="add del mod ord">
          <ac:chgData name="Juha Liukas" userId="19f5f96b-0cc4-41ea-a73c-75d2befb2656" providerId="ADAL" clId="{C436BAC4-8308-4D83-9CAD-D816589D5140}" dt="2020-09-03T15:57:33.853" v="1764" actId="478"/>
          <ac:spMkLst>
            <pc:docMk/>
            <pc:sldMk cId="3123067962" sldId="2209"/>
            <ac:spMk id="22" creationId="{DF2364F9-5792-4FA2-A728-0E699B5C6AD0}"/>
          </ac:spMkLst>
        </pc:spChg>
        <pc:spChg chg="add mod">
          <ac:chgData name="Juha Liukas" userId="19f5f96b-0cc4-41ea-a73c-75d2befb2656" providerId="ADAL" clId="{C436BAC4-8308-4D83-9CAD-D816589D5140}" dt="2020-09-03T15:54:52.775" v="1704" actId="571"/>
          <ac:spMkLst>
            <pc:docMk/>
            <pc:sldMk cId="3123067962" sldId="2209"/>
            <ac:spMk id="24" creationId="{3CC2E33F-33BC-4CBD-BEED-19F3E9F63934}"/>
          </ac:spMkLst>
        </pc:spChg>
        <pc:spChg chg="add mod">
          <ac:chgData name="Juha Liukas" userId="19f5f96b-0cc4-41ea-a73c-75d2befb2656" providerId="ADAL" clId="{C436BAC4-8308-4D83-9CAD-D816589D5140}" dt="2020-09-03T15:54:59.424" v="1706" actId="571"/>
          <ac:spMkLst>
            <pc:docMk/>
            <pc:sldMk cId="3123067962" sldId="2209"/>
            <ac:spMk id="26" creationId="{9A2CBCB9-FD26-44B7-BAE4-382CF65F3E17}"/>
          </ac:spMkLst>
        </pc:spChg>
        <pc:spChg chg="add mod">
          <ac:chgData name="Juha Liukas" userId="19f5f96b-0cc4-41ea-a73c-75d2befb2656" providerId="ADAL" clId="{C436BAC4-8308-4D83-9CAD-D816589D5140}" dt="2020-09-03T15:55:27.593" v="1713" actId="571"/>
          <ac:spMkLst>
            <pc:docMk/>
            <pc:sldMk cId="3123067962" sldId="2209"/>
            <ac:spMk id="28" creationId="{6706279F-DC78-4B90-BAA2-745B0B8F223A}"/>
          </ac:spMkLst>
        </pc:spChg>
        <pc:spChg chg="add del mod">
          <ac:chgData name="Juha Liukas" userId="19f5f96b-0cc4-41ea-a73c-75d2befb2656" providerId="ADAL" clId="{C436BAC4-8308-4D83-9CAD-D816589D5140}" dt="2020-09-03T15:57:32.941" v="1763" actId="478"/>
          <ac:spMkLst>
            <pc:docMk/>
            <pc:sldMk cId="3123067962" sldId="2209"/>
            <ac:spMk id="29" creationId="{4CDE9162-FCC7-4E76-8474-FC943A154A7B}"/>
          </ac:spMkLst>
        </pc:spChg>
        <pc:spChg chg="add del mod">
          <ac:chgData name="Juha Liukas" userId="19f5f96b-0cc4-41ea-a73c-75d2befb2656" providerId="ADAL" clId="{C436BAC4-8308-4D83-9CAD-D816589D5140}" dt="2020-09-03T15:58:11.271" v="1772" actId="11529"/>
          <ac:spMkLst>
            <pc:docMk/>
            <pc:sldMk cId="3123067962" sldId="2209"/>
            <ac:spMk id="30" creationId="{DB031E1A-9474-49FC-AC82-518AA6941E0E}"/>
          </ac:spMkLst>
        </pc:spChg>
        <pc:spChg chg="add mod">
          <ac:chgData name="Juha Liukas" userId="19f5f96b-0cc4-41ea-a73c-75d2befb2656" providerId="ADAL" clId="{C436BAC4-8308-4D83-9CAD-D816589D5140}" dt="2020-09-03T16:04:31.841" v="2000" actId="14100"/>
          <ac:spMkLst>
            <pc:docMk/>
            <pc:sldMk cId="3123067962" sldId="2209"/>
            <ac:spMk id="31" creationId="{73A241C1-9B29-4B0C-B519-B0B8823B23FD}"/>
          </ac:spMkLst>
        </pc:spChg>
        <pc:spChg chg="add mod">
          <ac:chgData name="Juha Liukas" userId="19f5f96b-0cc4-41ea-a73c-75d2befb2656" providerId="ADAL" clId="{C436BAC4-8308-4D83-9CAD-D816589D5140}" dt="2020-09-03T16:04:27.973" v="1999" actId="14100"/>
          <ac:spMkLst>
            <pc:docMk/>
            <pc:sldMk cId="3123067962" sldId="2209"/>
            <ac:spMk id="32" creationId="{B33EF468-C48C-4280-8761-93492A5FB441}"/>
          </ac:spMkLst>
        </pc:spChg>
        <pc:spChg chg="add mod">
          <ac:chgData name="Juha Liukas" userId="19f5f96b-0cc4-41ea-a73c-75d2befb2656" providerId="ADAL" clId="{C436BAC4-8308-4D83-9CAD-D816589D5140}" dt="2020-09-04T04:07:09.491" v="5989" actId="20577"/>
          <ac:spMkLst>
            <pc:docMk/>
            <pc:sldMk cId="3123067962" sldId="2209"/>
            <ac:spMk id="33" creationId="{58B77D76-AE08-46CB-92E1-2BABD57BD544}"/>
          </ac:spMkLst>
        </pc:spChg>
        <pc:spChg chg="add mod">
          <ac:chgData name="Juha Liukas" userId="19f5f96b-0cc4-41ea-a73c-75d2befb2656" providerId="ADAL" clId="{C436BAC4-8308-4D83-9CAD-D816589D5140}" dt="2020-09-04T04:14:53.557" v="6264" actId="14100"/>
          <ac:spMkLst>
            <pc:docMk/>
            <pc:sldMk cId="3123067962" sldId="2209"/>
            <ac:spMk id="34" creationId="{F059825B-D3CE-444F-BF49-3EDC0865329D}"/>
          </ac:spMkLst>
        </pc:spChg>
        <pc:spChg chg="add del mod">
          <ac:chgData name="Juha Liukas" userId="19f5f96b-0cc4-41ea-a73c-75d2befb2656" providerId="ADAL" clId="{C436BAC4-8308-4D83-9CAD-D816589D5140}" dt="2020-09-03T18:16:47.542" v="4937" actId="478"/>
          <ac:spMkLst>
            <pc:docMk/>
            <pc:sldMk cId="3123067962" sldId="2209"/>
            <ac:spMk id="42" creationId="{D567213B-D64D-465B-960A-35A10863569D}"/>
          </ac:spMkLst>
        </pc:spChg>
        <pc:picChg chg="add del mod ord">
          <ac:chgData name="Juha Liukas" userId="19f5f96b-0cc4-41ea-a73c-75d2befb2656" providerId="ADAL" clId="{C436BAC4-8308-4D83-9CAD-D816589D5140}" dt="2020-09-03T18:17:08.996" v="4942" actId="1076"/>
          <ac:picMkLst>
            <pc:docMk/>
            <pc:sldMk cId="3123067962" sldId="2209"/>
            <ac:picMk id="5" creationId="{8B8ABEDA-E4ED-43CE-B0EC-D2B068CB598C}"/>
          </ac:picMkLst>
        </pc:picChg>
        <pc:picChg chg="del">
          <ac:chgData name="Juha Liukas" userId="19f5f96b-0cc4-41ea-a73c-75d2befb2656" providerId="ADAL" clId="{C436BAC4-8308-4D83-9CAD-D816589D5140}" dt="2020-09-03T15:18:18.424" v="756" actId="478"/>
          <ac:picMkLst>
            <pc:docMk/>
            <pc:sldMk cId="3123067962" sldId="2209"/>
            <ac:picMk id="7" creationId="{C482002A-E005-4187-869B-DDCA0BCA7586}"/>
          </ac:picMkLst>
        </pc:picChg>
        <pc:picChg chg="del">
          <ac:chgData name="Juha Liukas" userId="19f5f96b-0cc4-41ea-a73c-75d2befb2656" providerId="ADAL" clId="{C436BAC4-8308-4D83-9CAD-D816589D5140}" dt="2020-09-03T15:30:46.787" v="929" actId="478"/>
          <ac:picMkLst>
            <pc:docMk/>
            <pc:sldMk cId="3123067962" sldId="2209"/>
            <ac:picMk id="12" creationId="{89EE2992-3A5E-4D72-BF00-1ECB55FA0E7D}"/>
          </ac:picMkLst>
        </pc:picChg>
        <pc:picChg chg="add mod">
          <ac:chgData name="Juha Liukas" userId="19f5f96b-0cc4-41ea-a73c-75d2befb2656" providerId="ADAL" clId="{C436BAC4-8308-4D83-9CAD-D816589D5140}" dt="2020-09-03T15:54:52.775" v="1704" actId="571"/>
          <ac:picMkLst>
            <pc:docMk/>
            <pc:sldMk cId="3123067962" sldId="2209"/>
            <ac:picMk id="23" creationId="{A75AE96A-0810-408C-B5A0-B971D98D6953}"/>
          </ac:picMkLst>
        </pc:picChg>
        <pc:picChg chg="add mod">
          <ac:chgData name="Juha Liukas" userId="19f5f96b-0cc4-41ea-a73c-75d2befb2656" providerId="ADAL" clId="{C436BAC4-8308-4D83-9CAD-D816589D5140}" dt="2020-09-03T15:54:59.424" v="1706" actId="571"/>
          <ac:picMkLst>
            <pc:docMk/>
            <pc:sldMk cId="3123067962" sldId="2209"/>
            <ac:picMk id="25" creationId="{1202502E-B991-400E-B234-84C8B206EFA6}"/>
          </ac:picMkLst>
        </pc:picChg>
        <pc:picChg chg="add mod">
          <ac:chgData name="Juha Liukas" userId="19f5f96b-0cc4-41ea-a73c-75d2befb2656" providerId="ADAL" clId="{C436BAC4-8308-4D83-9CAD-D816589D5140}" dt="2020-09-03T15:55:27.593" v="1713" actId="571"/>
          <ac:picMkLst>
            <pc:docMk/>
            <pc:sldMk cId="3123067962" sldId="2209"/>
            <ac:picMk id="27" creationId="{E56DBE9E-0E5B-4B62-A063-9EADF567E46A}"/>
          </ac:picMkLst>
        </pc:picChg>
        <pc:picChg chg="add mod">
          <ac:chgData name="Juha Liukas" userId="19f5f96b-0cc4-41ea-a73c-75d2befb2656" providerId="ADAL" clId="{C436BAC4-8308-4D83-9CAD-D816589D5140}" dt="2020-09-04T04:14:35.938" v="6262" actId="1076"/>
          <ac:picMkLst>
            <pc:docMk/>
            <pc:sldMk cId="3123067962" sldId="2209"/>
            <ac:picMk id="35" creationId="{E88A3501-C328-456F-B7F8-6763E04E4B68}"/>
          </ac:picMkLst>
        </pc:picChg>
        <pc:inkChg chg="del">
          <ac:chgData name="Juha Liukas" userId="19f5f96b-0cc4-41ea-a73c-75d2befb2656" providerId="ADAL" clId="{C436BAC4-8308-4D83-9CAD-D816589D5140}" dt="2020-09-03T15:46:51.585" v="1468" actId="478"/>
          <ac:inkMkLst>
            <pc:docMk/>
            <pc:sldMk cId="3123067962" sldId="2209"/>
            <ac:inkMk id="10" creationId="{F5FC7C2C-7131-4386-9DEC-1947ABD2C9BD}"/>
          </ac:inkMkLst>
        </pc:inkChg>
        <pc:inkChg chg="del">
          <ac:chgData name="Juha Liukas" userId="19f5f96b-0cc4-41ea-a73c-75d2befb2656" providerId="ADAL" clId="{C436BAC4-8308-4D83-9CAD-D816589D5140}" dt="2020-09-03T15:46:56.188" v="1471" actId="478"/>
          <ac:inkMkLst>
            <pc:docMk/>
            <pc:sldMk cId="3123067962" sldId="2209"/>
            <ac:inkMk id="11" creationId="{6A1D0CA5-1CC5-44D7-A0B1-C0B0069DD3DB}"/>
          </ac:inkMkLst>
        </pc:inkChg>
        <pc:inkChg chg="add del">
          <ac:chgData name="Juha Liukas" userId="19f5f96b-0cc4-41ea-a73c-75d2befb2656" providerId="ADAL" clId="{C436BAC4-8308-4D83-9CAD-D816589D5140}" dt="2020-09-03T16:05:46.531" v="2008" actId="9405"/>
          <ac:inkMkLst>
            <pc:docMk/>
            <pc:sldMk cId="3123067962" sldId="2209"/>
            <ac:inkMk id="36" creationId="{C8E037BC-9CC8-4FD8-AF33-C249EAE02840}"/>
          </ac:inkMkLst>
        </pc:inkChg>
        <pc:inkChg chg="add del">
          <ac:chgData name="Juha Liukas" userId="19f5f96b-0cc4-41ea-a73c-75d2befb2656" providerId="ADAL" clId="{C436BAC4-8308-4D83-9CAD-D816589D5140}" dt="2020-09-03T16:06:15.426" v="2012" actId="9405"/>
          <ac:inkMkLst>
            <pc:docMk/>
            <pc:sldMk cId="3123067962" sldId="2209"/>
            <ac:inkMk id="37" creationId="{0BCBD32C-AEC8-48E8-8919-9A301415D2E5}"/>
          </ac:inkMkLst>
        </pc:inkChg>
        <pc:inkChg chg="add del">
          <ac:chgData name="Juha Liukas" userId="19f5f96b-0cc4-41ea-a73c-75d2befb2656" providerId="ADAL" clId="{C436BAC4-8308-4D83-9CAD-D816589D5140}" dt="2020-09-03T16:06:14.575" v="2011" actId="9405"/>
          <ac:inkMkLst>
            <pc:docMk/>
            <pc:sldMk cId="3123067962" sldId="2209"/>
            <ac:inkMk id="38" creationId="{04EC1077-4D4B-4A59-83DD-F3D334AAD6A4}"/>
          </ac:inkMkLst>
        </pc:inkChg>
        <pc:inkChg chg="add mod">
          <ac:chgData name="Juha Liukas" userId="19f5f96b-0cc4-41ea-a73c-75d2befb2656" providerId="ADAL" clId="{C436BAC4-8308-4D83-9CAD-D816589D5140}" dt="2020-09-04T04:14:35.938" v="6262" actId="1076"/>
          <ac:inkMkLst>
            <pc:docMk/>
            <pc:sldMk cId="3123067962" sldId="2209"/>
            <ac:inkMk id="39" creationId="{F0FD740E-A7C5-443F-A892-9F8056220504}"/>
          </ac:inkMkLst>
        </pc:inkChg>
        <pc:inkChg chg="add mod">
          <ac:chgData name="Juha Liukas" userId="19f5f96b-0cc4-41ea-a73c-75d2befb2656" providerId="ADAL" clId="{C436BAC4-8308-4D83-9CAD-D816589D5140}" dt="2020-09-04T04:14:35.938" v="6262" actId="1076"/>
          <ac:inkMkLst>
            <pc:docMk/>
            <pc:sldMk cId="3123067962" sldId="2209"/>
            <ac:inkMk id="40" creationId="{CEF6B253-A843-41F1-898D-14277B0BC55C}"/>
          </ac:inkMkLst>
        </pc:inkChg>
      </pc:sldChg>
      <pc:sldChg chg="addSp delSp modSp add">
        <pc:chgData name="Juha Liukas" userId="19f5f96b-0cc4-41ea-a73c-75d2befb2656" providerId="ADAL" clId="{C436BAC4-8308-4D83-9CAD-D816589D5140}" dt="2020-09-04T04:28:09.140" v="6454" actId="14100"/>
        <pc:sldMkLst>
          <pc:docMk/>
          <pc:sldMk cId="2271585000" sldId="2210"/>
        </pc:sldMkLst>
        <pc:spChg chg="del">
          <ac:chgData name="Juha Liukas" userId="19f5f96b-0cc4-41ea-a73c-75d2befb2656" providerId="ADAL" clId="{C436BAC4-8308-4D83-9CAD-D816589D5140}" dt="2020-09-03T16:15:03.825" v="2025" actId="478"/>
          <ac:spMkLst>
            <pc:docMk/>
            <pc:sldMk cId="2271585000" sldId="2210"/>
            <ac:spMk id="3" creationId="{B5CE0C42-CA08-4476-8A26-A57E9513B54D}"/>
          </ac:spMkLst>
        </pc:spChg>
        <pc:spChg chg="del">
          <ac:chgData name="Juha Liukas" userId="19f5f96b-0cc4-41ea-a73c-75d2befb2656" providerId="ADAL" clId="{C436BAC4-8308-4D83-9CAD-D816589D5140}" dt="2020-09-03T16:15:21.309" v="2029" actId="478"/>
          <ac:spMkLst>
            <pc:docMk/>
            <pc:sldMk cId="2271585000" sldId="2210"/>
            <ac:spMk id="9" creationId="{9C8BD16E-8E14-450A-84A8-CD3573D2F5DC}"/>
          </ac:spMkLst>
        </pc:spChg>
        <pc:spChg chg="del">
          <ac:chgData name="Juha Liukas" userId="19f5f96b-0cc4-41ea-a73c-75d2befb2656" providerId="ADAL" clId="{C436BAC4-8308-4D83-9CAD-D816589D5140}" dt="2020-09-03T16:15:18.892" v="2027" actId="478"/>
          <ac:spMkLst>
            <pc:docMk/>
            <pc:sldMk cId="2271585000" sldId="2210"/>
            <ac:spMk id="13" creationId="{980209B5-D2DB-4468-B741-01CF594605EB}"/>
          </ac:spMkLst>
        </pc:spChg>
        <pc:spChg chg="del">
          <ac:chgData name="Juha Liukas" userId="19f5f96b-0cc4-41ea-a73c-75d2befb2656" providerId="ADAL" clId="{C436BAC4-8308-4D83-9CAD-D816589D5140}" dt="2020-09-03T16:15:23.071" v="2031" actId="478"/>
          <ac:spMkLst>
            <pc:docMk/>
            <pc:sldMk cId="2271585000" sldId="2210"/>
            <ac:spMk id="14" creationId="{7498FFEC-F810-43F5-918F-411DE0380B0F}"/>
          </ac:spMkLst>
        </pc:spChg>
        <pc:spChg chg="del">
          <ac:chgData name="Juha Liukas" userId="19f5f96b-0cc4-41ea-a73c-75d2befb2656" providerId="ADAL" clId="{C436BAC4-8308-4D83-9CAD-D816589D5140}" dt="2020-09-03T16:15:20.145" v="2028" actId="478"/>
          <ac:spMkLst>
            <pc:docMk/>
            <pc:sldMk cId="2271585000" sldId="2210"/>
            <ac:spMk id="15" creationId="{B869A0A5-B7D4-443B-B237-9A459D8DDD38}"/>
          </ac:spMkLst>
        </pc:spChg>
        <pc:spChg chg="add del mod">
          <ac:chgData name="Juha Liukas" userId="19f5f96b-0cc4-41ea-a73c-75d2befb2656" providerId="ADAL" clId="{C436BAC4-8308-4D83-9CAD-D816589D5140}" dt="2020-09-03T16:15:17.693" v="2026" actId="478"/>
          <ac:spMkLst>
            <pc:docMk/>
            <pc:sldMk cId="2271585000" sldId="2210"/>
            <ac:spMk id="22" creationId="{5FECF2AB-E778-4980-8239-F3A7EDD05E33}"/>
          </ac:spMkLst>
        </pc:spChg>
        <pc:spChg chg="add mod">
          <ac:chgData name="Juha Liukas" userId="19f5f96b-0cc4-41ea-a73c-75d2befb2656" providerId="ADAL" clId="{C436BAC4-8308-4D83-9CAD-D816589D5140}" dt="2020-09-03T16:27:01.429" v="2417" actId="14100"/>
          <ac:spMkLst>
            <pc:docMk/>
            <pc:sldMk cId="2271585000" sldId="2210"/>
            <ac:spMk id="25" creationId="{EF5E551F-A7EC-42BA-AEE0-FDCF2215CA58}"/>
          </ac:spMkLst>
        </pc:spChg>
        <pc:picChg chg="del">
          <ac:chgData name="Juha Liukas" userId="19f5f96b-0cc4-41ea-a73c-75d2befb2656" providerId="ADAL" clId="{C436BAC4-8308-4D83-9CAD-D816589D5140}" dt="2020-09-03T16:14:59.730" v="2024" actId="478"/>
          <ac:picMkLst>
            <pc:docMk/>
            <pc:sldMk cId="2271585000" sldId="2210"/>
            <ac:picMk id="5" creationId="{8B8ABEDA-E4ED-43CE-B0EC-D2B068CB598C}"/>
          </ac:picMkLst>
        </pc:picChg>
        <pc:picChg chg="add mod">
          <ac:chgData name="Juha Liukas" userId="19f5f96b-0cc4-41ea-a73c-75d2befb2656" providerId="ADAL" clId="{C436BAC4-8308-4D83-9CAD-D816589D5140}" dt="2020-09-04T04:28:09.140" v="6454" actId="14100"/>
          <ac:picMkLst>
            <pc:docMk/>
            <pc:sldMk cId="2271585000" sldId="2210"/>
            <ac:picMk id="15" creationId="{83071B98-C9F0-4145-92BA-DF87974A62F8}"/>
          </ac:picMkLst>
        </pc:picChg>
        <pc:picChg chg="add">
          <ac:chgData name="Juha Liukas" userId="19f5f96b-0cc4-41ea-a73c-75d2befb2656" providerId="ADAL" clId="{C436BAC4-8308-4D83-9CAD-D816589D5140}" dt="2020-09-03T16:16:12.101" v="2033"/>
          <ac:picMkLst>
            <pc:docMk/>
            <pc:sldMk cId="2271585000" sldId="2210"/>
            <ac:picMk id="23" creationId="{A5C5EC32-BEA7-4739-81B8-AD92DC078E12}"/>
          </ac:picMkLst>
        </pc:picChg>
        <pc:picChg chg="add del mod">
          <ac:chgData name="Juha Liukas" userId="19f5f96b-0cc4-41ea-a73c-75d2befb2656" providerId="ADAL" clId="{C436BAC4-8308-4D83-9CAD-D816589D5140}" dt="2020-09-03T16:19:39.054" v="2039" actId="478"/>
          <ac:picMkLst>
            <pc:docMk/>
            <pc:sldMk cId="2271585000" sldId="2210"/>
            <ac:picMk id="24" creationId="{9982D7A1-48B9-48D3-B608-66C4E04655DB}"/>
          </ac:picMkLst>
        </pc:picChg>
        <pc:inkChg chg="add">
          <ac:chgData name="Juha Liukas" userId="19f5f96b-0cc4-41ea-a73c-75d2befb2656" providerId="ADAL" clId="{C436BAC4-8308-4D83-9CAD-D816589D5140}" dt="2020-09-03T16:14:37.195" v="2015" actId="9405"/>
          <ac:inkMkLst>
            <pc:docMk/>
            <pc:sldMk cId="2271585000" sldId="2210"/>
            <ac:inkMk id="6" creationId="{7A9DD01B-A4E5-4B05-B98F-C2FFB11D6B4F}"/>
          </ac:inkMkLst>
        </pc:inkChg>
        <pc:inkChg chg="add">
          <ac:chgData name="Juha Liukas" userId="19f5f96b-0cc4-41ea-a73c-75d2befb2656" providerId="ADAL" clId="{C436BAC4-8308-4D83-9CAD-D816589D5140}" dt="2020-09-03T16:14:39.540" v="2016" actId="9405"/>
          <ac:inkMkLst>
            <pc:docMk/>
            <pc:sldMk cId="2271585000" sldId="2210"/>
            <ac:inkMk id="7" creationId="{D3A7E0CB-FA20-443E-A89F-0A55D6721C47}"/>
          </ac:inkMkLst>
        </pc:inkChg>
        <pc:inkChg chg="add">
          <ac:chgData name="Juha Liukas" userId="19f5f96b-0cc4-41ea-a73c-75d2befb2656" providerId="ADAL" clId="{C436BAC4-8308-4D83-9CAD-D816589D5140}" dt="2020-09-03T16:14:41.513" v="2017" actId="9405"/>
          <ac:inkMkLst>
            <pc:docMk/>
            <pc:sldMk cId="2271585000" sldId="2210"/>
            <ac:inkMk id="8" creationId="{1825DFB1-3C6A-4092-A261-8DEA4923A01B}"/>
          </ac:inkMkLst>
        </pc:inkChg>
        <pc:inkChg chg="del">
          <ac:chgData name="Juha Liukas" userId="19f5f96b-0cc4-41ea-a73c-75d2befb2656" providerId="ADAL" clId="{C436BAC4-8308-4D83-9CAD-D816589D5140}" dt="2020-09-03T16:15:22.272" v="2030" actId="478"/>
          <ac:inkMkLst>
            <pc:docMk/>
            <pc:sldMk cId="2271585000" sldId="2210"/>
            <ac:inkMk id="10" creationId="{F5FC7C2C-7131-4386-9DEC-1947ABD2C9BD}"/>
          </ac:inkMkLst>
        </pc:inkChg>
        <pc:inkChg chg="del">
          <ac:chgData name="Juha Liukas" userId="19f5f96b-0cc4-41ea-a73c-75d2befb2656" providerId="ADAL" clId="{C436BAC4-8308-4D83-9CAD-D816589D5140}" dt="2020-09-03T16:15:24.488" v="2032" actId="478"/>
          <ac:inkMkLst>
            <pc:docMk/>
            <pc:sldMk cId="2271585000" sldId="2210"/>
            <ac:inkMk id="11" creationId="{6A1D0CA5-1CC5-44D7-A0B1-C0B0069DD3DB}"/>
          </ac:inkMkLst>
        </pc:inkChg>
        <pc:inkChg chg="add">
          <ac:chgData name="Juha Liukas" userId="19f5f96b-0cc4-41ea-a73c-75d2befb2656" providerId="ADAL" clId="{C436BAC4-8308-4D83-9CAD-D816589D5140}" dt="2020-09-03T16:14:44.575" v="2018" actId="9405"/>
          <ac:inkMkLst>
            <pc:docMk/>
            <pc:sldMk cId="2271585000" sldId="2210"/>
            <ac:inkMk id="12" creationId="{88C34613-3C90-4A71-8BC4-FF6BFB7AE159}"/>
          </ac:inkMkLst>
        </pc:inkChg>
        <pc:inkChg chg="add">
          <ac:chgData name="Juha Liukas" userId="19f5f96b-0cc4-41ea-a73c-75d2befb2656" providerId="ADAL" clId="{C436BAC4-8308-4D83-9CAD-D816589D5140}" dt="2020-09-03T16:14:45.227" v="2019" actId="9405"/>
          <ac:inkMkLst>
            <pc:docMk/>
            <pc:sldMk cId="2271585000" sldId="2210"/>
            <ac:inkMk id="16" creationId="{44E2AB10-9438-408C-99DA-C76CA752CA77}"/>
          </ac:inkMkLst>
        </pc:inkChg>
        <pc:inkChg chg="add">
          <ac:chgData name="Juha Liukas" userId="19f5f96b-0cc4-41ea-a73c-75d2befb2656" providerId="ADAL" clId="{C436BAC4-8308-4D83-9CAD-D816589D5140}" dt="2020-09-03T16:14:48.192" v="2020" actId="9405"/>
          <ac:inkMkLst>
            <pc:docMk/>
            <pc:sldMk cId="2271585000" sldId="2210"/>
            <ac:inkMk id="17" creationId="{EEE8D2B8-8E78-49E1-93AB-770DAC26A507}"/>
          </ac:inkMkLst>
        </pc:inkChg>
        <pc:inkChg chg="add">
          <ac:chgData name="Juha Liukas" userId="19f5f96b-0cc4-41ea-a73c-75d2befb2656" providerId="ADAL" clId="{C436BAC4-8308-4D83-9CAD-D816589D5140}" dt="2020-09-03T16:14:51.727" v="2021" actId="9405"/>
          <ac:inkMkLst>
            <pc:docMk/>
            <pc:sldMk cId="2271585000" sldId="2210"/>
            <ac:inkMk id="18" creationId="{E6B52B1D-4B3F-4051-A218-1BED4A15606A}"/>
          </ac:inkMkLst>
        </pc:inkChg>
        <pc:inkChg chg="add">
          <ac:chgData name="Juha Liukas" userId="19f5f96b-0cc4-41ea-a73c-75d2befb2656" providerId="ADAL" clId="{C436BAC4-8308-4D83-9CAD-D816589D5140}" dt="2020-09-03T16:14:52.731" v="2022" actId="9405"/>
          <ac:inkMkLst>
            <pc:docMk/>
            <pc:sldMk cId="2271585000" sldId="2210"/>
            <ac:inkMk id="19" creationId="{84000B06-9A95-4A43-9B4B-075A5F3A821E}"/>
          </ac:inkMkLst>
        </pc:inkChg>
        <pc:inkChg chg="add">
          <ac:chgData name="Juha Liukas" userId="19f5f96b-0cc4-41ea-a73c-75d2befb2656" providerId="ADAL" clId="{C436BAC4-8308-4D83-9CAD-D816589D5140}" dt="2020-09-03T16:14:54.182" v="2023" actId="9405"/>
          <ac:inkMkLst>
            <pc:docMk/>
            <pc:sldMk cId="2271585000" sldId="2210"/>
            <ac:inkMk id="20" creationId="{9B511967-DA39-4189-AC7C-B975149E7D6A}"/>
          </ac:inkMkLst>
        </pc:inkChg>
      </pc:sldChg>
      <pc:sldChg chg="modSp add del">
        <pc:chgData name="Juha Liukas" userId="19f5f96b-0cc4-41ea-a73c-75d2befb2656" providerId="ADAL" clId="{C436BAC4-8308-4D83-9CAD-D816589D5140}" dt="2020-09-03T16:41:29.209" v="2746" actId="2696"/>
        <pc:sldMkLst>
          <pc:docMk/>
          <pc:sldMk cId="3176857373" sldId="2211"/>
        </pc:sldMkLst>
        <pc:spChg chg="mod">
          <ac:chgData name="Juha Liukas" userId="19f5f96b-0cc4-41ea-a73c-75d2befb2656" providerId="ADAL" clId="{C436BAC4-8308-4D83-9CAD-D816589D5140}" dt="2020-09-03T15:41:21.601" v="1384" actId="20577"/>
          <ac:spMkLst>
            <pc:docMk/>
            <pc:sldMk cId="3176857373" sldId="2211"/>
            <ac:spMk id="3" creationId="{B5CE0C42-CA08-4476-8A26-A57E9513B54D}"/>
          </ac:spMkLst>
        </pc:spChg>
        <pc:spChg chg="mod">
          <ac:chgData name="Juha Liukas" userId="19f5f96b-0cc4-41ea-a73c-75d2befb2656" providerId="ADAL" clId="{C436BAC4-8308-4D83-9CAD-D816589D5140}" dt="2020-09-03T15:38:40.564" v="1162" actId="13926"/>
          <ac:spMkLst>
            <pc:docMk/>
            <pc:sldMk cId="3176857373" sldId="2211"/>
            <ac:spMk id="13" creationId="{980209B5-D2DB-4468-B741-01CF594605EB}"/>
          </ac:spMkLst>
        </pc:spChg>
        <pc:spChg chg="mod">
          <ac:chgData name="Juha Liukas" userId="19f5f96b-0cc4-41ea-a73c-75d2befb2656" providerId="ADAL" clId="{C436BAC4-8308-4D83-9CAD-D816589D5140}" dt="2020-09-03T15:39:40.165" v="1223" actId="14100"/>
          <ac:spMkLst>
            <pc:docMk/>
            <pc:sldMk cId="3176857373" sldId="2211"/>
            <ac:spMk id="15" creationId="{B869A0A5-B7D4-443B-B237-9A459D8DDD38}"/>
          </ac:spMkLst>
        </pc:spChg>
      </pc:sldChg>
      <pc:sldChg chg="add del">
        <pc:chgData name="Juha Liukas" userId="19f5f96b-0cc4-41ea-a73c-75d2befb2656" providerId="ADAL" clId="{C436BAC4-8308-4D83-9CAD-D816589D5140}" dt="2020-09-03T15:47:17.766" v="1473"/>
        <pc:sldMkLst>
          <pc:docMk/>
          <pc:sldMk cId="1469616600" sldId="2212"/>
        </pc:sldMkLst>
      </pc:sldChg>
      <pc:sldChg chg="addSp delSp modSp add ord">
        <pc:chgData name="Juha Liukas" userId="19f5f96b-0cc4-41ea-a73c-75d2befb2656" providerId="ADAL" clId="{C436BAC4-8308-4D83-9CAD-D816589D5140}" dt="2020-09-04T04:26:55.956" v="6447" actId="14100"/>
        <pc:sldMkLst>
          <pc:docMk/>
          <pc:sldMk cId="3035579527" sldId="2212"/>
        </pc:sldMkLst>
        <pc:spChg chg="del">
          <ac:chgData name="Juha Liukas" userId="19f5f96b-0cc4-41ea-a73c-75d2befb2656" providerId="ADAL" clId="{C436BAC4-8308-4D83-9CAD-D816589D5140}" dt="2020-09-03T16:37:29.414" v="2702" actId="478"/>
          <ac:spMkLst>
            <pc:docMk/>
            <pc:sldMk cId="3035579527" sldId="2212"/>
            <ac:spMk id="2" creationId="{E4739FB7-129B-47BA-8CA3-3FDB0CD3D2C9}"/>
          </ac:spMkLst>
        </pc:spChg>
        <pc:spChg chg="add del mod">
          <ac:chgData name="Juha Liukas" userId="19f5f96b-0cc4-41ea-a73c-75d2befb2656" providerId="ADAL" clId="{C436BAC4-8308-4D83-9CAD-D816589D5140}" dt="2020-09-03T16:37:43.516" v="2705" actId="478"/>
          <ac:spMkLst>
            <pc:docMk/>
            <pc:sldMk cId="3035579527" sldId="2212"/>
            <ac:spMk id="9" creationId="{09F574E0-23CE-4DD5-85FE-820A8C9D636D}"/>
          </ac:spMkLst>
        </pc:spChg>
        <pc:spChg chg="add mod">
          <ac:chgData name="Juha Liukas" userId="19f5f96b-0cc4-41ea-a73c-75d2befb2656" providerId="ADAL" clId="{C436BAC4-8308-4D83-9CAD-D816589D5140}" dt="2020-09-04T04:26:55.956" v="6447" actId="14100"/>
          <ac:spMkLst>
            <pc:docMk/>
            <pc:sldMk cId="3035579527" sldId="2212"/>
            <ac:spMk id="21" creationId="{ACA21DD4-7172-4ADF-875C-7330B6EC7CC8}"/>
          </ac:spMkLst>
        </pc:spChg>
        <pc:spChg chg="add del mod">
          <ac:chgData name="Juha Liukas" userId="19f5f96b-0cc4-41ea-a73c-75d2befb2656" providerId="ADAL" clId="{C436BAC4-8308-4D83-9CAD-D816589D5140}" dt="2020-09-03T16:31:22.377" v="2558"/>
          <ac:spMkLst>
            <pc:docMk/>
            <pc:sldMk cId="3035579527" sldId="2212"/>
            <ac:spMk id="22" creationId="{98E4E2CF-159B-4FAF-80F2-47B94C97336C}"/>
          </ac:spMkLst>
        </pc:spChg>
        <pc:spChg chg="add del mod">
          <ac:chgData name="Juha Liukas" userId="19f5f96b-0cc4-41ea-a73c-75d2befb2656" providerId="ADAL" clId="{C436BAC4-8308-4D83-9CAD-D816589D5140}" dt="2020-09-03T16:31:49.551" v="2564" actId="478"/>
          <ac:spMkLst>
            <pc:docMk/>
            <pc:sldMk cId="3035579527" sldId="2212"/>
            <ac:spMk id="25" creationId="{EF5E551F-A7EC-42BA-AEE0-FDCF2215CA58}"/>
          </ac:spMkLst>
        </pc:spChg>
        <pc:picChg chg="add del ord">
          <ac:chgData name="Juha Liukas" userId="19f5f96b-0cc4-41ea-a73c-75d2befb2656" providerId="ADAL" clId="{C436BAC4-8308-4D83-9CAD-D816589D5140}" dt="2020-09-03T16:37:34.545" v="2704" actId="478"/>
          <ac:picMkLst>
            <pc:docMk/>
            <pc:sldMk cId="3035579527" sldId="2212"/>
            <ac:picMk id="3" creationId="{580EDA23-3D47-45E5-AC3F-18C2FAAD0BBD}"/>
          </ac:picMkLst>
        </pc:picChg>
        <pc:picChg chg="add mod">
          <ac:chgData name="Juha Liukas" userId="19f5f96b-0cc4-41ea-a73c-75d2befb2656" providerId="ADAL" clId="{C436BAC4-8308-4D83-9CAD-D816589D5140}" dt="2020-09-03T16:54:59.091" v="3183" actId="1076"/>
          <ac:picMkLst>
            <pc:docMk/>
            <pc:sldMk cId="3035579527" sldId="2212"/>
            <ac:picMk id="10" creationId="{0002D978-7B88-4117-8CFB-521AC119F11F}"/>
          </ac:picMkLst>
        </pc:picChg>
        <pc:picChg chg="del">
          <ac:chgData name="Juha Liukas" userId="19f5f96b-0cc4-41ea-a73c-75d2befb2656" providerId="ADAL" clId="{C436BAC4-8308-4D83-9CAD-D816589D5140}" dt="2020-09-03T16:28:48.934" v="2421" actId="478"/>
          <ac:picMkLst>
            <pc:docMk/>
            <pc:sldMk cId="3035579527" sldId="2212"/>
            <ac:picMk id="23" creationId="{A5C5EC32-BEA7-4739-81B8-AD92DC078E12}"/>
          </ac:picMkLst>
        </pc:picChg>
        <pc:inkChg chg="add">
          <ac:chgData name="Juha Liukas" userId="19f5f96b-0cc4-41ea-a73c-75d2befb2656" providerId="ADAL" clId="{C436BAC4-8308-4D83-9CAD-D816589D5140}" dt="2020-09-03T18:42:22.433" v="5647" actId="9405"/>
          <ac:inkMkLst>
            <pc:docMk/>
            <pc:sldMk cId="3035579527" sldId="2212"/>
            <ac:inkMk id="11" creationId="{E84927DB-05F8-4BD2-94C9-F96D6C12BAD3}"/>
          </ac:inkMkLst>
        </pc:inkChg>
      </pc:sldChg>
      <pc:sldChg chg="add del">
        <pc:chgData name="Juha Liukas" userId="19f5f96b-0cc4-41ea-a73c-75d2befb2656" providerId="ADAL" clId="{C436BAC4-8308-4D83-9CAD-D816589D5140}" dt="2020-09-03T16:40:57.528" v="2744" actId="2696"/>
        <pc:sldMkLst>
          <pc:docMk/>
          <pc:sldMk cId="855788763" sldId="2213"/>
        </pc:sldMkLst>
      </pc:sldChg>
      <pc:sldChg chg="add del">
        <pc:chgData name="Juha Liukas" userId="19f5f96b-0cc4-41ea-a73c-75d2befb2656" providerId="ADAL" clId="{C436BAC4-8308-4D83-9CAD-D816589D5140}" dt="2020-09-03T16:41:26.917" v="2745" actId="2696"/>
        <pc:sldMkLst>
          <pc:docMk/>
          <pc:sldMk cId="217486975" sldId="2214"/>
        </pc:sldMkLst>
      </pc:sldChg>
      <pc:sldChg chg="addSp delSp modSp add">
        <pc:chgData name="Juha Liukas" userId="19f5f96b-0cc4-41ea-a73c-75d2befb2656" providerId="ADAL" clId="{C436BAC4-8308-4D83-9CAD-D816589D5140}" dt="2020-09-04T04:16:38.494" v="6297" actId="313"/>
        <pc:sldMkLst>
          <pc:docMk/>
          <pc:sldMk cId="879774343" sldId="2215"/>
        </pc:sldMkLst>
        <pc:spChg chg="del">
          <ac:chgData name="Juha Liukas" userId="19f5f96b-0cc4-41ea-a73c-75d2befb2656" providerId="ADAL" clId="{C436BAC4-8308-4D83-9CAD-D816589D5140}" dt="2020-09-03T16:36:42.452" v="2694" actId="478"/>
          <ac:spMkLst>
            <pc:docMk/>
            <pc:sldMk cId="879774343" sldId="2215"/>
            <ac:spMk id="2" creationId="{E4739FB7-129B-47BA-8CA3-3FDB0CD3D2C9}"/>
          </ac:spMkLst>
        </pc:spChg>
        <pc:spChg chg="add del mod">
          <ac:chgData name="Juha Liukas" userId="19f5f96b-0cc4-41ea-a73c-75d2befb2656" providerId="ADAL" clId="{C436BAC4-8308-4D83-9CAD-D816589D5140}" dt="2020-09-03T16:36:45.767" v="2695" actId="478"/>
          <ac:spMkLst>
            <pc:docMk/>
            <pc:sldMk cId="879774343" sldId="2215"/>
            <ac:spMk id="11" creationId="{057C7490-9E33-4BCB-B83C-4214727B5500}"/>
          </ac:spMkLst>
        </pc:spChg>
        <pc:spChg chg="add del mod">
          <ac:chgData name="Juha Liukas" userId="19f5f96b-0cc4-41ea-a73c-75d2befb2656" providerId="ADAL" clId="{C436BAC4-8308-4D83-9CAD-D816589D5140}" dt="2020-09-04T04:16:38.494" v="6297" actId="313"/>
          <ac:spMkLst>
            <pc:docMk/>
            <pc:sldMk cId="879774343" sldId="2215"/>
            <ac:spMk id="21" creationId="{ACA21DD4-7172-4ADF-875C-7330B6EC7CC8}"/>
          </ac:spMkLst>
        </pc:spChg>
        <pc:picChg chg="del">
          <ac:chgData name="Juha Liukas" userId="19f5f96b-0cc4-41ea-a73c-75d2befb2656" providerId="ADAL" clId="{C436BAC4-8308-4D83-9CAD-D816589D5140}" dt="2020-09-03T16:35:28.708" v="2684" actId="478"/>
          <ac:picMkLst>
            <pc:docMk/>
            <pc:sldMk cId="879774343" sldId="2215"/>
            <ac:picMk id="3" creationId="{580EDA23-3D47-45E5-AC3F-18C2FAAD0BBD}"/>
          </ac:picMkLst>
        </pc:picChg>
        <pc:picChg chg="add del ord">
          <ac:chgData name="Juha Liukas" userId="19f5f96b-0cc4-41ea-a73c-75d2befb2656" providerId="ADAL" clId="{C436BAC4-8308-4D83-9CAD-D816589D5140}" dt="2020-09-03T16:36:38.015" v="2693" actId="478"/>
          <ac:picMkLst>
            <pc:docMk/>
            <pc:sldMk cId="879774343" sldId="2215"/>
            <ac:picMk id="5" creationId="{13A4E596-0609-4460-8B9D-6FD89B4805A0}"/>
          </ac:picMkLst>
        </pc:picChg>
        <pc:picChg chg="add mod ord">
          <ac:chgData name="Juha Liukas" userId="19f5f96b-0cc4-41ea-a73c-75d2befb2656" providerId="ADAL" clId="{C436BAC4-8308-4D83-9CAD-D816589D5140}" dt="2020-09-03T16:36:57.712" v="2698" actId="167"/>
          <ac:picMkLst>
            <pc:docMk/>
            <pc:sldMk cId="879774343" sldId="2215"/>
            <ac:picMk id="9" creationId="{DF0EEC1E-06A2-4868-835E-DB3520C75495}"/>
          </ac:picMkLst>
        </pc:picChg>
        <pc:picChg chg="add mod">
          <ac:chgData name="Juha Liukas" userId="19f5f96b-0cc4-41ea-a73c-75d2befb2656" providerId="ADAL" clId="{C436BAC4-8308-4D83-9CAD-D816589D5140}" dt="2020-09-03T16:55:17.042" v="3188" actId="1076"/>
          <ac:picMkLst>
            <pc:docMk/>
            <pc:sldMk cId="879774343" sldId="2215"/>
            <ac:picMk id="13" creationId="{143F4E02-CC3B-404A-A85B-19F5DFDB5A4F}"/>
          </ac:picMkLst>
        </pc:picChg>
        <pc:inkChg chg="add del">
          <ac:chgData name="Juha Liukas" userId="19f5f96b-0cc4-41ea-a73c-75d2befb2656" providerId="ADAL" clId="{C436BAC4-8308-4D83-9CAD-D816589D5140}" dt="2020-09-03T18:41:06.382" v="5638" actId="9405"/>
          <ac:inkMkLst>
            <pc:docMk/>
            <pc:sldMk cId="879774343" sldId="2215"/>
            <ac:inkMk id="14" creationId="{F1FB6E7A-FB7E-4D6C-878B-FC6F0F2212BB}"/>
          </ac:inkMkLst>
        </pc:inkChg>
        <pc:inkChg chg="add">
          <ac:chgData name="Juha Liukas" userId="19f5f96b-0cc4-41ea-a73c-75d2befb2656" providerId="ADAL" clId="{C436BAC4-8308-4D83-9CAD-D816589D5140}" dt="2020-09-03T18:41:17.136" v="5639" actId="9405"/>
          <ac:inkMkLst>
            <pc:docMk/>
            <pc:sldMk cId="879774343" sldId="2215"/>
            <ac:inkMk id="15" creationId="{DFAA1907-8D8C-4F7C-AC35-FD30BDD3C74A}"/>
          </ac:inkMkLst>
        </pc:inkChg>
      </pc:sldChg>
      <pc:sldChg chg="add del">
        <pc:chgData name="Juha Liukas" userId="19f5f96b-0cc4-41ea-a73c-75d2befb2656" providerId="ADAL" clId="{C436BAC4-8308-4D83-9CAD-D816589D5140}" dt="2020-09-03T16:28:57.776" v="2423"/>
        <pc:sldMkLst>
          <pc:docMk/>
          <pc:sldMk cId="2380281964" sldId="2215"/>
        </pc:sldMkLst>
      </pc:sldChg>
      <pc:sldChg chg="addSp delSp modSp add">
        <pc:chgData name="Juha Liukas" userId="19f5f96b-0cc4-41ea-a73c-75d2befb2656" providerId="ADAL" clId="{C436BAC4-8308-4D83-9CAD-D816589D5140}" dt="2020-09-04T04:27:32.332" v="6451" actId="12"/>
        <pc:sldMkLst>
          <pc:docMk/>
          <pc:sldMk cId="1380279766" sldId="2216"/>
        </pc:sldMkLst>
        <pc:spChg chg="mod">
          <ac:chgData name="Juha Liukas" userId="19f5f96b-0cc4-41ea-a73c-75d2befb2656" providerId="ADAL" clId="{C436BAC4-8308-4D83-9CAD-D816589D5140}" dt="2020-09-04T04:27:32.332" v="6451" actId="12"/>
          <ac:spMkLst>
            <pc:docMk/>
            <pc:sldMk cId="1380279766" sldId="2216"/>
            <ac:spMk id="21" creationId="{ACA21DD4-7172-4ADF-875C-7330B6EC7CC8}"/>
          </ac:spMkLst>
        </pc:spChg>
        <pc:picChg chg="add ord">
          <ac:chgData name="Juha Liukas" userId="19f5f96b-0cc4-41ea-a73c-75d2befb2656" providerId="ADAL" clId="{C436BAC4-8308-4D83-9CAD-D816589D5140}" dt="2020-09-03T16:44:02.879" v="2750" actId="167"/>
          <ac:picMkLst>
            <pc:docMk/>
            <pc:sldMk cId="1380279766" sldId="2216"/>
            <ac:picMk id="2" creationId="{19EA3621-853F-4CA7-B8ED-163481F97FCF}"/>
          </ac:picMkLst>
        </pc:picChg>
        <pc:picChg chg="add mod">
          <ac:chgData name="Juha Liukas" userId="19f5f96b-0cc4-41ea-a73c-75d2befb2656" providerId="ADAL" clId="{C436BAC4-8308-4D83-9CAD-D816589D5140}" dt="2020-09-03T16:55:24.188" v="3190" actId="1076"/>
          <ac:picMkLst>
            <pc:docMk/>
            <pc:sldMk cId="1380279766" sldId="2216"/>
            <ac:picMk id="3" creationId="{44EE7932-4EE0-4674-A728-9435A85D9AFA}"/>
          </ac:picMkLst>
        </pc:picChg>
        <pc:picChg chg="del">
          <ac:chgData name="Juha Liukas" userId="19f5f96b-0cc4-41ea-a73c-75d2befb2656" providerId="ADAL" clId="{C436BAC4-8308-4D83-9CAD-D816589D5140}" dt="2020-09-03T16:43:55.168" v="2748" actId="478"/>
          <ac:picMkLst>
            <pc:docMk/>
            <pc:sldMk cId="1380279766" sldId="2216"/>
            <ac:picMk id="9" creationId="{DF0EEC1E-06A2-4868-835E-DB3520C75495}"/>
          </ac:picMkLst>
        </pc:picChg>
        <pc:inkChg chg="add del">
          <ac:chgData name="Juha Liukas" userId="19f5f96b-0cc4-41ea-a73c-75d2befb2656" providerId="ADAL" clId="{C436BAC4-8308-4D83-9CAD-D816589D5140}" dt="2020-09-03T18:41:25.878" v="5642"/>
          <ac:inkMkLst>
            <pc:docMk/>
            <pc:sldMk cId="1380279766" sldId="2216"/>
            <ac:inkMk id="5" creationId="{B36D6E72-663C-4878-A331-3C05D6B5381D}"/>
          </ac:inkMkLst>
        </pc:inkChg>
        <pc:inkChg chg="add del">
          <ac:chgData name="Juha Liukas" userId="19f5f96b-0cc4-41ea-a73c-75d2befb2656" providerId="ADAL" clId="{C436BAC4-8308-4D83-9CAD-D816589D5140}" dt="2020-09-03T18:41:25.878" v="5642"/>
          <ac:inkMkLst>
            <pc:docMk/>
            <pc:sldMk cId="1380279766" sldId="2216"/>
            <ac:inkMk id="10" creationId="{3D90D68E-226E-4B64-B117-074A82E0E0D2}"/>
          </ac:inkMkLst>
        </pc:inkChg>
        <pc:inkChg chg="add">
          <ac:chgData name="Juha Liukas" userId="19f5f96b-0cc4-41ea-a73c-75d2befb2656" providerId="ADAL" clId="{C436BAC4-8308-4D83-9CAD-D816589D5140}" dt="2020-09-03T18:41:25.878" v="5642"/>
          <ac:inkMkLst>
            <pc:docMk/>
            <pc:sldMk cId="1380279766" sldId="2216"/>
            <ac:inkMk id="11" creationId="{152E0A18-0287-4377-9E90-3AA2429B7284}"/>
          </ac:inkMkLst>
        </pc:inkChg>
        <pc:inkChg chg="add">
          <ac:chgData name="Juha Liukas" userId="19f5f96b-0cc4-41ea-a73c-75d2befb2656" providerId="ADAL" clId="{C436BAC4-8308-4D83-9CAD-D816589D5140}" dt="2020-09-03T18:41:34.973" v="5643" actId="9405"/>
          <ac:inkMkLst>
            <pc:docMk/>
            <pc:sldMk cId="1380279766" sldId="2216"/>
            <ac:inkMk id="13" creationId="{2D5ED00D-683D-47B0-84FE-18856557CCFF}"/>
          </ac:inkMkLst>
        </pc:inkChg>
      </pc:sldChg>
      <pc:sldChg chg="add del">
        <pc:chgData name="Juha Liukas" userId="19f5f96b-0cc4-41ea-a73c-75d2befb2656" providerId="ADAL" clId="{C436BAC4-8308-4D83-9CAD-D816589D5140}" dt="2020-09-03T16:40:51.544" v="2741" actId="2696"/>
        <pc:sldMkLst>
          <pc:docMk/>
          <pc:sldMk cId="4149234973" sldId="2216"/>
        </pc:sldMkLst>
      </pc:sldChg>
      <pc:sldChg chg="addSp delSp modSp add del">
        <pc:chgData name="Juha Liukas" userId="19f5f96b-0cc4-41ea-a73c-75d2befb2656" providerId="ADAL" clId="{C436BAC4-8308-4D83-9CAD-D816589D5140}" dt="2020-09-03T16:40:53.422" v="2742" actId="2696"/>
        <pc:sldMkLst>
          <pc:docMk/>
          <pc:sldMk cId="1768141608" sldId="2217"/>
        </pc:sldMkLst>
        <pc:spChg chg="del">
          <ac:chgData name="Juha Liukas" userId="19f5f96b-0cc4-41ea-a73c-75d2befb2656" providerId="ADAL" clId="{C436BAC4-8308-4D83-9CAD-D816589D5140}" dt="2020-09-03T16:38:15.149" v="2707" actId="478"/>
          <ac:spMkLst>
            <pc:docMk/>
            <pc:sldMk cId="1768141608" sldId="2217"/>
            <ac:spMk id="2" creationId="{E4739FB7-129B-47BA-8CA3-3FDB0CD3D2C9}"/>
          </ac:spMkLst>
        </pc:spChg>
        <pc:spChg chg="add del mod">
          <ac:chgData name="Juha Liukas" userId="19f5f96b-0cc4-41ea-a73c-75d2befb2656" providerId="ADAL" clId="{C436BAC4-8308-4D83-9CAD-D816589D5140}" dt="2020-09-03T16:38:19.792" v="2708" actId="478"/>
          <ac:spMkLst>
            <pc:docMk/>
            <pc:sldMk cId="1768141608" sldId="2217"/>
            <ac:spMk id="9" creationId="{85FF7866-44C2-4793-854C-6DAEC35DD0D0}"/>
          </ac:spMkLst>
        </pc:spChg>
        <pc:spChg chg="mod">
          <ac:chgData name="Juha Liukas" userId="19f5f96b-0cc4-41ea-a73c-75d2befb2656" providerId="ADAL" clId="{C436BAC4-8308-4D83-9CAD-D816589D5140}" dt="2020-09-03T16:38:07.711" v="2706"/>
          <ac:spMkLst>
            <pc:docMk/>
            <pc:sldMk cId="1768141608" sldId="2217"/>
            <ac:spMk id="21" creationId="{ACA21DD4-7172-4ADF-875C-7330B6EC7CC8}"/>
          </ac:spMkLst>
        </pc:spChg>
      </pc:sldChg>
      <pc:sldChg chg="addSp delSp modSp add">
        <pc:chgData name="Juha Liukas" userId="19f5f96b-0cc4-41ea-a73c-75d2befb2656" providerId="ADAL" clId="{C436BAC4-8308-4D83-9CAD-D816589D5140}" dt="2020-09-04T04:27:24.421" v="6449" actId="12"/>
        <pc:sldMkLst>
          <pc:docMk/>
          <pc:sldMk cId="2959718301" sldId="2217"/>
        </pc:sldMkLst>
        <pc:spChg chg="mod">
          <ac:chgData name="Juha Liukas" userId="19f5f96b-0cc4-41ea-a73c-75d2befb2656" providerId="ADAL" clId="{C436BAC4-8308-4D83-9CAD-D816589D5140}" dt="2020-09-04T04:27:24.421" v="6449" actId="12"/>
          <ac:spMkLst>
            <pc:docMk/>
            <pc:sldMk cId="2959718301" sldId="2217"/>
            <ac:spMk id="21" creationId="{ACA21DD4-7172-4ADF-875C-7330B6EC7CC8}"/>
          </ac:spMkLst>
        </pc:spChg>
        <pc:picChg chg="del">
          <ac:chgData name="Juha Liukas" userId="19f5f96b-0cc4-41ea-a73c-75d2befb2656" providerId="ADAL" clId="{C436BAC4-8308-4D83-9CAD-D816589D5140}" dt="2020-09-03T16:48:27.884" v="2836" actId="478"/>
          <ac:picMkLst>
            <pc:docMk/>
            <pc:sldMk cId="2959718301" sldId="2217"/>
            <ac:picMk id="2" creationId="{19EA3621-853F-4CA7-B8ED-163481F97FCF}"/>
          </ac:picMkLst>
        </pc:picChg>
        <pc:picChg chg="add ord">
          <ac:chgData name="Juha Liukas" userId="19f5f96b-0cc4-41ea-a73c-75d2befb2656" providerId="ADAL" clId="{C436BAC4-8308-4D83-9CAD-D816589D5140}" dt="2020-09-03T16:48:48.617" v="2838" actId="167"/>
          <ac:picMkLst>
            <pc:docMk/>
            <pc:sldMk cId="2959718301" sldId="2217"/>
            <ac:picMk id="3" creationId="{FAFBBB05-2A8D-4284-B94D-12FC030648A4}"/>
          </ac:picMkLst>
        </pc:picChg>
        <pc:picChg chg="add del">
          <ac:chgData name="Juha Liukas" userId="19f5f96b-0cc4-41ea-a73c-75d2befb2656" providerId="ADAL" clId="{C436BAC4-8308-4D83-9CAD-D816589D5140}" dt="2020-09-03T16:54:04.419" v="3180"/>
          <ac:picMkLst>
            <pc:docMk/>
            <pc:sldMk cId="2959718301" sldId="2217"/>
            <ac:picMk id="5" creationId="{77496F6D-EEE3-43EB-87AC-AE8510B49EBA}"/>
          </ac:picMkLst>
        </pc:picChg>
        <pc:picChg chg="add mod">
          <ac:chgData name="Juha Liukas" userId="19f5f96b-0cc4-41ea-a73c-75d2befb2656" providerId="ADAL" clId="{C436BAC4-8308-4D83-9CAD-D816589D5140}" dt="2020-09-03T16:55:31.357" v="3192" actId="1076"/>
          <ac:picMkLst>
            <pc:docMk/>
            <pc:sldMk cId="2959718301" sldId="2217"/>
            <ac:picMk id="9" creationId="{E78D844E-18EE-444E-8743-3DEC08211E9F}"/>
          </ac:picMkLst>
        </pc:picChg>
        <pc:inkChg chg="add">
          <ac:chgData name="Juha Liukas" userId="19f5f96b-0cc4-41ea-a73c-75d2befb2656" providerId="ADAL" clId="{C436BAC4-8308-4D83-9CAD-D816589D5140}" dt="2020-09-03T18:41:46.158" v="5644" actId="9405"/>
          <ac:inkMkLst>
            <pc:docMk/>
            <pc:sldMk cId="2959718301" sldId="2217"/>
            <ac:inkMk id="10" creationId="{FDA87281-AFA5-42CC-B2A9-BDF17ABBC2D0}"/>
          </ac:inkMkLst>
        </pc:inkChg>
      </pc:sldChg>
      <pc:sldChg chg="add del">
        <pc:chgData name="Juha Liukas" userId="19f5f96b-0cc4-41ea-a73c-75d2befb2656" providerId="ADAL" clId="{C436BAC4-8308-4D83-9CAD-D816589D5140}" dt="2020-09-03T16:40:54.397" v="2743" actId="2696"/>
        <pc:sldMkLst>
          <pc:docMk/>
          <pc:sldMk cId="3063961108" sldId="2218"/>
        </pc:sldMkLst>
      </pc:sldChg>
      <pc:sldChg chg="addSp delSp modSp add">
        <pc:chgData name="Juha Liukas" userId="19f5f96b-0cc4-41ea-a73c-75d2befb2656" providerId="ADAL" clId="{C436BAC4-8308-4D83-9CAD-D816589D5140}" dt="2020-09-03T18:42:14.055" v="5646" actId="9405"/>
        <pc:sldMkLst>
          <pc:docMk/>
          <pc:sldMk cId="3648031436" sldId="2218"/>
        </pc:sldMkLst>
        <pc:spChg chg="mod">
          <ac:chgData name="Juha Liukas" userId="19f5f96b-0cc4-41ea-a73c-75d2befb2656" providerId="ADAL" clId="{C436BAC4-8308-4D83-9CAD-D816589D5140}" dt="2020-09-03T17:02:09.252" v="3580" actId="14100"/>
          <ac:spMkLst>
            <pc:docMk/>
            <pc:sldMk cId="3648031436" sldId="2218"/>
            <ac:spMk id="21" creationId="{ACA21DD4-7172-4ADF-875C-7330B6EC7CC8}"/>
          </ac:spMkLst>
        </pc:spChg>
        <pc:picChg chg="add mod">
          <ac:chgData name="Juha Liukas" userId="19f5f96b-0cc4-41ea-a73c-75d2befb2656" providerId="ADAL" clId="{C436BAC4-8308-4D83-9CAD-D816589D5140}" dt="2020-09-03T16:59:53.875" v="3574" actId="1076"/>
          <ac:picMkLst>
            <pc:docMk/>
            <pc:sldMk cId="3648031436" sldId="2218"/>
            <ac:picMk id="2" creationId="{5EC08768-77BA-43A7-A489-3C5486CAF5BA}"/>
          </ac:picMkLst>
        </pc:picChg>
        <pc:picChg chg="del">
          <ac:chgData name="Juha Liukas" userId="19f5f96b-0cc4-41ea-a73c-75d2befb2656" providerId="ADAL" clId="{C436BAC4-8308-4D83-9CAD-D816589D5140}" dt="2020-09-03T17:01:03.069" v="3576" actId="478"/>
          <ac:picMkLst>
            <pc:docMk/>
            <pc:sldMk cId="3648031436" sldId="2218"/>
            <ac:picMk id="3" creationId="{FAFBBB05-2A8D-4284-B94D-12FC030648A4}"/>
          </ac:picMkLst>
        </pc:picChg>
        <pc:picChg chg="add ord">
          <ac:chgData name="Juha Liukas" userId="19f5f96b-0cc4-41ea-a73c-75d2befb2656" providerId="ADAL" clId="{C436BAC4-8308-4D83-9CAD-D816589D5140}" dt="2020-09-03T17:01:09.666" v="3578" actId="167"/>
          <ac:picMkLst>
            <pc:docMk/>
            <pc:sldMk cId="3648031436" sldId="2218"/>
            <ac:picMk id="5" creationId="{7E1CAB5C-0AED-4400-9947-C87CF1950A40}"/>
          </ac:picMkLst>
        </pc:picChg>
        <pc:inkChg chg="add">
          <ac:chgData name="Juha Liukas" userId="19f5f96b-0cc4-41ea-a73c-75d2befb2656" providerId="ADAL" clId="{C436BAC4-8308-4D83-9CAD-D816589D5140}" dt="2020-09-03T18:42:00.997" v="5645" actId="9405"/>
          <ac:inkMkLst>
            <pc:docMk/>
            <pc:sldMk cId="3648031436" sldId="2218"/>
            <ac:inkMk id="9" creationId="{97AB15AD-ED6E-4C0F-8DB4-7E3F817930C0}"/>
          </ac:inkMkLst>
        </pc:inkChg>
        <pc:inkChg chg="add">
          <ac:chgData name="Juha Liukas" userId="19f5f96b-0cc4-41ea-a73c-75d2befb2656" providerId="ADAL" clId="{C436BAC4-8308-4D83-9CAD-D816589D5140}" dt="2020-09-03T18:42:14.055" v="5646" actId="9405"/>
          <ac:inkMkLst>
            <pc:docMk/>
            <pc:sldMk cId="3648031436" sldId="2218"/>
            <ac:inkMk id="10" creationId="{172FFCD4-06A1-44A8-A25A-4F859023D6D5}"/>
          </ac:inkMkLst>
        </pc:inkChg>
      </pc:sldChg>
      <pc:sldChg chg="addSp delSp modSp add">
        <pc:chgData name="Juha Liukas" userId="19f5f96b-0cc4-41ea-a73c-75d2befb2656" providerId="ADAL" clId="{C436BAC4-8308-4D83-9CAD-D816589D5140}" dt="2020-09-04T04:26:15.722" v="6439" actId="12"/>
        <pc:sldMkLst>
          <pc:docMk/>
          <pc:sldMk cId="686579198" sldId="2219"/>
        </pc:sldMkLst>
        <pc:spChg chg="mod">
          <ac:chgData name="Juha Liukas" userId="19f5f96b-0cc4-41ea-a73c-75d2befb2656" providerId="ADAL" clId="{C436BAC4-8308-4D83-9CAD-D816589D5140}" dt="2020-09-04T04:26:15.722" v="6439" actId="12"/>
          <ac:spMkLst>
            <pc:docMk/>
            <pc:sldMk cId="686579198" sldId="2219"/>
            <ac:spMk id="21" creationId="{ACA21DD4-7172-4ADF-875C-7330B6EC7CC8}"/>
          </ac:spMkLst>
        </pc:spChg>
        <pc:picChg chg="add del ord">
          <ac:chgData name="Juha Liukas" userId="19f5f96b-0cc4-41ea-a73c-75d2befb2656" providerId="ADAL" clId="{C436BAC4-8308-4D83-9CAD-D816589D5140}" dt="2020-09-03T17:08:23.880" v="3590" actId="478"/>
          <ac:picMkLst>
            <pc:docMk/>
            <pc:sldMk cId="686579198" sldId="2219"/>
            <ac:picMk id="2" creationId="{30049672-8C4A-4ADA-ADDE-333C966F452A}"/>
          </ac:picMkLst>
        </pc:picChg>
        <pc:picChg chg="add del">
          <ac:chgData name="Juha Liukas" userId="19f5f96b-0cc4-41ea-a73c-75d2befb2656" providerId="ADAL" clId="{C436BAC4-8308-4D83-9CAD-D816589D5140}" dt="2020-09-03T17:07:05.448" v="3587" actId="478"/>
          <ac:picMkLst>
            <pc:docMk/>
            <pc:sldMk cId="686579198" sldId="2219"/>
            <ac:picMk id="3" creationId="{580EDA23-3D47-45E5-AC3F-18C2FAAD0BBD}"/>
          </ac:picMkLst>
        </pc:picChg>
        <pc:picChg chg="add del ord">
          <ac:chgData name="Juha Liukas" userId="19f5f96b-0cc4-41ea-a73c-75d2befb2656" providerId="ADAL" clId="{C436BAC4-8308-4D83-9CAD-D816589D5140}" dt="2020-09-03T17:12:47.376" v="3790" actId="478"/>
          <ac:picMkLst>
            <pc:docMk/>
            <pc:sldMk cId="686579198" sldId="2219"/>
            <ac:picMk id="5" creationId="{ADA0B8FC-08F2-40BE-8C26-9567A68691A2}"/>
          </ac:picMkLst>
        </pc:picChg>
        <pc:picChg chg="add ord">
          <ac:chgData name="Juha Liukas" userId="19f5f96b-0cc4-41ea-a73c-75d2befb2656" providerId="ADAL" clId="{C436BAC4-8308-4D83-9CAD-D816589D5140}" dt="2020-09-03T17:12:55.154" v="3792" actId="167"/>
          <ac:picMkLst>
            <pc:docMk/>
            <pc:sldMk cId="686579198" sldId="2219"/>
            <ac:picMk id="9" creationId="{78E6D41A-5A70-40FB-B4D0-B336968476ED}"/>
          </ac:picMkLst>
        </pc:picChg>
        <pc:picChg chg="mod">
          <ac:chgData name="Juha Liukas" userId="19f5f96b-0cc4-41ea-a73c-75d2befb2656" providerId="ADAL" clId="{C436BAC4-8308-4D83-9CAD-D816589D5140}" dt="2020-09-03T17:13:02.044" v="3793" actId="1076"/>
          <ac:picMkLst>
            <pc:docMk/>
            <pc:sldMk cId="686579198" sldId="2219"/>
            <ac:picMk id="10" creationId="{0002D978-7B88-4117-8CFB-521AC119F11F}"/>
          </ac:picMkLst>
        </pc:picChg>
        <pc:inkChg chg="add">
          <ac:chgData name="Juha Liukas" userId="19f5f96b-0cc4-41ea-a73c-75d2befb2656" providerId="ADAL" clId="{C436BAC4-8308-4D83-9CAD-D816589D5140}" dt="2020-09-03T18:42:31.590" v="5648" actId="9405"/>
          <ac:inkMkLst>
            <pc:docMk/>
            <pc:sldMk cId="686579198" sldId="2219"/>
            <ac:inkMk id="11" creationId="{32418BDB-FCFD-4A40-B981-A9F387B055C0}"/>
          </ac:inkMkLst>
        </pc:inkChg>
        <pc:inkChg chg="add">
          <ac:chgData name="Juha Liukas" userId="19f5f96b-0cc4-41ea-a73c-75d2befb2656" providerId="ADAL" clId="{C436BAC4-8308-4D83-9CAD-D816589D5140}" dt="2020-09-03T18:42:37.553" v="5649" actId="9405"/>
          <ac:inkMkLst>
            <pc:docMk/>
            <pc:sldMk cId="686579198" sldId="2219"/>
            <ac:inkMk id="13" creationId="{3EDF0006-D442-4448-8D83-8D3BEF95984B}"/>
          </ac:inkMkLst>
        </pc:inkChg>
      </pc:sldChg>
      <pc:sldChg chg="addSp delSp modSp add">
        <pc:chgData name="Juha Liukas" userId="19f5f96b-0cc4-41ea-a73c-75d2befb2656" providerId="ADAL" clId="{C436BAC4-8308-4D83-9CAD-D816589D5140}" dt="2020-09-04T04:26:05.191" v="6437" actId="14100"/>
        <pc:sldMkLst>
          <pc:docMk/>
          <pc:sldMk cId="1460988549" sldId="2220"/>
        </pc:sldMkLst>
        <pc:spChg chg="add del mod">
          <ac:chgData name="Juha Liukas" userId="19f5f96b-0cc4-41ea-a73c-75d2befb2656" providerId="ADAL" clId="{C436BAC4-8308-4D83-9CAD-D816589D5140}" dt="2020-09-03T18:04:02.329" v="4559" actId="478"/>
          <ac:spMkLst>
            <pc:docMk/>
            <pc:sldMk cId="1460988549" sldId="2220"/>
            <ac:spMk id="2" creationId="{FEA20AA5-6B6D-4000-8E05-7DD08B381B90}"/>
          </ac:spMkLst>
        </pc:spChg>
        <pc:spChg chg="mod">
          <ac:chgData name="Juha Liukas" userId="19f5f96b-0cc4-41ea-a73c-75d2befb2656" providerId="ADAL" clId="{C436BAC4-8308-4D83-9CAD-D816589D5140}" dt="2020-09-04T04:25:54.259" v="6434" actId="12"/>
          <ac:spMkLst>
            <pc:docMk/>
            <pc:sldMk cId="1460988549" sldId="2220"/>
            <ac:spMk id="21" creationId="{ACA21DD4-7172-4ADF-875C-7330B6EC7CC8}"/>
          </ac:spMkLst>
        </pc:spChg>
        <pc:spChg chg="add del mod">
          <ac:chgData name="Juha Liukas" userId="19f5f96b-0cc4-41ea-a73c-75d2befb2656" providerId="ADAL" clId="{C436BAC4-8308-4D83-9CAD-D816589D5140}" dt="2020-09-03T18:03:53.399" v="4557"/>
          <ac:spMkLst>
            <pc:docMk/>
            <pc:sldMk cId="1460988549" sldId="2220"/>
            <ac:spMk id="22" creationId="{3DFAAF15-41AA-4CC9-A38E-0E6A928828B3}"/>
          </ac:spMkLst>
        </pc:spChg>
        <pc:spChg chg="add del">
          <ac:chgData name="Juha Liukas" userId="19f5f96b-0cc4-41ea-a73c-75d2befb2656" providerId="ADAL" clId="{C436BAC4-8308-4D83-9CAD-D816589D5140}" dt="2020-09-03T18:03:48.788" v="4553"/>
          <ac:spMkLst>
            <pc:docMk/>
            <pc:sldMk cId="1460988549" sldId="2220"/>
            <ac:spMk id="23" creationId="{2A55C750-B936-4140-AD62-1E1E920B0A94}"/>
          </ac:spMkLst>
        </pc:spChg>
        <pc:spChg chg="add mod">
          <ac:chgData name="Juha Liukas" userId="19f5f96b-0cc4-41ea-a73c-75d2befb2656" providerId="ADAL" clId="{C436BAC4-8308-4D83-9CAD-D816589D5140}" dt="2020-09-04T04:26:05.191" v="6437" actId="14100"/>
          <ac:spMkLst>
            <pc:docMk/>
            <pc:sldMk cId="1460988549" sldId="2220"/>
            <ac:spMk id="24" creationId="{4E9D5ADF-CE6E-41D9-8D03-7AB78D3C09DB}"/>
          </ac:spMkLst>
        </pc:spChg>
        <pc:picChg chg="del mod">
          <ac:chgData name="Juha Liukas" userId="19f5f96b-0cc4-41ea-a73c-75d2befb2656" providerId="ADAL" clId="{C436BAC4-8308-4D83-9CAD-D816589D5140}" dt="2020-09-03T17:58:18.105" v="4424" actId="478"/>
          <ac:picMkLst>
            <pc:docMk/>
            <pc:sldMk cId="1460988549" sldId="2220"/>
            <ac:picMk id="10" creationId="{0002D978-7B88-4117-8CFB-521AC119F11F}"/>
          </ac:picMkLst>
        </pc:picChg>
        <pc:inkChg chg="add del">
          <ac:chgData name="Juha Liukas" userId="19f5f96b-0cc4-41ea-a73c-75d2befb2656" providerId="ADAL" clId="{C436BAC4-8308-4D83-9CAD-D816589D5140}" dt="2020-09-03T18:43:25.285" v="5651" actId="9405"/>
          <ac:inkMkLst>
            <pc:docMk/>
            <pc:sldMk cId="1460988549" sldId="2220"/>
            <ac:inkMk id="3" creationId="{A5DCF3BB-82EB-4EDD-8CA6-E11EFC91BCEA}"/>
          </ac:inkMkLst>
        </pc:inkChg>
        <pc:inkChg chg="add">
          <ac:chgData name="Juha Liukas" userId="19f5f96b-0cc4-41ea-a73c-75d2befb2656" providerId="ADAL" clId="{C436BAC4-8308-4D83-9CAD-D816589D5140}" dt="2020-09-03T18:43:35.834" v="5652" actId="9405"/>
          <ac:inkMkLst>
            <pc:docMk/>
            <pc:sldMk cId="1460988549" sldId="2220"/>
            <ac:inkMk id="5" creationId="{5542EBB8-74F2-44D8-9043-18DABD7FB43E}"/>
          </ac:inkMkLst>
        </pc:inkChg>
        <pc:inkChg chg="add">
          <ac:chgData name="Juha Liukas" userId="19f5f96b-0cc4-41ea-a73c-75d2befb2656" providerId="ADAL" clId="{C436BAC4-8308-4D83-9CAD-D816589D5140}" dt="2020-09-03T18:43:36.984" v="5653" actId="9405"/>
          <ac:inkMkLst>
            <pc:docMk/>
            <pc:sldMk cId="1460988549" sldId="2220"/>
            <ac:inkMk id="11" creationId="{67E2122F-460D-4F33-9C36-D320333EB5C0}"/>
          </ac:inkMkLst>
        </pc:inkChg>
      </pc:sldChg>
      <pc:sldChg chg="add del">
        <pc:chgData name="Juha Liukas" userId="19f5f96b-0cc4-41ea-a73c-75d2befb2656" providerId="ADAL" clId="{C436BAC4-8308-4D83-9CAD-D816589D5140}" dt="2020-09-03T17:06:54.060" v="3585"/>
        <pc:sldMkLst>
          <pc:docMk/>
          <pc:sldMk cId="3986015128" sldId="2220"/>
        </pc:sldMkLst>
      </pc:sldChg>
      <pc:sldChg chg="addSp delSp modSp add">
        <pc:chgData name="Juha Liukas" userId="19f5f96b-0cc4-41ea-a73c-75d2befb2656" providerId="ADAL" clId="{C436BAC4-8308-4D83-9CAD-D816589D5140}" dt="2020-09-04T04:25:45.604" v="6432" actId="12"/>
        <pc:sldMkLst>
          <pc:docMk/>
          <pc:sldMk cId="3983257889" sldId="2221"/>
        </pc:sldMkLst>
        <pc:spChg chg="mod">
          <ac:chgData name="Juha Liukas" userId="19f5f96b-0cc4-41ea-a73c-75d2befb2656" providerId="ADAL" clId="{C436BAC4-8308-4D83-9CAD-D816589D5140}" dt="2020-09-04T04:25:45.604" v="6432" actId="12"/>
          <ac:spMkLst>
            <pc:docMk/>
            <pc:sldMk cId="3983257889" sldId="2221"/>
            <ac:spMk id="21" creationId="{ACA21DD4-7172-4ADF-875C-7330B6EC7CC8}"/>
          </ac:spMkLst>
        </pc:spChg>
        <pc:picChg chg="add ord">
          <ac:chgData name="Juha Liukas" userId="19f5f96b-0cc4-41ea-a73c-75d2befb2656" providerId="ADAL" clId="{C436BAC4-8308-4D83-9CAD-D816589D5140}" dt="2020-09-03T17:40:42.558" v="3803" actId="167"/>
          <ac:picMkLst>
            <pc:docMk/>
            <pc:sldMk cId="3983257889" sldId="2221"/>
            <ac:picMk id="2" creationId="{77B78048-F879-44FF-BFE8-399C85E1E38D}"/>
          </ac:picMkLst>
        </pc:picChg>
        <pc:picChg chg="del">
          <ac:chgData name="Juha Liukas" userId="19f5f96b-0cc4-41ea-a73c-75d2befb2656" providerId="ADAL" clId="{C436BAC4-8308-4D83-9CAD-D816589D5140}" dt="2020-09-03T17:40:20.598" v="3799" actId="478"/>
          <ac:picMkLst>
            <pc:docMk/>
            <pc:sldMk cId="3983257889" sldId="2221"/>
            <ac:picMk id="9" creationId="{78E6D41A-5A70-40FB-B4D0-B336968476ED}"/>
          </ac:picMkLst>
        </pc:picChg>
        <pc:picChg chg="del">
          <ac:chgData name="Juha Liukas" userId="19f5f96b-0cc4-41ea-a73c-75d2befb2656" providerId="ADAL" clId="{C436BAC4-8308-4D83-9CAD-D816589D5140}" dt="2020-09-03T17:40:46.985" v="3804" actId="478"/>
          <ac:picMkLst>
            <pc:docMk/>
            <pc:sldMk cId="3983257889" sldId="2221"/>
            <ac:picMk id="10" creationId="{0002D978-7B88-4117-8CFB-521AC119F11F}"/>
          </ac:picMkLst>
        </pc:picChg>
      </pc:sldChg>
      <pc:sldChg chg="addSp delSp modSp add">
        <pc:chgData name="Juha Liukas" userId="19f5f96b-0cc4-41ea-a73c-75d2befb2656" providerId="ADAL" clId="{C436BAC4-8308-4D83-9CAD-D816589D5140}" dt="2020-09-04T04:25:36.409" v="6430" actId="12"/>
        <pc:sldMkLst>
          <pc:docMk/>
          <pc:sldMk cId="572672566" sldId="2222"/>
        </pc:sldMkLst>
        <pc:spChg chg="add del mod">
          <ac:chgData name="Juha Liukas" userId="19f5f96b-0cc4-41ea-a73c-75d2befb2656" providerId="ADAL" clId="{C436BAC4-8308-4D83-9CAD-D816589D5140}" dt="2020-09-04T04:25:36.409" v="6430" actId="12"/>
          <ac:spMkLst>
            <pc:docMk/>
            <pc:sldMk cId="572672566" sldId="2222"/>
            <ac:spMk id="21" creationId="{ACA21DD4-7172-4ADF-875C-7330B6EC7CC8}"/>
          </ac:spMkLst>
        </pc:spChg>
        <pc:picChg chg="del">
          <ac:chgData name="Juha Liukas" userId="19f5f96b-0cc4-41ea-a73c-75d2befb2656" providerId="ADAL" clId="{C436BAC4-8308-4D83-9CAD-D816589D5140}" dt="2020-09-03T17:52:13.262" v="4260" actId="478"/>
          <ac:picMkLst>
            <pc:docMk/>
            <pc:sldMk cId="572672566" sldId="2222"/>
            <ac:picMk id="2" creationId="{77B78048-F879-44FF-BFE8-399C85E1E38D}"/>
          </ac:picMkLst>
        </pc:picChg>
        <pc:picChg chg="add ord">
          <ac:chgData name="Juha Liukas" userId="19f5f96b-0cc4-41ea-a73c-75d2befb2656" providerId="ADAL" clId="{C436BAC4-8308-4D83-9CAD-D816589D5140}" dt="2020-09-03T17:51:03.283" v="4206" actId="167"/>
          <ac:picMkLst>
            <pc:docMk/>
            <pc:sldMk cId="572672566" sldId="2222"/>
            <ac:picMk id="3" creationId="{C776549A-CC28-42DB-B61B-6A94AA8F5D6A}"/>
          </ac:picMkLst>
        </pc:picChg>
      </pc:sldChg>
      <pc:sldChg chg="add del">
        <pc:chgData name="Juha Liukas" userId="19f5f96b-0cc4-41ea-a73c-75d2befb2656" providerId="ADAL" clId="{C436BAC4-8308-4D83-9CAD-D816589D5140}" dt="2020-09-03T17:40:30.048" v="3801"/>
        <pc:sldMkLst>
          <pc:docMk/>
          <pc:sldMk cId="3604358245" sldId="2222"/>
        </pc:sldMkLst>
      </pc:sldChg>
      <pc:sldChg chg="delSp add del">
        <pc:chgData name="Juha Liukas" userId="19f5f96b-0cc4-41ea-a73c-75d2befb2656" providerId="ADAL" clId="{C436BAC4-8308-4D83-9CAD-D816589D5140}" dt="2020-09-03T17:57:08.059" v="4422" actId="2696"/>
        <pc:sldMkLst>
          <pc:docMk/>
          <pc:sldMk cId="1214154391" sldId="2223"/>
        </pc:sldMkLst>
        <pc:picChg chg="del">
          <ac:chgData name="Juha Liukas" userId="19f5f96b-0cc4-41ea-a73c-75d2befb2656" providerId="ADAL" clId="{C436BAC4-8308-4D83-9CAD-D816589D5140}" dt="2020-09-03T17:54:06.238" v="4266" actId="478"/>
          <ac:picMkLst>
            <pc:docMk/>
            <pc:sldMk cId="1214154391" sldId="2223"/>
            <ac:picMk id="3" creationId="{C776549A-CC28-42DB-B61B-6A94AA8F5D6A}"/>
          </ac:picMkLst>
        </pc:picChg>
      </pc:sldChg>
      <pc:sldChg chg="addSp delSp modSp add">
        <pc:chgData name="Juha Liukas" userId="19f5f96b-0cc4-41ea-a73c-75d2befb2656" providerId="ADAL" clId="{C436BAC4-8308-4D83-9CAD-D816589D5140}" dt="2020-09-04T04:25:25.397" v="6428" actId="12"/>
        <pc:sldMkLst>
          <pc:docMk/>
          <pc:sldMk cId="978584059" sldId="2224"/>
        </pc:sldMkLst>
        <pc:spChg chg="add del">
          <ac:chgData name="Juha Liukas" userId="19f5f96b-0cc4-41ea-a73c-75d2befb2656" providerId="ADAL" clId="{C436BAC4-8308-4D83-9CAD-D816589D5140}" dt="2020-09-03T18:06:28.282" v="4582"/>
          <ac:spMkLst>
            <pc:docMk/>
            <pc:sldMk cId="978584059" sldId="2224"/>
            <ac:spMk id="5" creationId="{EE5A21BD-EFCD-4346-B393-9E8E615971E1}"/>
          </ac:spMkLst>
        </pc:spChg>
        <pc:spChg chg="add del">
          <ac:chgData name="Juha Liukas" userId="19f5f96b-0cc4-41ea-a73c-75d2befb2656" providerId="ADAL" clId="{C436BAC4-8308-4D83-9CAD-D816589D5140}" dt="2020-09-03T18:06:31.949" v="4584"/>
          <ac:spMkLst>
            <pc:docMk/>
            <pc:sldMk cId="978584059" sldId="2224"/>
            <ac:spMk id="9" creationId="{2FFC3AA1-121F-450A-B83D-735660378120}"/>
          </ac:spMkLst>
        </pc:spChg>
        <pc:spChg chg="mod">
          <ac:chgData name="Juha Liukas" userId="19f5f96b-0cc4-41ea-a73c-75d2befb2656" providerId="ADAL" clId="{C436BAC4-8308-4D83-9CAD-D816589D5140}" dt="2020-09-04T04:25:25.397" v="6428" actId="12"/>
          <ac:spMkLst>
            <pc:docMk/>
            <pc:sldMk cId="978584059" sldId="2224"/>
            <ac:spMk id="21" creationId="{ACA21DD4-7172-4ADF-875C-7330B6EC7CC8}"/>
          </ac:spMkLst>
        </pc:spChg>
        <pc:picChg chg="add ord">
          <ac:chgData name="Juha Liukas" userId="19f5f96b-0cc4-41ea-a73c-75d2befb2656" providerId="ADAL" clId="{C436BAC4-8308-4D83-9CAD-D816589D5140}" dt="2020-09-03T17:54:23.222" v="4270" actId="167"/>
          <ac:picMkLst>
            <pc:docMk/>
            <pc:sldMk cId="978584059" sldId="2224"/>
            <ac:picMk id="2" creationId="{96E7797B-AA6A-4569-A5EE-613C7522BB2A}"/>
          </ac:picMkLst>
        </pc:picChg>
        <pc:picChg chg="del">
          <ac:chgData name="Juha Liukas" userId="19f5f96b-0cc4-41ea-a73c-75d2befb2656" providerId="ADAL" clId="{C436BAC4-8308-4D83-9CAD-D816589D5140}" dt="2020-09-03T17:54:13.228" v="4268" actId="478"/>
          <ac:picMkLst>
            <pc:docMk/>
            <pc:sldMk cId="978584059" sldId="2224"/>
            <ac:picMk id="3" creationId="{C776549A-CC28-42DB-B61B-6A94AA8F5D6A}"/>
          </ac:picMkLst>
        </pc:picChg>
      </pc:sldChg>
      <pc:sldChg chg="addSp delSp modSp add">
        <pc:chgData name="Juha Liukas" userId="19f5f96b-0cc4-41ea-a73c-75d2befb2656" providerId="ADAL" clId="{C436BAC4-8308-4D83-9CAD-D816589D5140}" dt="2020-09-04T04:36:18.166" v="6483"/>
        <pc:sldMkLst>
          <pc:docMk/>
          <pc:sldMk cId="2370170009" sldId="2225"/>
        </pc:sldMkLst>
        <pc:spChg chg="mod">
          <ac:chgData name="Juha Liukas" userId="19f5f96b-0cc4-41ea-a73c-75d2befb2656" providerId="ADAL" clId="{C436BAC4-8308-4D83-9CAD-D816589D5140}" dt="2020-09-04T04:25:18.908" v="6426" actId="12"/>
          <ac:spMkLst>
            <pc:docMk/>
            <pc:sldMk cId="2370170009" sldId="2225"/>
            <ac:spMk id="21" creationId="{ACA21DD4-7172-4ADF-875C-7330B6EC7CC8}"/>
          </ac:spMkLst>
        </pc:spChg>
        <pc:picChg chg="del">
          <ac:chgData name="Juha Liukas" userId="19f5f96b-0cc4-41ea-a73c-75d2befb2656" providerId="ADAL" clId="{C436BAC4-8308-4D83-9CAD-D816589D5140}" dt="2020-09-03T18:06:46.185" v="4586" actId="478"/>
          <ac:picMkLst>
            <pc:docMk/>
            <pc:sldMk cId="2370170009" sldId="2225"/>
            <ac:picMk id="2" creationId="{96E7797B-AA6A-4569-A5EE-613C7522BB2A}"/>
          </ac:picMkLst>
        </pc:picChg>
        <pc:picChg chg="add ord">
          <ac:chgData name="Juha Liukas" userId="19f5f96b-0cc4-41ea-a73c-75d2befb2656" providerId="ADAL" clId="{C436BAC4-8308-4D83-9CAD-D816589D5140}" dt="2020-09-03T18:07:23.584" v="4590" actId="167"/>
          <ac:picMkLst>
            <pc:docMk/>
            <pc:sldMk cId="2370170009" sldId="2225"/>
            <ac:picMk id="3" creationId="{1C8289B0-5510-4FB9-BEB3-539B636B8A3B}"/>
          </ac:picMkLst>
        </pc:picChg>
        <pc:picChg chg="add mod">
          <ac:chgData name="Juha Liukas" userId="19f5f96b-0cc4-41ea-a73c-75d2befb2656" providerId="ADAL" clId="{C436BAC4-8308-4D83-9CAD-D816589D5140}" dt="2020-09-03T18:12:08.771" v="4895" actId="1076"/>
          <ac:picMkLst>
            <pc:docMk/>
            <pc:sldMk cId="2370170009" sldId="2225"/>
            <ac:picMk id="15" creationId="{E69EC3CC-C558-4330-8FC3-C373BEB56901}"/>
          </ac:picMkLst>
        </pc:picChg>
        <pc:picChg chg="add del">
          <ac:chgData name="Juha Liukas" userId="19f5f96b-0cc4-41ea-a73c-75d2befb2656" providerId="ADAL" clId="{C436BAC4-8308-4D83-9CAD-D816589D5140}" dt="2020-09-04T04:36:18.166" v="6483"/>
          <ac:picMkLst>
            <pc:docMk/>
            <pc:sldMk cId="2370170009" sldId="2225"/>
            <ac:picMk id="22" creationId="{0DADFCD8-09DA-4B68-B8D9-9D6C9195738B}"/>
          </ac:picMkLst>
        </pc:picChg>
        <pc:picChg chg="add del">
          <ac:chgData name="Juha Liukas" userId="19f5f96b-0cc4-41ea-a73c-75d2befb2656" providerId="ADAL" clId="{C436BAC4-8308-4D83-9CAD-D816589D5140}" dt="2020-09-04T04:36:16.558" v="6482"/>
          <ac:picMkLst>
            <pc:docMk/>
            <pc:sldMk cId="2370170009" sldId="2225"/>
            <ac:picMk id="23" creationId="{E6FB8092-9F6D-4B00-B55F-2D038173AA08}"/>
          </ac:picMkLst>
        </pc:picChg>
      </pc:sldChg>
      <pc:sldChg chg="addSp delSp modSp add del ord">
        <pc:chgData name="Juha Liukas" userId="19f5f96b-0cc4-41ea-a73c-75d2befb2656" providerId="ADAL" clId="{C436BAC4-8308-4D83-9CAD-D816589D5140}" dt="2020-09-04T04:12:29.863" v="6201" actId="478"/>
        <pc:sldMkLst>
          <pc:docMk/>
          <pc:sldMk cId="171523544" sldId="2226"/>
        </pc:sldMkLst>
        <pc:spChg chg="add del mod">
          <ac:chgData name="Juha Liukas" userId="19f5f96b-0cc4-41ea-a73c-75d2befb2656" providerId="ADAL" clId="{C436BAC4-8308-4D83-9CAD-D816589D5140}" dt="2020-09-04T04:12:29.863" v="6201" actId="478"/>
          <ac:spMkLst>
            <pc:docMk/>
            <pc:sldMk cId="171523544" sldId="2226"/>
            <ac:spMk id="8" creationId="{7DC675D4-C02F-4357-9AFB-A18CFCA59742}"/>
          </ac:spMkLst>
        </pc:spChg>
        <pc:spChg chg="add mod">
          <ac:chgData name="Juha Liukas" userId="19f5f96b-0cc4-41ea-a73c-75d2befb2656" providerId="ADAL" clId="{C436BAC4-8308-4D83-9CAD-D816589D5140}" dt="2020-09-03T18:19:07.203" v="4977" actId="1076"/>
          <ac:spMkLst>
            <pc:docMk/>
            <pc:sldMk cId="171523544" sldId="2226"/>
            <ac:spMk id="12" creationId="{2979FAE9-4138-4813-822C-5FA3D6F20941}"/>
          </ac:spMkLst>
        </pc:spChg>
        <pc:spChg chg="add mod">
          <ac:chgData name="Juha Liukas" userId="19f5f96b-0cc4-41ea-a73c-75d2befb2656" providerId="ADAL" clId="{C436BAC4-8308-4D83-9CAD-D816589D5140}" dt="2020-09-03T18:29:28.490" v="5428" actId="20577"/>
          <ac:spMkLst>
            <pc:docMk/>
            <pc:sldMk cId="171523544" sldId="2226"/>
            <ac:spMk id="13" creationId="{BA668A6F-6927-4F08-87CB-6E181BEEA36C}"/>
          </ac:spMkLst>
        </pc:spChg>
        <pc:spChg chg="add mod">
          <ac:chgData name="Juha Liukas" userId="19f5f96b-0cc4-41ea-a73c-75d2befb2656" providerId="ADAL" clId="{C436BAC4-8308-4D83-9CAD-D816589D5140}" dt="2020-09-03T18:24:06.397" v="5230" actId="20577"/>
          <ac:spMkLst>
            <pc:docMk/>
            <pc:sldMk cId="171523544" sldId="2226"/>
            <ac:spMk id="14" creationId="{0B4B29DE-F4D4-48DD-96A0-F52A0F1436CA}"/>
          </ac:spMkLst>
        </pc:spChg>
        <pc:spChg chg="mod">
          <ac:chgData name="Juha Liukas" userId="19f5f96b-0cc4-41ea-a73c-75d2befb2656" providerId="ADAL" clId="{C436BAC4-8308-4D83-9CAD-D816589D5140}" dt="2020-09-03T18:24:10.835" v="5231" actId="14100"/>
          <ac:spMkLst>
            <pc:docMk/>
            <pc:sldMk cId="171523544" sldId="2226"/>
            <ac:spMk id="20" creationId="{0F3C4C6B-49AB-4E2A-B440-F5D79B0EFF15}"/>
          </ac:spMkLst>
        </pc:spChg>
        <pc:spChg chg="del">
          <ac:chgData name="Juha Liukas" userId="19f5f96b-0cc4-41ea-a73c-75d2befb2656" providerId="ADAL" clId="{C436BAC4-8308-4D83-9CAD-D816589D5140}" dt="2020-09-03T18:18:15.662" v="4966" actId="478"/>
          <ac:spMkLst>
            <pc:docMk/>
            <pc:sldMk cId="171523544" sldId="2226"/>
            <ac:spMk id="31" creationId="{73A241C1-9B29-4B0C-B519-B0B8823B23FD}"/>
          </ac:spMkLst>
        </pc:spChg>
        <pc:spChg chg="del">
          <ac:chgData name="Juha Liukas" userId="19f5f96b-0cc4-41ea-a73c-75d2befb2656" providerId="ADAL" clId="{C436BAC4-8308-4D83-9CAD-D816589D5140}" dt="2020-09-03T18:18:13.685" v="4965" actId="478"/>
          <ac:spMkLst>
            <pc:docMk/>
            <pc:sldMk cId="171523544" sldId="2226"/>
            <ac:spMk id="32" creationId="{B33EF468-C48C-4280-8761-93492A5FB441}"/>
          </ac:spMkLst>
        </pc:spChg>
        <pc:spChg chg="del">
          <ac:chgData name="Juha Liukas" userId="19f5f96b-0cc4-41ea-a73c-75d2befb2656" providerId="ADAL" clId="{C436BAC4-8308-4D83-9CAD-D816589D5140}" dt="2020-09-03T18:18:12.184" v="4964" actId="478"/>
          <ac:spMkLst>
            <pc:docMk/>
            <pc:sldMk cId="171523544" sldId="2226"/>
            <ac:spMk id="33" creationId="{58B77D76-AE08-46CB-92E1-2BABD57BD544}"/>
          </ac:spMkLst>
        </pc:spChg>
        <pc:spChg chg="del">
          <ac:chgData name="Juha Liukas" userId="19f5f96b-0cc4-41ea-a73c-75d2befb2656" providerId="ADAL" clId="{C436BAC4-8308-4D83-9CAD-D816589D5140}" dt="2020-09-03T18:28:41.291" v="5416" actId="478"/>
          <ac:spMkLst>
            <pc:docMk/>
            <pc:sldMk cId="171523544" sldId="2226"/>
            <ac:spMk id="34" creationId="{F059825B-D3CE-444F-BF49-3EDC0865329D}"/>
          </ac:spMkLst>
        </pc:spChg>
        <pc:picChg chg="add del mod">
          <ac:chgData name="Juha Liukas" userId="19f5f96b-0cc4-41ea-a73c-75d2befb2656" providerId="ADAL" clId="{C436BAC4-8308-4D83-9CAD-D816589D5140}" dt="2020-09-03T18:29:53.181" v="5429" actId="478"/>
          <ac:picMkLst>
            <pc:docMk/>
            <pc:sldMk cId="171523544" sldId="2226"/>
            <ac:picMk id="2" creationId="{AB0F71B9-FB82-4CDA-9B45-290560841BFD}"/>
          </ac:picMkLst>
        </pc:picChg>
        <pc:picChg chg="mod">
          <ac:chgData name="Juha Liukas" userId="19f5f96b-0cc4-41ea-a73c-75d2befb2656" providerId="ADAL" clId="{C436BAC4-8308-4D83-9CAD-D816589D5140}" dt="2020-09-04T04:12:13.462" v="6199" actId="1076"/>
          <ac:picMkLst>
            <pc:docMk/>
            <pc:sldMk cId="171523544" sldId="2226"/>
            <ac:picMk id="5" creationId="{8B8ABEDA-E4ED-43CE-B0EC-D2B068CB598C}"/>
          </ac:picMkLst>
        </pc:picChg>
        <pc:picChg chg="del">
          <ac:chgData name="Juha Liukas" userId="19f5f96b-0cc4-41ea-a73c-75d2befb2656" providerId="ADAL" clId="{C436BAC4-8308-4D83-9CAD-D816589D5140}" dt="2020-09-03T18:18:17.592" v="4967" actId="478"/>
          <ac:picMkLst>
            <pc:docMk/>
            <pc:sldMk cId="171523544" sldId="2226"/>
            <ac:picMk id="35" creationId="{E88A3501-C328-456F-B7F8-6763E04E4B68}"/>
          </ac:picMkLst>
        </pc:picChg>
        <pc:inkChg chg="del">
          <ac:chgData name="Juha Liukas" userId="19f5f96b-0cc4-41ea-a73c-75d2befb2656" providerId="ADAL" clId="{C436BAC4-8308-4D83-9CAD-D816589D5140}" dt="2020-09-03T18:18:21.541" v="4970" actId="478"/>
          <ac:inkMkLst>
            <pc:docMk/>
            <pc:sldMk cId="171523544" sldId="2226"/>
            <ac:inkMk id="39" creationId="{F0FD740E-A7C5-443F-A892-9F8056220504}"/>
          </ac:inkMkLst>
        </pc:inkChg>
        <pc:inkChg chg="del mod">
          <ac:chgData name="Juha Liukas" userId="19f5f96b-0cc4-41ea-a73c-75d2befb2656" providerId="ADAL" clId="{C436BAC4-8308-4D83-9CAD-D816589D5140}" dt="2020-09-03T18:18:20.234" v="4969" actId="478"/>
          <ac:inkMkLst>
            <pc:docMk/>
            <pc:sldMk cId="171523544" sldId="2226"/>
            <ac:inkMk id="40" creationId="{CEF6B253-A843-41F1-898D-14277B0BC55C}"/>
          </ac:inkMkLst>
        </pc:inkChg>
      </pc:sldChg>
      <pc:sldChg chg="add del">
        <pc:chgData name="Juha Liukas" userId="19f5f96b-0cc4-41ea-a73c-75d2befb2656" providerId="ADAL" clId="{C436BAC4-8308-4D83-9CAD-D816589D5140}" dt="2020-09-03T18:06:51.416" v="4588"/>
        <pc:sldMkLst>
          <pc:docMk/>
          <pc:sldMk cId="2865813084" sldId="2226"/>
        </pc:sldMkLst>
      </pc:sldChg>
      <pc:sldChg chg="delSp modSp add">
        <pc:chgData name="Juha Liukas" userId="19f5f96b-0cc4-41ea-a73c-75d2befb2656" providerId="ADAL" clId="{C436BAC4-8308-4D83-9CAD-D816589D5140}" dt="2020-09-04T04:13:52.879" v="6261" actId="14100"/>
        <pc:sldMkLst>
          <pc:docMk/>
          <pc:sldMk cId="70487175" sldId="2227"/>
        </pc:sldMkLst>
        <pc:spChg chg="del">
          <ac:chgData name="Juha Liukas" userId="19f5f96b-0cc4-41ea-a73c-75d2befb2656" providerId="ADAL" clId="{C436BAC4-8308-4D83-9CAD-D816589D5140}" dt="2020-09-03T18:25:32.714" v="5236" actId="478"/>
          <ac:spMkLst>
            <pc:docMk/>
            <pc:sldMk cId="70487175" sldId="2227"/>
            <ac:spMk id="12" creationId="{2979FAE9-4138-4813-822C-5FA3D6F20941}"/>
          </ac:spMkLst>
        </pc:spChg>
        <pc:spChg chg="del">
          <ac:chgData name="Juha Liukas" userId="19f5f96b-0cc4-41ea-a73c-75d2befb2656" providerId="ADAL" clId="{C436BAC4-8308-4D83-9CAD-D816589D5140}" dt="2020-09-03T18:25:17.986" v="5233" actId="478"/>
          <ac:spMkLst>
            <pc:docMk/>
            <pc:sldMk cId="70487175" sldId="2227"/>
            <ac:spMk id="13" creationId="{BA668A6F-6927-4F08-87CB-6E181BEEA36C}"/>
          </ac:spMkLst>
        </pc:spChg>
        <pc:spChg chg="del">
          <ac:chgData name="Juha Liukas" userId="19f5f96b-0cc4-41ea-a73c-75d2befb2656" providerId="ADAL" clId="{C436BAC4-8308-4D83-9CAD-D816589D5140}" dt="2020-09-03T18:25:28.935" v="5235" actId="478"/>
          <ac:spMkLst>
            <pc:docMk/>
            <pc:sldMk cId="70487175" sldId="2227"/>
            <ac:spMk id="14" creationId="{0B4B29DE-F4D4-48DD-96A0-F52A0F1436CA}"/>
          </ac:spMkLst>
        </pc:spChg>
        <pc:spChg chg="del">
          <ac:chgData name="Juha Liukas" userId="19f5f96b-0cc4-41ea-a73c-75d2befb2656" providerId="ADAL" clId="{C436BAC4-8308-4D83-9CAD-D816589D5140}" dt="2020-09-03T18:25:19.356" v="5234" actId="478"/>
          <ac:spMkLst>
            <pc:docMk/>
            <pc:sldMk cId="70487175" sldId="2227"/>
            <ac:spMk id="20" creationId="{0F3C4C6B-49AB-4E2A-B440-F5D79B0EFF15}"/>
          </ac:spMkLst>
        </pc:spChg>
        <pc:spChg chg="mod">
          <ac:chgData name="Juha Liukas" userId="19f5f96b-0cc4-41ea-a73c-75d2befb2656" providerId="ADAL" clId="{C436BAC4-8308-4D83-9CAD-D816589D5140}" dt="2020-09-04T04:13:52.879" v="6261" actId="14100"/>
          <ac:spMkLst>
            <pc:docMk/>
            <pc:sldMk cId="70487175" sldId="2227"/>
            <ac:spMk id="34" creationId="{F059825B-D3CE-444F-BF49-3EDC0865329D}"/>
          </ac:spMkLst>
        </pc:spChg>
      </pc:sldChg>
      <pc:sldChg chg="addSp delSp modSp add">
        <pc:chgData name="Juha Liukas" userId="19f5f96b-0cc4-41ea-a73c-75d2befb2656" providerId="ADAL" clId="{C436BAC4-8308-4D83-9CAD-D816589D5140}" dt="2020-09-04T04:28:53.885" v="6479" actId="14100"/>
        <pc:sldMkLst>
          <pc:docMk/>
          <pc:sldMk cId="172549354" sldId="2228"/>
        </pc:sldMkLst>
        <pc:spChg chg="add del mod">
          <ac:chgData name="Juha Liukas" userId="19f5f96b-0cc4-41ea-a73c-75d2befb2656" providerId="ADAL" clId="{C436BAC4-8308-4D83-9CAD-D816589D5140}" dt="2020-09-03T18:32:33.296" v="5481" actId="478"/>
          <ac:spMkLst>
            <pc:docMk/>
            <pc:sldMk cId="172549354" sldId="2228"/>
            <ac:spMk id="8" creationId="{EDEF08B6-AD4A-494D-8B55-E96CE17EF2E2}"/>
          </ac:spMkLst>
        </pc:spChg>
        <pc:spChg chg="del">
          <ac:chgData name="Juha Liukas" userId="19f5f96b-0cc4-41ea-a73c-75d2befb2656" providerId="ADAL" clId="{C436BAC4-8308-4D83-9CAD-D816589D5140}" dt="2020-09-03T18:37:43.151" v="5571" actId="478"/>
          <ac:spMkLst>
            <pc:docMk/>
            <pc:sldMk cId="172549354" sldId="2228"/>
            <ac:spMk id="12" creationId="{2979FAE9-4138-4813-822C-5FA3D6F20941}"/>
          </ac:spMkLst>
        </pc:spChg>
        <pc:spChg chg="mod">
          <ac:chgData name="Juha Liukas" userId="19f5f96b-0cc4-41ea-a73c-75d2befb2656" providerId="ADAL" clId="{C436BAC4-8308-4D83-9CAD-D816589D5140}" dt="2020-09-04T04:28:53.885" v="6479" actId="14100"/>
          <ac:spMkLst>
            <pc:docMk/>
            <pc:sldMk cId="172549354" sldId="2228"/>
            <ac:spMk id="13" creationId="{BA668A6F-6927-4F08-87CB-6E181BEEA36C}"/>
          </ac:spMkLst>
        </pc:spChg>
        <pc:spChg chg="mod">
          <ac:chgData name="Juha Liukas" userId="19f5f96b-0cc4-41ea-a73c-75d2befb2656" providerId="ADAL" clId="{C436BAC4-8308-4D83-9CAD-D816589D5140}" dt="2020-09-03T18:38:16.523" v="5592" actId="6549"/>
          <ac:spMkLst>
            <pc:docMk/>
            <pc:sldMk cId="172549354" sldId="2228"/>
            <ac:spMk id="14" creationId="{0B4B29DE-F4D4-48DD-96A0-F52A0F1436CA}"/>
          </ac:spMkLst>
        </pc:spChg>
        <pc:spChg chg="mod">
          <ac:chgData name="Juha Liukas" userId="19f5f96b-0cc4-41ea-a73c-75d2befb2656" providerId="ADAL" clId="{C436BAC4-8308-4D83-9CAD-D816589D5140}" dt="2020-09-03T18:38:24.500" v="5606" actId="20577"/>
          <ac:spMkLst>
            <pc:docMk/>
            <pc:sldMk cId="172549354" sldId="2228"/>
            <ac:spMk id="20" creationId="{0F3C4C6B-49AB-4E2A-B440-F5D79B0EFF15}"/>
          </ac:spMkLst>
        </pc:spChg>
        <pc:picChg chg="add del ord">
          <ac:chgData name="Juha Liukas" userId="19f5f96b-0cc4-41ea-a73c-75d2befb2656" providerId="ADAL" clId="{C436BAC4-8308-4D83-9CAD-D816589D5140}" dt="2020-09-03T18:35:26.905" v="5485" actId="478"/>
          <ac:picMkLst>
            <pc:docMk/>
            <pc:sldMk cId="172549354" sldId="2228"/>
            <ac:picMk id="2" creationId="{EA54B1D1-7E86-4299-8917-02F448CF1ADF}"/>
          </ac:picMkLst>
        </pc:picChg>
        <pc:picChg chg="add ord">
          <ac:chgData name="Juha Liukas" userId="19f5f96b-0cc4-41ea-a73c-75d2befb2656" providerId="ADAL" clId="{C436BAC4-8308-4D83-9CAD-D816589D5140}" dt="2020-09-03T18:35:33.881" v="5487" actId="167"/>
          <ac:picMkLst>
            <pc:docMk/>
            <pc:sldMk cId="172549354" sldId="2228"/>
            <ac:picMk id="3" creationId="{DFFACB2A-E698-4065-9BE6-F109DCC8EA9B}"/>
          </ac:picMkLst>
        </pc:picChg>
        <pc:picChg chg="del">
          <ac:chgData name="Juha Liukas" userId="19f5f96b-0cc4-41ea-a73c-75d2befb2656" providerId="ADAL" clId="{C436BAC4-8308-4D83-9CAD-D816589D5140}" dt="2020-09-03T18:34:33.624" v="5482" actId="478"/>
          <ac:picMkLst>
            <pc:docMk/>
            <pc:sldMk cId="172549354" sldId="2228"/>
            <ac:picMk id="5" creationId="{8B8ABEDA-E4ED-43CE-B0EC-D2B068CB598C}"/>
          </ac:picMkLst>
        </pc:picChg>
      </pc:sldChg>
      <pc:sldChg chg="modSp add">
        <pc:chgData name="Juha Liukas" userId="19f5f96b-0cc4-41ea-a73c-75d2befb2656" providerId="ADAL" clId="{C436BAC4-8308-4D83-9CAD-D816589D5140}" dt="2020-09-04T04:24:32.730" v="6363" actId="20577"/>
        <pc:sldMkLst>
          <pc:docMk/>
          <pc:sldMk cId="1550646828" sldId="2229"/>
        </pc:sldMkLst>
        <pc:spChg chg="mod">
          <ac:chgData name="Juha Liukas" userId="19f5f96b-0cc4-41ea-a73c-75d2befb2656" providerId="ADAL" clId="{C436BAC4-8308-4D83-9CAD-D816589D5140}" dt="2020-09-04T04:24:32.730" v="6363" actId="20577"/>
          <ac:spMkLst>
            <pc:docMk/>
            <pc:sldMk cId="1550646828" sldId="2229"/>
            <ac:spMk id="34" creationId="{F059825B-D3CE-444F-BF49-3EDC0865329D}"/>
          </ac:spMkLst>
        </pc:spChg>
      </pc:sldChg>
      <pc:sldChg chg="addSp delSp modSp add">
        <pc:chgData name="Juha Liukas" userId="19f5f96b-0cc4-41ea-a73c-75d2befb2656" providerId="ADAL" clId="{C436BAC4-8308-4D83-9CAD-D816589D5140}" dt="2020-09-04T04:42:56.959" v="6606" actId="1076"/>
        <pc:sldMkLst>
          <pc:docMk/>
          <pc:sldMk cId="405978042" sldId="2230"/>
        </pc:sldMkLst>
        <pc:spChg chg="mod">
          <ac:chgData name="Juha Liukas" userId="19f5f96b-0cc4-41ea-a73c-75d2befb2656" providerId="ADAL" clId="{C436BAC4-8308-4D83-9CAD-D816589D5140}" dt="2020-09-04T04:42:48.316" v="6605" actId="14100"/>
          <ac:spMkLst>
            <pc:docMk/>
            <pc:sldMk cId="405978042" sldId="2230"/>
            <ac:spMk id="21" creationId="{ACA21DD4-7172-4ADF-875C-7330B6EC7CC8}"/>
          </ac:spMkLst>
        </pc:spChg>
        <pc:picChg chg="add mod">
          <ac:chgData name="Juha Liukas" userId="19f5f96b-0cc4-41ea-a73c-75d2befb2656" providerId="ADAL" clId="{C436BAC4-8308-4D83-9CAD-D816589D5140}" dt="2020-09-04T04:42:15.237" v="6601" actId="1440"/>
          <ac:picMkLst>
            <pc:docMk/>
            <pc:sldMk cId="405978042" sldId="2230"/>
            <ac:picMk id="2" creationId="{29BB9616-A08A-4EF1-8F48-B2F1EA1793BE}"/>
          </ac:picMkLst>
        </pc:picChg>
        <pc:picChg chg="del">
          <ac:chgData name="Juha Liukas" userId="19f5f96b-0cc4-41ea-a73c-75d2befb2656" providerId="ADAL" clId="{C436BAC4-8308-4D83-9CAD-D816589D5140}" dt="2020-09-04T04:37:06.986" v="6485" actId="478"/>
          <ac:picMkLst>
            <pc:docMk/>
            <pc:sldMk cId="405978042" sldId="2230"/>
            <ac:picMk id="3" creationId="{1C8289B0-5510-4FB9-BEB3-539B636B8A3B}"/>
          </ac:picMkLst>
        </pc:picChg>
        <pc:picChg chg="add mod ord">
          <ac:chgData name="Juha Liukas" userId="19f5f96b-0cc4-41ea-a73c-75d2befb2656" providerId="ADAL" clId="{C436BAC4-8308-4D83-9CAD-D816589D5140}" dt="2020-09-04T04:42:27.856" v="6603" actId="108"/>
          <ac:picMkLst>
            <pc:docMk/>
            <pc:sldMk cId="405978042" sldId="2230"/>
            <ac:picMk id="5" creationId="{9449F3D7-99B4-4A3D-9F07-1FE6D5C32A71}"/>
          </ac:picMkLst>
        </pc:picChg>
        <pc:picChg chg="add mod">
          <ac:chgData name="Juha Liukas" userId="19f5f96b-0cc4-41ea-a73c-75d2befb2656" providerId="ADAL" clId="{C436BAC4-8308-4D83-9CAD-D816589D5140}" dt="2020-09-04T04:42:56.959" v="6606" actId="1076"/>
          <ac:picMkLst>
            <pc:docMk/>
            <pc:sldMk cId="405978042" sldId="2230"/>
            <ac:picMk id="9" creationId="{02485725-97BE-495B-8774-79E1D03DC1A4}"/>
          </ac:picMkLst>
        </pc:picChg>
        <pc:picChg chg="del">
          <ac:chgData name="Juha Liukas" userId="19f5f96b-0cc4-41ea-a73c-75d2befb2656" providerId="ADAL" clId="{C436BAC4-8308-4D83-9CAD-D816589D5140}" dt="2020-09-04T04:37:08.397" v="6486" actId="478"/>
          <ac:picMkLst>
            <pc:docMk/>
            <pc:sldMk cId="405978042" sldId="2230"/>
            <ac:picMk id="15" creationId="{E69EC3CC-C558-4330-8FC3-C373BEB56901}"/>
          </ac:picMkLst>
        </pc:picChg>
      </pc:sldChg>
      <pc:sldChg chg="modSp add">
        <pc:chgData name="Juha Liukas" userId="19f5f96b-0cc4-41ea-a73c-75d2befb2656" providerId="ADAL" clId="{C436BAC4-8308-4D83-9CAD-D816589D5140}" dt="2020-09-04T04:43:32.344" v="6620" actId="20577"/>
        <pc:sldMkLst>
          <pc:docMk/>
          <pc:sldMk cId="3733762131" sldId="2231"/>
        </pc:sldMkLst>
        <pc:spChg chg="mod">
          <ac:chgData name="Juha Liukas" userId="19f5f96b-0cc4-41ea-a73c-75d2befb2656" providerId="ADAL" clId="{C436BAC4-8308-4D83-9CAD-D816589D5140}" dt="2020-09-04T04:43:32.344" v="6620" actId="20577"/>
          <ac:spMkLst>
            <pc:docMk/>
            <pc:sldMk cId="3733762131" sldId="2231"/>
            <ac:spMk id="5" creationId="{3035BA64-A774-45F7-8051-13CE957FF899}"/>
          </ac:spMkLst>
        </pc:spChg>
      </pc:sldChg>
    </pc:docChg>
  </pc:docChgLst>
  <pc:docChgLst>
    <pc:chgData name="Juha Liukas" userId="S::juha.liukas_sitowise.com#ext#@destia.onmicrosoft.com::70e15e93-7743-42b6-8c23-ecd8daeb8995" providerId="AD" clId="Web-{2D11BD35-B332-483B-795E-10D03DC71EB8}"/>
    <pc:docChg chg="modSld">
      <pc:chgData name="Juha Liukas" userId="S::juha.liukas_sitowise.com#ext#@destia.onmicrosoft.com::70e15e93-7743-42b6-8c23-ecd8daeb8995" providerId="AD" clId="Web-{2D11BD35-B332-483B-795E-10D03DC71EB8}" dt="2020-09-04T05:55:21.041" v="37" actId="20577"/>
      <pc:docMkLst>
        <pc:docMk/>
      </pc:docMkLst>
      <pc:sldChg chg="modSp">
        <pc:chgData name="Juha Liukas" userId="S::juha.liukas_sitowise.com#ext#@destia.onmicrosoft.com::70e15e93-7743-42b6-8c23-ecd8daeb8995" providerId="AD" clId="Web-{2D11BD35-B332-483B-795E-10D03DC71EB8}" dt="2020-09-04T05:54:53.073" v="33" actId="1076"/>
        <pc:sldMkLst>
          <pc:docMk/>
          <pc:sldMk cId="572672566" sldId="2222"/>
        </pc:sldMkLst>
        <pc:spChg chg="mod">
          <ac:chgData name="Juha Liukas" userId="S::juha.liukas_sitowise.com#ext#@destia.onmicrosoft.com::70e15e93-7743-42b6-8c23-ecd8daeb8995" providerId="AD" clId="Web-{2D11BD35-B332-483B-795E-10D03DC71EB8}" dt="2020-09-04T05:54:53.073" v="33" actId="1076"/>
          <ac:spMkLst>
            <pc:docMk/>
            <pc:sldMk cId="572672566" sldId="2222"/>
            <ac:spMk id="21" creationId="{ACA21DD4-7172-4ADF-875C-7330B6EC7CC8}"/>
          </ac:spMkLst>
        </pc:spChg>
      </pc:sldChg>
      <pc:sldChg chg="modSp">
        <pc:chgData name="Juha Liukas" userId="S::juha.liukas_sitowise.com#ext#@destia.onmicrosoft.com::70e15e93-7743-42b6-8c23-ecd8daeb8995" providerId="AD" clId="Web-{2D11BD35-B332-483B-795E-10D03DC71EB8}" dt="2020-09-04T05:53:58.322" v="32" actId="14100"/>
        <pc:sldMkLst>
          <pc:docMk/>
          <pc:sldMk cId="171523544" sldId="2226"/>
        </pc:sldMkLst>
        <pc:spChg chg="mod">
          <ac:chgData name="Juha Liukas" userId="S::juha.liukas_sitowise.com#ext#@destia.onmicrosoft.com::70e15e93-7743-42b6-8c23-ecd8daeb8995" providerId="AD" clId="Web-{2D11BD35-B332-483B-795E-10D03DC71EB8}" dt="2020-09-04T05:53:58.322" v="32" actId="14100"/>
          <ac:spMkLst>
            <pc:docMk/>
            <pc:sldMk cId="171523544" sldId="2226"/>
            <ac:spMk id="14" creationId="{0B4B29DE-F4D4-48DD-96A0-F52A0F1436CA}"/>
          </ac:spMkLst>
        </pc:spChg>
      </pc:sldChg>
      <pc:sldChg chg="modSp">
        <pc:chgData name="Juha Liukas" userId="S::juha.liukas_sitowise.com#ext#@destia.onmicrosoft.com::70e15e93-7743-42b6-8c23-ecd8daeb8995" providerId="AD" clId="Web-{2D11BD35-B332-483B-795E-10D03DC71EB8}" dt="2020-09-04T05:55:21.041" v="37" actId="20577"/>
        <pc:sldMkLst>
          <pc:docMk/>
          <pc:sldMk cId="405978042" sldId="2230"/>
        </pc:sldMkLst>
        <pc:spChg chg="mod">
          <ac:chgData name="Juha Liukas" userId="S::juha.liukas_sitowise.com#ext#@destia.onmicrosoft.com::70e15e93-7743-42b6-8c23-ecd8daeb8995" providerId="AD" clId="Web-{2D11BD35-B332-483B-795E-10D03DC71EB8}" dt="2020-09-04T05:55:21.041" v="37" actId="20577"/>
          <ac:spMkLst>
            <pc:docMk/>
            <pc:sldMk cId="405978042" sldId="2230"/>
            <ac:spMk id="21" creationId="{ACA21DD4-7172-4ADF-875C-7330B6EC7CC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5:08:26.3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339 301,'9'0,"-1"0,1-1,-1 0,0 0,1-1,-1-1,0 1,0-1,6-3,-9 3,0 0,0 0,0-1,0 0,0 1,-1-2,0 1,0 0,0-1,0 0,-1 0,0 0,3-5,-2 1,30-64,-30 62,0 0,-1 0,0 0,-1 0,1-10,-3 19,0-1,0 1,0 0,0 0,0 0,-1 0,1 0,-1 0,1 0,-1 0,0 0,0 0,0 0,0 0,0 0,0 0,0 1,-1-1,1 0,0 1,-1-1,0 1,1 0,-1-1,0 1,0 0,1 0,-1 0,0 0,0 1,0-1,0 0,-2 1,-8-3,1 2,0-1,-1 2,1-1,-10 2,9 0,-23 1,0 2,-5 2,-12 2,14-2,-6 4,13-3,0-1,-4-2,30-3,1 0,-1-1,0 1,1 1,-1-1,0 1,1 0,0 0,-1 0,1 1,0-1,-2 3,5-4,-1 0,1 1,0-1,0 0,-1 1,1-1,0 1,0-1,1 1,-1 0,0-1,0 1,1 0,-1-1,1 1,0 0,-1 0,1 0,0-1,0 1,0 0,0 0,1 0,-1-1,0 1,1 0,-1 0,1-1,0 1,-1 0,1-1,0 1,0-1,1 2,8 12,-7-12,-1 1,1-1,-1 1,0 0,0 0,-1-1,1 1,-1 2,3 12,-2-1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5:14:47.0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8:41:24.7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17,'5'0,"3"0</inkml:trace>
  <inkml:trace contextRef="#ctx0" brushRef="#br0" timeOffset="340.05">35 17,'3'0,"1"0</inkml:trace>
  <inkml:trace contextRef="#ctx0" brushRef="#br0" timeOffset="341.05">52 17,'0'-3,"0"0</inkml:trace>
  <inkml:trace contextRef="#ctx0" brushRef="#br0" timeOffset="342.05">52 0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06:26.0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2419 229,'-8'-6,"-10"-2,-37-7,-2 3,0 2,-8-1,-21-9,-306-77,344 88,-18 0,0 1,34 5,0 1,-20 2,-29-2,33-6,35 5,-1 1,-10-1,-139 2,85 2,51 0,0 2,-20 4,8-1,-60 12,80-14,0 0,-2 2,-28 7,29-7,0 0,0 1,1 1,-18 10,-5 3,-16 2,39-17,1 1,0 1,0 1,0 1,2 0,-1 1,-4 5,-101 86,108-87,1 0,0 0,-3 8,-8 8,17-20,0 0,1 0,1 0,-1 1,2 0,0 0,0 0,1 1,0-1,1 1,1 0,0 12,1-20,0 0,0 0,1 0,-1 0,1 0,1 0,-1 0,1-1,0 1,0 0,0-1,0 1,1-1,0 0,3 4,4 3,1 0,0 0,1-1,7 4,-3-2,0 1,2 3,7 10,-2-2,0 0,2-2,2-1,-5-3,-14-11,0-1,1 0,-1 0,2 0,12 6,15 12,-19-11,0-1,19 8,-2-6,-19-7,1 0,-1 1,-1 1,7 4,0 2,1-1,0-1,1-1,1-1,18 6,12-1,0-3,14 0,-22-8,0-2,0-2,20-3,11 1,366 1,-428-1,-1 0,0-1,0-1,-1-1,1 0,-1 0,1-1,-1-1,3-3,-7 5,-1 0,-1-1,1 0,-1 0,0-1,6-5,-2 0,16-14,0 1,6-3,-22 19,-1-2,-1 0,0 0,0-1,4-7,-2 3,1 0,11-9,19-9,106-110,-120 111,19-29,-36 44,-6 9,0-1,-1 0,-1 0,1 0,-1 0,-1-1,18-61,-14 44,-3 10,-1 1,0-1,-2 0,1-7,-2 14,0 0,-1 1,0-1,0 0,-1 1,-1-1,1 1,-3-4,3 9,0-1,-1 1,0 0,0 0,-2-2,5 6,-9-10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06:33.5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5854 387,'-17'-1,"0"-1,0-1,0 0,-3-2,-30-5,-159-18,102 15,-152-29,89 14,-330-35,319 51,-24-4,-493-43,628 54,-394-34,-25 3,240 22,-222 6,295 9,142 2,0 0,0 2,1 2,-6 2,4-1,7 0,0 1,-27 13,-15 5,-39 11,2 6,-23 16,-42 23,104-51,-74 41,-45 39,175-104,0 0,1 0,0 1,1 1,0 0,0 0,1 1,-2 4,-6 5,12-15,0 1,0-1,1 1,0 0,0 0,0 0,1 0,0 1,0-1,1 1,0 0,0 3,0-1,1 0,1 0,0 0,0 0,0 0,1 0,1 0,0 0,0 0,0-1,1 1,1-1,-1 1,4 3,0 1,0 0,1-1,1 0,0-1,1 1,0-2,0 0,1 0,1 0,0-2,0 1,6 2,19 10,1 2,7 6,-1 0,2-1,5-1,2 4,-34-19,1 0,1-2,0 0,5 0,-4-3,135 48,-106-37,0-3,0-1,6-2,31 2,44 0,-43-7,302 21,-257-18,24 10,-50-8,52-3,109-7,-86 6,-25 1,-98-8,17 0,30-4,-78-1,0-1,5-3,-7 2,0 1,18 0,65 3,-64 3,-1-3,24-4,11-1,0 2,29 5,96-5,8-17,-144 17,61 3,-113 2,4-1,-1-1,1 0,-1-2,6-2,1 0,29-3,136-7,-120 10,38-5,12-6,-69 11,-40 5,1 0,-1-1,0 0,0-1,7-3,-18 6,48-19,6 2,-50 15,-1-1,0 1,1-1,-1 0,0-1,0 1,-1-1,4-3,17-12,5 0,-8 6,16-13,-31 21,0-1,-1 1,0-2,0 1,-1-1,1 0,0-2,28-39,-25 38,-1-1,-1 0,0 0,0 0,-1-1,0 0,3-12,-8 20,6-22,1 1,4-9,3-11,-13 37,0 0,0 0,1 0,1 0,-1 0,1 1,1-1,2-2,1-2,0 0,0-1,-1 0,-1 0,5-12,4-18,0-11,2-5,-14 50,-1 0,0-1,0 1,-1-1,0 1,-1-1,0 0,0 1,-2-9,-2-1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8:43:35.8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8:43:36.98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7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39.5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1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4.5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5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48.1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1,'3'0,"1"0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1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1,'3'0,"7"9,2 6,1 0,-1-2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2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1,'2'3,"5"10,1 5,5 1,0-1,-2-4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3T16:14:54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C96E-1DC8-4EA3-9268-8EA7D1653612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B9A-264D-4165-A769-848A3FBDC0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7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i-FI" dirty="0"/>
              <a:t>Sivumenulla vaihtuu leikkaus välilehti</a:t>
            </a:r>
          </a:p>
          <a:p>
            <a:pPr marL="285750" indent="-285750" algn="ctr">
              <a:buFontTx/>
              <a:buChar char="-"/>
            </a:pPr>
            <a:r>
              <a:rPr lang="fi-FI" dirty="0"/>
              <a:t>Mittalinjat näkyvissä ja valittavissa vaihtoehtoisesti</a:t>
            </a:r>
          </a:p>
          <a:p>
            <a:pPr algn="ctr"/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84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4915763"/>
            <a:ext cx="1794727" cy="161597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/>
              <a:t>Lisää 1. tämä kuva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/>
              <a:t>Lisää 2. tämä kuva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3. tämä kuva 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16.4.2020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Tarmo Savolainen</a:t>
            </a:r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3155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1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4915763"/>
            <a:ext cx="1794727" cy="16159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16.4.2020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Tarmo Savolainen</a:t>
            </a:r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022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4807430"/>
            <a:ext cx="1794727" cy="1615970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/>
              <a:t>Lisää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62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6252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8497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53927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4559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9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07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21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527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34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9801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6" y="1654055"/>
            <a:ext cx="3577632" cy="3221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0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1.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2.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3.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4.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054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B5F9-4B30-46E3-A4B3-61749C53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4EAA-1460-4A9C-87FA-51C76CA6F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B01F7-FEBD-4A6D-A241-DD0E3DA8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E500-6C4D-44EF-94BD-59524B8F0BF1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F601F-2C41-42E6-A66C-D685955C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6D8EE-8727-43B8-8281-DE0E4F52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B897-40E5-4BCC-BC44-80C42F0C84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3525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8C91-68EB-8F49-BCA0-9DEA48F77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900" y="472515"/>
            <a:ext cx="10992840" cy="126575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err="1"/>
              <a:t>Muokkaa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B285088-C137-FA46-8FE5-8A87A875D90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0899" y="1738265"/>
            <a:ext cx="10992841" cy="4477340"/>
          </a:xfrm>
        </p:spPr>
        <p:txBody>
          <a:bodyPr>
            <a:normAutofit/>
          </a:bodyPr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Muokkaa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  <a:p>
            <a:pPr lvl="1"/>
            <a:r>
              <a:rPr lang="en-US" err="1"/>
              <a:t>Toinen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2"/>
            <a:r>
              <a:rPr lang="en-US" err="1"/>
              <a:t>Kolmas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3"/>
            <a:r>
              <a:rPr lang="en-US" err="1"/>
              <a:t>Neljäs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4"/>
            <a:r>
              <a:rPr lang="en-US" err="1"/>
              <a:t>Viides</a:t>
            </a:r>
            <a:r>
              <a:rPr lang="en-US"/>
              <a:t> </a:t>
            </a:r>
            <a:r>
              <a:rPr lang="en-US" err="1"/>
              <a:t>taso</a:t>
            </a:r>
            <a:endParaRPr lang="fi-FI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0C84D9F-7ECF-1443-9602-CEBC4F489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8279" y="6559865"/>
            <a:ext cx="2740321" cy="141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649D4A59-9075-664D-AD36-DF840CEB6D03}" type="datetime1">
              <a:rPr lang="fi-FI" smtClean="0"/>
              <a:t>10.9.2020</a:t>
            </a:fld>
            <a:endParaRPr lang="fi-FI"/>
          </a:p>
        </p:txBody>
      </p:sp>
      <p:sp>
        <p:nvSpPr>
          <p:cNvPr id="5" name="Alatunnisteen paikkamerkki 1">
            <a:extLst>
              <a:ext uri="{FF2B5EF4-FFF2-40B4-BE49-F238E27FC236}">
                <a16:creationId xmlns:a16="http://schemas.microsoft.com/office/drawing/2014/main" id="{B912856C-04F1-184F-B7D0-ACF7D1694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8743" y="6551657"/>
            <a:ext cx="2991446" cy="144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339896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4915763"/>
            <a:ext cx="1794727" cy="161597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/>
              <a:t>Lisää 1. tämä kuva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/>
              <a:t>Lisää 2. tämä kuva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3. tämä kuva 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12.3.2020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Susanna Suomela</a:t>
            </a:r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17946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4915763"/>
            <a:ext cx="1794727" cy="16159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12.3.2020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Susanna Suomela</a:t>
            </a:r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7505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4807430"/>
            <a:ext cx="1794727" cy="1615970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/>
              <a:t>Lisää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52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1.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2.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3.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4. tämä kuva </a:t>
            </a:r>
            <a:r>
              <a:rPr lang="fi-FI" err="1"/>
              <a:t>Kameleonin</a:t>
            </a:r>
            <a:r>
              <a:rPr lang="fi-FI"/>
              <a:t/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72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394365640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731598951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95" y="349258"/>
            <a:ext cx="1191433" cy="10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64794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1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51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6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78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4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58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54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37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95" y="349258"/>
            <a:ext cx="1191433" cy="10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698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28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91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9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0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33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00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45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3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15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3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73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6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52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8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67832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1958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53927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48670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67767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1216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631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90084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3759"/>
      </p:ext>
    </p:extLst>
  </p:cSld>
  <p:clrMapOvr>
    <a:masterClrMapping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53641"/>
      </p:ext>
    </p:extLst>
  </p:cSld>
  <p:clrMapOvr>
    <a:masterClrMapping/>
  </p:clrMapOvr>
  <p:hf hd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6" y="1654055"/>
            <a:ext cx="3577632" cy="3221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880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6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5558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941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16.4.2020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Tarmo Savolainen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4" r:id="rId4"/>
    <p:sldLayoutId id="2147483665" r:id="rId5"/>
    <p:sldLayoutId id="2147483744" r:id="rId6"/>
    <p:sldLayoutId id="2147483669" r:id="rId7"/>
    <p:sldLayoutId id="2147483724" r:id="rId8"/>
    <p:sldLayoutId id="2147483671" r:id="rId9"/>
    <p:sldLayoutId id="2147483672" r:id="rId10"/>
    <p:sldLayoutId id="214748367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  <p:sldLayoutId id="2147483686" r:id="rId20"/>
    <p:sldLayoutId id="2147483743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05" r:id="rId39"/>
    <p:sldLayoutId id="2147483708" r:id="rId40"/>
    <p:sldLayoutId id="2147483745" r:id="rId41"/>
    <p:sldLayoutId id="2147483746" r:id="rId42"/>
    <p:sldLayoutId id="2147483747" r:id="rId43"/>
    <p:sldLayoutId id="2147483748" r:id="rId4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12.3.2020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Susanna Suomela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41.png"/><Relationship Id="rId3" Type="http://schemas.openxmlformats.org/officeDocument/2006/relationships/customXml" Target="../ink/ink19.xml"/><Relationship Id="rId12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21.xml"/><Relationship Id="rId11" Type="http://schemas.openxmlformats.org/officeDocument/2006/relationships/customXml" Target="../ink/ink22.xml"/><Relationship Id="rId5" Type="http://schemas.openxmlformats.org/officeDocument/2006/relationships/customXml" Target="../ink/ink20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14" Type="http://schemas.openxmlformats.org/officeDocument/2006/relationships/customXml" Target="../ink/ink23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customXml" Target="../ink/ink24.xml"/><Relationship Id="rId7" Type="http://schemas.openxmlformats.org/officeDocument/2006/relationships/customXml" Target="../ink/ink27.xml"/><Relationship Id="rId12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26.xml"/><Relationship Id="rId11" Type="http://schemas.openxmlformats.org/officeDocument/2006/relationships/customXml" Target="../ink/ink28.xml"/><Relationship Id="rId5" Type="http://schemas.openxmlformats.org/officeDocument/2006/relationships/customXml" Target="../ink/ink25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13" Type="http://schemas.openxmlformats.org/officeDocument/2006/relationships/customXml" Target="../ink/ink36.xml"/><Relationship Id="rId3" Type="http://schemas.openxmlformats.org/officeDocument/2006/relationships/customXml" Target="../ink/ink29.xml"/><Relationship Id="rId7" Type="http://schemas.openxmlformats.org/officeDocument/2006/relationships/customXml" Target="../ink/ink32.xml"/><Relationship Id="rId12" Type="http://schemas.openxmlformats.org/officeDocument/2006/relationships/image" Target="../media/image34.png"/><Relationship Id="rId2" Type="http://schemas.openxmlformats.org/officeDocument/2006/relationships/image" Target="../media/image16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31.xml"/><Relationship Id="rId11" Type="http://schemas.openxmlformats.org/officeDocument/2006/relationships/customXml" Target="../ink/ink35.xml"/><Relationship Id="rId5" Type="http://schemas.openxmlformats.org/officeDocument/2006/relationships/customXml" Target="../ink/ink30.xml"/><Relationship Id="rId15" Type="http://schemas.openxmlformats.org/officeDocument/2006/relationships/customXml" Target="../ink/ink37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customXml" Target="../ink/ink34.xml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.xml"/><Relationship Id="rId13" Type="http://schemas.openxmlformats.org/officeDocument/2006/relationships/image" Target="../media/image12.png"/><Relationship Id="rId3" Type="http://schemas.openxmlformats.org/officeDocument/2006/relationships/customXml" Target="../ink/ink38.xml"/><Relationship Id="rId7" Type="http://schemas.openxmlformats.org/officeDocument/2006/relationships/customXml" Target="../ink/ink41.xml"/><Relationship Id="rId12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40.xml"/><Relationship Id="rId11" Type="http://schemas.openxmlformats.org/officeDocument/2006/relationships/customXml" Target="../ink/ink43.xml"/><Relationship Id="rId5" Type="http://schemas.openxmlformats.org/officeDocument/2006/relationships/customXml" Target="../ink/ink39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.xml"/><Relationship Id="rId13" Type="http://schemas.openxmlformats.org/officeDocument/2006/relationships/customXml" Target="../ink/ink51.xml"/><Relationship Id="rId3" Type="http://schemas.openxmlformats.org/officeDocument/2006/relationships/customXml" Target="../ink/ink44.xml"/><Relationship Id="rId7" Type="http://schemas.openxmlformats.org/officeDocument/2006/relationships/customXml" Target="../ink/ink47.xml"/><Relationship Id="rId12" Type="http://schemas.openxmlformats.org/officeDocument/2006/relationships/image" Target="../media/image34.png"/><Relationship Id="rId2" Type="http://schemas.openxmlformats.org/officeDocument/2006/relationships/image" Target="../media/image18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46.xml"/><Relationship Id="rId11" Type="http://schemas.openxmlformats.org/officeDocument/2006/relationships/customXml" Target="../ink/ink50.xml"/><Relationship Id="rId5" Type="http://schemas.openxmlformats.org/officeDocument/2006/relationships/customXml" Target="../ink/ink45.xml"/><Relationship Id="rId15" Type="http://schemas.openxmlformats.org/officeDocument/2006/relationships/customXml" Target="../ink/ink52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customXml" Target="../ink/ink49.xml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13" Type="http://schemas.openxmlformats.org/officeDocument/2006/relationships/image" Target="../media/image34.png"/><Relationship Id="rId18" Type="http://schemas.openxmlformats.org/officeDocument/2006/relationships/image" Target="../media/image53.png"/><Relationship Id="rId3" Type="http://schemas.openxmlformats.org/officeDocument/2006/relationships/image" Target="../media/image18.png"/><Relationship Id="rId7" Type="http://schemas.openxmlformats.org/officeDocument/2006/relationships/customXml" Target="../ink/ink55.xml"/><Relationship Id="rId17" Type="http://schemas.openxmlformats.org/officeDocument/2006/relationships/customXml" Target="../ink/ink60.xml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59.xml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54.xml"/><Relationship Id="rId5" Type="http://schemas.openxmlformats.org/officeDocument/2006/relationships/image" Target="../media/image32.png"/><Relationship Id="rId15" Type="http://schemas.openxmlformats.org/officeDocument/2006/relationships/image" Target="../media/image35.png"/><Relationship Id="rId19" Type="http://schemas.openxmlformats.org/officeDocument/2006/relationships/customXml" Target="../ink/ink61.xml"/><Relationship Id="rId4" Type="http://schemas.openxmlformats.org/officeDocument/2006/relationships/customXml" Target="../ink/ink53.xml"/><Relationship Id="rId9" Type="http://schemas.openxmlformats.org/officeDocument/2006/relationships/customXml" Target="../ink/ink57.xml"/><Relationship Id="rId14" Type="http://schemas.openxmlformats.org/officeDocument/2006/relationships/customXml" Target="../ink/ink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13" Type="http://schemas.openxmlformats.org/officeDocument/2006/relationships/customXml" Target="../ink/ink67.xml"/><Relationship Id="rId3" Type="http://schemas.openxmlformats.org/officeDocument/2006/relationships/customXml" Target="../ink/ink62.xml"/><Relationship Id="rId7" Type="http://schemas.openxmlformats.org/officeDocument/2006/relationships/customXml" Target="../ink/ink65.xml"/><Relationship Id="rId12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64.xml"/><Relationship Id="rId5" Type="http://schemas.openxmlformats.org/officeDocument/2006/relationships/customXml" Target="../ink/ink63.xml"/><Relationship Id="rId15" Type="http://schemas.openxmlformats.org/officeDocument/2006/relationships/customXml" Target="../ink/ink68.xml"/><Relationship Id="rId4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71.xml"/><Relationship Id="rId5" Type="http://schemas.openxmlformats.org/officeDocument/2006/relationships/customXml" Target="../ink/ink70.xml"/><Relationship Id="rId15" Type="http://schemas.openxmlformats.org/officeDocument/2006/relationships/customXml" Target="../ink/ink72.xml"/><Relationship Id="rId4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7.xml"/><Relationship Id="rId13" Type="http://schemas.openxmlformats.org/officeDocument/2006/relationships/customXml" Target="../ink/ink78.xml"/><Relationship Id="rId3" Type="http://schemas.openxmlformats.org/officeDocument/2006/relationships/customXml" Target="../ink/ink73.xml"/><Relationship Id="rId7" Type="http://schemas.openxmlformats.org/officeDocument/2006/relationships/customXml" Target="../ink/ink76.xml"/><Relationship Id="rId12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75.xml"/><Relationship Id="rId5" Type="http://schemas.openxmlformats.org/officeDocument/2006/relationships/customXml" Target="../ink/ink74.xml"/><Relationship Id="rId15" Type="http://schemas.openxmlformats.org/officeDocument/2006/relationships/customXml" Target="../ink/ink79.xml"/><Relationship Id="rId4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4.xml"/><Relationship Id="rId13" Type="http://schemas.openxmlformats.org/officeDocument/2006/relationships/customXml" Target="../ink/ink87.xml"/><Relationship Id="rId3" Type="http://schemas.openxmlformats.org/officeDocument/2006/relationships/customXml" Target="../ink/ink80.xml"/><Relationship Id="rId7" Type="http://schemas.openxmlformats.org/officeDocument/2006/relationships/customXml" Target="../ink/ink83.xml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82.xml"/><Relationship Id="rId11" Type="http://schemas.openxmlformats.org/officeDocument/2006/relationships/customXml" Target="../ink/ink86.xml"/><Relationship Id="rId5" Type="http://schemas.openxmlformats.org/officeDocument/2006/relationships/customXml" Target="../ink/ink81.xml"/><Relationship Id="rId15" Type="http://schemas.openxmlformats.org/officeDocument/2006/relationships/customXml" Target="../ink/ink88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customXml" Target="../ink/ink85.xml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png"/><Relationship Id="rId5" Type="http://schemas.openxmlformats.org/officeDocument/2006/relationships/customXml" Target="../ink/ink2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4.xml"/><Relationship Id="rId18" Type="http://schemas.openxmlformats.org/officeDocument/2006/relationships/image" Target="../media/image27.png"/><Relationship Id="rId7" Type="http://schemas.openxmlformats.org/officeDocument/2006/relationships/customXml" Target="../ink/ink92.xml"/><Relationship Id="rId12" Type="http://schemas.openxmlformats.org/officeDocument/2006/relationships/image" Target="../media/image34.png"/><Relationship Id="rId17" Type="http://schemas.openxmlformats.org/officeDocument/2006/relationships/image" Target="../media/image26.png"/><Relationship Id="rId2" Type="http://schemas.openxmlformats.org/officeDocument/2006/relationships/customXml" Target="../ink/ink8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91.xml"/><Relationship Id="rId11" Type="http://schemas.openxmlformats.org/officeDocument/2006/relationships/customXml" Target="../ink/ink93.xml"/><Relationship Id="rId5" Type="http://schemas.openxmlformats.org/officeDocument/2006/relationships/customXml" Target="../ink/ink90.xml"/><Relationship Id="rId15" Type="http://schemas.openxmlformats.org/officeDocument/2006/relationships/customXml" Target="../ink/ink95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4.xml"/><Relationship Id="rId5" Type="http://schemas.openxmlformats.org/officeDocument/2006/relationships/image" Target="../media/image30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customXml" Target="../ink/ink9.xml"/><Relationship Id="rId12" Type="http://schemas.openxmlformats.org/officeDocument/2006/relationships/customXml" Target="../ink/ink12.xml"/><Relationship Id="rId2" Type="http://schemas.openxmlformats.org/officeDocument/2006/relationships/customXml" Target="../ink/ink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8.xml"/><Relationship Id="rId11" Type="http://schemas.openxmlformats.org/officeDocument/2006/relationships/image" Target="../media/image34.png"/><Relationship Id="rId5" Type="http://schemas.openxmlformats.org/officeDocument/2006/relationships/customXml" Target="../ink/ink7.xml"/><Relationship Id="rId15" Type="http://schemas.openxmlformats.org/officeDocument/2006/relationships/image" Target="../media/image11.png"/><Relationship Id="rId10" Type="http://schemas.openxmlformats.org/officeDocument/2006/relationships/customXml" Target="../ink/ink11.xml"/><Relationship Id="rId4" Type="http://schemas.openxmlformats.org/officeDocument/2006/relationships/customXml" Target="../ink/ink6.xml"/><Relationship Id="rId9" Type="http://schemas.openxmlformats.org/officeDocument/2006/relationships/image" Target="../media/image33.png"/><Relationship Id="rId14" Type="http://schemas.openxmlformats.org/officeDocument/2006/relationships/customXml" Target="../ink/ink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7" Type="http://schemas.openxmlformats.org/officeDocument/2006/relationships/customXml" Target="../ink/ink17.xml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customXml" Target="../ink/ink16.xml"/><Relationship Id="rId5" Type="http://schemas.openxmlformats.org/officeDocument/2006/relationships/customXml" Target="../ink/ink15.xml"/><Relationship Id="rId15" Type="http://schemas.openxmlformats.org/officeDocument/2006/relationships/customXml" Target="../ink/ink18.xml"/><Relationship Id="rId4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D81AFB7-9C5B-46BE-84B3-283FAC9CA5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856" r="148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035BA64-A774-45F7-8051-13CE957FF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Velho – BIM työkalu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99C4B-A5AE-4156-96BD-F99F2913D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6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9EA3621-853F-4CA7-B8ED-163481F97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514"/>
            <a:ext cx="12192000" cy="5974972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869079" y="3629062"/>
            <a:ext cx="4620470" cy="1446839"/>
          </a:xfrm>
          <a:prstGeom prst="borderCallout1">
            <a:avLst>
              <a:gd name="adj1" fmla="val 52158"/>
              <a:gd name="adj2" fmla="val -1399"/>
              <a:gd name="adj3" fmla="val 6622"/>
              <a:gd name="adj4" fmla="val -56062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r>
              <a:rPr lang="fi-FI" b="1" dirty="0">
                <a:solidFill>
                  <a:sysClr val="windowText" lastClr="000000"/>
                </a:solidFill>
              </a:rPr>
              <a:t>Area  – pinta-ala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Lopeta hiiren oikealla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Pinta-ala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Piiri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4EE7932-4EE0-4674-A728-9435A85D9A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9079" y="2028825"/>
            <a:ext cx="2743200" cy="14001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152E0A18-0287-4377-9E90-3AA2429B7284}"/>
                  </a:ext>
                </a:extLst>
              </p14:cNvPr>
              <p14:cNvContentPartPr/>
              <p14:nvPr/>
            </p14:nvContentPartPr>
            <p14:xfrm>
              <a:off x="9440168" y="2049331"/>
              <a:ext cx="18720" cy="648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152E0A18-0287-4377-9E90-3AA2429B728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422861" y="2031331"/>
                <a:ext cx="53688" cy="4212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Ellipsi 21"/>
          <p:cNvSpPr/>
          <p:nvPr/>
        </p:nvSpPr>
        <p:spPr>
          <a:xfrm>
            <a:off x="8977797" y="2076317"/>
            <a:ext cx="634482" cy="578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027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AFBBB05-2A8D-4284-B94D-12FC03064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69"/>
            <a:ext cx="12192000" cy="5971461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869079" y="3629062"/>
            <a:ext cx="4620470" cy="1904796"/>
          </a:xfrm>
          <a:prstGeom prst="borderCallout1">
            <a:avLst>
              <a:gd name="adj1" fmla="val 52158"/>
              <a:gd name="adj2" fmla="val -1399"/>
              <a:gd name="adj3" fmla="val 6622"/>
              <a:gd name="adj4" fmla="val -56062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b="1" dirty="0" err="1">
                <a:solidFill>
                  <a:sysClr val="windowText" lastClr="000000"/>
                </a:solidFill>
              </a:rPr>
              <a:t>Orthogonal</a:t>
            </a:r>
            <a:r>
              <a:rPr lang="fi-FI" b="1" dirty="0">
                <a:solidFill>
                  <a:sysClr val="windowText" lastClr="000000"/>
                </a:solidFill>
              </a:rPr>
              <a:t>  – kohtisuora mittaus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Esim. mittalinjaan tai muuhun viivaan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Kursorin ’levyn’ tulee olla kohtisuorassa viivaan ja näyttää ’</a:t>
            </a:r>
            <a:r>
              <a:rPr lang="fi-FI" dirty="0" err="1">
                <a:solidFill>
                  <a:sysClr val="windowText" lastClr="000000"/>
                </a:solidFill>
              </a:rPr>
              <a:t>sta</a:t>
            </a:r>
            <a:r>
              <a:rPr lang="fi-FI" dirty="0">
                <a:solidFill>
                  <a:sysClr val="windowText" lastClr="000000"/>
                </a:solidFill>
              </a:rPr>
              <a:t>: </a:t>
            </a:r>
            <a:r>
              <a:rPr lang="fi-FI" dirty="0" err="1">
                <a:solidFill>
                  <a:sysClr val="windowText" lastClr="000000"/>
                </a:solidFill>
              </a:rPr>
              <a:t>nnn</a:t>
            </a:r>
            <a:r>
              <a:rPr lang="fi-FI" dirty="0">
                <a:solidFill>
                  <a:sysClr val="windowText" lastClr="000000"/>
                </a:solidFill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Mittanauha pysyy 90 asteen kulmassa !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78D844E-18EE-444E-8743-3DEC08211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2022" y="2028824"/>
            <a:ext cx="2743200" cy="1400175"/>
          </a:xfrm>
          <a:prstGeom prst="rect">
            <a:avLst/>
          </a:prstGeom>
        </p:spPr>
      </p:pic>
      <p:sp>
        <p:nvSpPr>
          <p:cNvPr id="22" name="Ellipsi 21"/>
          <p:cNvSpPr/>
          <p:nvPr/>
        </p:nvSpPr>
        <p:spPr>
          <a:xfrm>
            <a:off x="8027866" y="2553902"/>
            <a:ext cx="814920" cy="7508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971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E1CAB5C-0AED-4400-9947-C87CF1950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014"/>
            <a:ext cx="12192000" cy="5977972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869079" y="2928975"/>
            <a:ext cx="4620470" cy="2604883"/>
          </a:xfrm>
          <a:prstGeom prst="borderCallout1">
            <a:avLst>
              <a:gd name="adj1" fmla="val 48769"/>
              <a:gd name="adj2" fmla="val -34"/>
              <a:gd name="adj3" fmla="val 51167"/>
              <a:gd name="adj4" fmla="val 33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dirty="0" err="1">
                <a:solidFill>
                  <a:sysClr val="windowText" lastClr="000000"/>
                </a:solidFill>
              </a:rPr>
              <a:t>Hide</a:t>
            </a:r>
            <a:r>
              <a:rPr lang="fi-FI" dirty="0">
                <a:solidFill>
                  <a:sysClr val="windowText" lastClr="000000"/>
                </a:solidFill>
              </a:rPr>
              <a:t>  – piilota osamalli</a:t>
            </a:r>
          </a:p>
          <a:p>
            <a:r>
              <a:rPr lang="fi-FI" dirty="0" err="1">
                <a:solidFill>
                  <a:sysClr val="windowText" lastClr="000000"/>
                </a:solidFill>
              </a:rPr>
              <a:t>Hide</a:t>
            </a:r>
            <a:r>
              <a:rPr lang="fi-FI" dirty="0">
                <a:solidFill>
                  <a:sysClr val="windowText" lastClr="000000"/>
                </a:solidFill>
              </a:rPr>
              <a:t> </a:t>
            </a:r>
            <a:r>
              <a:rPr lang="fi-FI" dirty="0" err="1">
                <a:solidFill>
                  <a:sysClr val="windowText" lastClr="000000"/>
                </a:solidFill>
              </a:rPr>
              <a:t>by</a:t>
            </a:r>
            <a:r>
              <a:rPr lang="fi-FI" dirty="0">
                <a:solidFill>
                  <a:sysClr val="windowText" lastClr="000000"/>
                </a:solidFill>
              </a:rPr>
              <a:t> </a:t>
            </a:r>
            <a:r>
              <a:rPr lang="fi-FI" dirty="0" err="1">
                <a:solidFill>
                  <a:sysClr val="windowText" lastClr="000000"/>
                </a:solidFill>
              </a:rPr>
              <a:t>class</a:t>
            </a:r>
            <a:r>
              <a:rPr lang="fi-FI" dirty="0">
                <a:solidFill>
                  <a:sysClr val="windowText" lastClr="000000"/>
                </a:solidFill>
              </a:rPr>
              <a:t> – piilota objektinluokan mukaan</a:t>
            </a:r>
          </a:p>
          <a:p>
            <a:r>
              <a:rPr lang="fi-FI" dirty="0" err="1">
                <a:solidFill>
                  <a:sysClr val="windowText" lastClr="000000"/>
                </a:solidFill>
              </a:rPr>
              <a:t>Transparent</a:t>
            </a:r>
            <a:r>
              <a:rPr lang="fi-FI" dirty="0">
                <a:solidFill>
                  <a:sysClr val="windowText" lastClr="000000"/>
                </a:solidFill>
              </a:rPr>
              <a:t> – aseta osamalli läpinäkyväksi</a:t>
            </a:r>
          </a:p>
          <a:p>
            <a:r>
              <a:rPr lang="fi-FI" dirty="0" err="1">
                <a:solidFill>
                  <a:sysClr val="windowText" lastClr="000000"/>
                </a:solidFill>
              </a:rPr>
              <a:t>Transparent</a:t>
            </a:r>
            <a:r>
              <a:rPr lang="fi-FI" dirty="0">
                <a:solidFill>
                  <a:sysClr val="windowText" lastClr="000000"/>
                </a:solidFill>
              </a:rPr>
              <a:t> </a:t>
            </a:r>
            <a:r>
              <a:rPr lang="fi-FI" dirty="0" err="1">
                <a:solidFill>
                  <a:sysClr val="windowText" lastClr="000000"/>
                </a:solidFill>
              </a:rPr>
              <a:t>by</a:t>
            </a:r>
            <a:r>
              <a:rPr lang="fi-FI" dirty="0">
                <a:solidFill>
                  <a:sysClr val="windowText" lastClr="000000"/>
                </a:solidFill>
              </a:rPr>
              <a:t> </a:t>
            </a:r>
            <a:r>
              <a:rPr lang="fi-FI" dirty="0" err="1">
                <a:solidFill>
                  <a:sysClr val="windowText" lastClr="000000"/>
                </a:solidFill>
              </a:rPr>
              <a:t>class</a:t>
            </a:r>
            <a:r>
              <a:rPr lang="fi-FI" dirty="0">
                <a:solidFill>
                  <a:sysClr val="windowText" lastClr="000000"/>
                </a:solidFill>
              </a:rPr>
              <a:t> – aseta luokan mukaan läpinäkyväksi</a:t>
            </a:r>
          </a:p>
          <a:p>
            <a:r>
              <a:rPr lang="fi-FI" b="1" dirty="0" err="1">
                <a:solidFill>
                  <a:sysClr val="windowText" lastClr="000000"/>
                </a:solidFill>
              </a:rPr>
              <a:t>Reset</a:t>
            </a:r>
            <a:r>
              <a:rPr lang="fi-FI" b="1" dirty="0">
                <a:solidFill>
                  <a:sysClr val="windowText" lastClr="000000"/>
                </a:solidFill>
              </a:rPr>
              <a:t> – puhdista/palauta valinnat alkutilaan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EC08768-77BA-43A7-A489-3C5486CAF5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55290" y="1201205"/>
            <a:ext cx="2743200" cy="1400175"/>
          </a:xfrm>
          <a:prstGeom prst="rect">
            <a:avLst/>
          </a:prstGeom>
        </p:spPr>
      </p:pic>
      <p:sp>
        <p:nvSpPr>
          <p:cNvPr id="22" name="Ellipsi 21"/>
          <p:cNvSpPr/>
          <p:nvPr/>
        </p:nvSpPr>
        <p:spPr>
          <a:xfrm>
            <a:off x="10689187" y="1817234"/>
            <a:ext cx="634482" cy="578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Ellipsi 22"/>
          <p:cNvSpPr/>
          <p:nvPr/>
        </p:nvSpPr>
        <p:spPr>
          <a:xfrm>
            <a:off x="8482744" y="1177101"/>
            <a:ext cx="1361138" cy="14483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8031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80EDA23-3D47-45E5-AC3F-18C2FAAD0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737"/>
            <a:ext cx="12192000" cy="5958975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1127056" y="4064699"/>
            <a:ext cx="4642402" cy="1238212"/>
          </a:xfrm>
          <a:prstGeom prst="borderCallout1">
            <a:avLst>
              <a:gd name="adj1" fmla="val 98680"/>
              <a:gd name="adj2" fmla="val 100128"/>
              <a:gd name="adj3" fmla="val -5008"/>
              <a:gd name="adj4" fmla="val 161055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r>
              <a:rPr lang="fi-FI" b="1" dirty="0">
                <a:solidFill>
                  <a:sysClr val="windowText" lastClr="000000"/>
                </a:solidFill>
              </a:rPr>
              <a:t>Clip – leikkaus</a:t>
            </a:r>
            <a:r>
              <a:rPr lang="fi-FI" dirty="0">
                <a:solidFill>
                  <a:sysClr val="windowText" lastClr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valitun tasotartunnan (’levyn’ suunnassa) mukaan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voi olla kohtisuoraan viivaan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002D978-7B88-4117-8CFB-521AC119F1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8138" y="2259035"/>
            <a:ext cx="2743200" cy="1400175"/>
          </a:xfrm>
          <a:prstGeom prst="rect">
            <a:avLst/>
          </a:prstGeom>
        </p:spPr>
      </p:pic>
      <p:sp>
        <p:nvSpPr>
          <p:cNvPr id="22" name="Ellipsi 21"/>
          <p:cNvSpPr/>
          <p:nvPr/>
        </p:nvSpPr>
        <p:spPr>
          <a:xfrm>
            <a:off x="2718904" y="2333548"/>
            <a:ext cx="634482" cy="578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57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78E6D41A-5A70-40FB-B4D0-B3369684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201"/>
            <a:ext cx="12192000" cy="5987598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422714" y="1875160"/>
            <a:ext cx="5398788" cy="1238212"/>
          </a:xfrm>
          <a:prstGeom prst="borderCallout1">
            <a:avLst>
              <a:gd name="adj1" fmla="val -124"/>
              <a:gd name="adj2" fmla="val 99641"/>
              <a:gd name="adj3" fmla="val -52009"/>
              <a:gd name="adj4" fmla="val 96227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r>
              <a:rPr lang="fi-FI" b="1" dirty="0">
                <a:solidFill>
                  <a:sysClr val="windowText" lastClr="000000"/>
                </a:solidFill>
              </a:rPr>
              <a:t>Clip – poikkileikkaus (erikoistapaus)</a:t>
            </a:r>
            <a:endParaRPr lang="fi-FI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Valitse mittalinja (tällä hetkellä yleensä sinisiä)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Korostuu keltaiseksi, paaluluvut näkyvät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Paina poikkileikkaus kuvaketta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002D978-7B88-4117-8CFB-521AC119F1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84" y="1094091"/>
            <a:ext cx="2743200" cy="1400175"/>
          </a:xfrm>
          <a:prstGeom prst="rect">
            <a:avLst/>
          </a:prstGeom>
        </p:spPr>
      </p:pic>
      <p:sp>
        <p:nvSpPr>
          <p:cNvPr id="2" name="Ellipsi 1"/>
          <p:cNvSpPr/>
          <p:nvPr/>
        </p:nvSpPr>
        <p:spPr>
          <a:xfrm>
            <a:off x="11280710" y="643933"/>
            <a:ext cx="634482" cy="578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/>
          <p:cNvSpPr/>
          <p:nvPr/>
        </p:nvSpPr>
        <p:spPr>
          <a:xfrm>
            <a:off x="1724604" y="1123974"/>
            <a:ext cx="634482" cy="578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657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78E6D41A-5A70-40FB-B4D0-B3369684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201"/>
            <a:ext cx="12192000" cy="5987598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422714" y="1875160"/>
            <a:ext cx="5398788" cy="1238212"/>
          </a:xfrm>
          <a:prstGeom prst="borderCallout1">
            <a:avLst>
              <a:gd name="adj1" fmla="val 48769"/>
              <a:gd name="adj2" fmla="val -230"/>
              <a:gd name="adj3" fmla="val 114168"/>
              <a:gd name="adj4" fmla="val -21165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r>
              <a:rPr lang="fi-FI" b="1" dirty="0">
                <a:solidFill>
                  <a:sysClr val="windowText" lastClr="000000"/>
                </a:solidFill>
              </a:rPr>
              <a:t>Clip – poikkileikkaus (erikoistapaus)</a:t>
            </a:r>
            <a:endParaRPr lang="fi-FI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Valitse mittalinja (tällä hetkellä yleensä sinisiä)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Korostuu keltaiseksi, paaluluvut näkyvät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Paina poikkileikkaus kuvaketta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sp>
        <p:nvSpPr>
          <p:cNvPr id="24" name="Kuvaselite: Viiva 23">
            <a:extLst>
              <a:ext uri="{FF2B5EF4-FFF2-40B4-BE49-F238E27FC236}">
                <a16:creationId xmlns:a16="http://schemas.microsoft.com/office/drawing/2014/main" id="{4E9D5ADF-CE6E-41D9-8D03-7AB78D3C09DB}"/>
              </a:ext>
            </a:extLst>
          </p:cNvPr>
          <p:cNvSpPr/>
          <p:nvPr/>
        </p:nvSpPr>
        <p:spPr>
          <a:xfrm>
            <a:off x="2296141" y="1585142"/>
            <a:ext cx="2182358" cy="2126632"/>
          </a:xfrm>
          <a:prstGeom prst="borderCallout1">
            <a:avLst>
              <a:gd name="adj1" fmla="val 48769"/>
              <a:gd name="adj2" fmla="val -230"/>
              <a:gd name="adj3" fmla="val 72533"/>
              <a:gd name="adj4" fmla="val -27252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sz="2800" dirty="0">
              <a:solidFill>
                <a:sysClr val="windowText" lastClr="000000"/>
              </a:solidFill>
            </a:endParaRPr>
          </a:p>
          <a:p>
            <a:endParaRPr lang="fi-FI" sz="2800" dirty="0">
              <a:solidFill>
                <a:sysClr val="windowText" lastClr="000000"/>
              </a:solidFill>
            </a:endParaRPr>
          </a:p>
          <a:p>
            <a:pPr lvl="0"/>
            <a:r>
              <a:rPr lang="fi-FI" dirty="0">
                <a:solidFill>
                  <a:prstClr val="black"/>
                </a:solidFill>
                <a:latin typeface="Calibri" panose="020F0502020204030204"/>
              </a:rPr>
              <a:t>Sivumenulla vaihtuu leikkaus välilehti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Calibri" panose="020F0502020204030204"/>
              </a:rPr>
              <a:t>Mittalinjat näkyvissä ja valittavissa vaihtoehtoisesti</a:t>
            </a:r>
          </a:p>
          <a:p>
            <a:endParaRPr lang="fi-FI" sz="2800" dirty="0">
              <a:solidFill>
                <a:sysClr val="windowText" lastClr="000000"/>
              </a:solidFill>
            </a:endParaRPr>
          </a:p>
          <a:p>
            <a:endParaRPr lang="fi-FI" sz="28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5542EBB8-74F2-44D8-9043-18DABD7FB43E}"/>
                  </a:ext>
                </a:extLst>
              </p14:cNvPr>
              <p14:cNvContentPartPr/>
              <p14:nvPr/>
            </p14:nvContentPartPr>
            <p14:xfrm>
              <a:off x="4098848" y="2680051"/>
              <a:ext cx="360" cy="36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5542EBB8-74F2-44D8-9043-18DABD7FB43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89848" y="26710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67E2122F-460D-4F33-9C36-D320333EB5C0}"/>
                  </a:ext>
                </a:extLst>
              </p14:cNvPr>
              <p14:cNvContentPartPr/>
              <p14:nvPr/>
            </p14:nvContentPartPr>
            <p14:xfrm>
              <a:off x="3814808" y="2610211"/>
              <a:ext cx="360" cy="36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67E2122F-460D-4F33-9C36-D320333EB5C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05808" y="260157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098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7B78048-F879-44FF-BFE8-399C85E1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7" y="772290"/>
            <a:ext cx="12192000" cy="5949185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747368" y="90109"/>
            <a:ext cx="5251610" cy="2467346"/>
          </a:xfrm>
          <a:prstGeom prst="borderCallout1">
            <a:avLst>
              <a:gd name="adj1" fmla="val 99555"/>
              <a:gd name="adj2" fmla="val 100108"/>
              <a:gd name="adj3" fmla="val 133988"/>
              <a:gd name="adj4" fmla="val 93774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b="1" dirty="0">
              <a:solidFill>
                <a:sysClr val="windowText" lastClr="000000"/>
              </a:solidFill>
            </a:endParaRPr>
          </a:p>
          <a:p>
            <a:r>
              <a:rPr lang="fi-FI" b="1" dirty="0">
                <a:solidFill>
                  <a:sysClr val="windowText" lastClr="000000"/>
                </a:solidFill>
              </a:rPr>
              <a:t>Poikkileikkaus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Leikkausta voidaan zoomata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Ikkunaa voidaan vapaasti venyttää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Tunnistaa pinnat ja kohteet myös leikkauksesta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ysClr val="windowText" lastClr="000000"/>
                </a:solidFill>
              </a:rPr>
              <a:t>Station</a:t>
            </a:r>
            <a:r>
              <a:rPr lang="fi-FI" dirty="0">
                <a:solidFill>
                  <a:sysClr val="windowText" lastClr="000000"/>
                </a:solidFill>
              </a:rPr>
              <a:t> – paalulukema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ysClr val="windowText" lastClr="000000"/>
                </a:solidFill>
              </a:rPr>
              <a:t>Step</a:t>
            </a:r>
            <a:r>
              <a:rPr lang="fi-FI" dirty="0">
                <a:solidFill>
                  <a:sysClr val="windowText" lastClr="000000"/>
                </a:solidFill>
              </a:rPr>
              <a:t> - paaluaskel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+/- siirry paaluaskel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ysClr val="windowText" lastClr="000000"/>
                </a:solidFill>
              </a:rPr>
              <a:t>Apply</a:t>
            </a:r>
            <a:r>
              <a:rPr lang="fi-FI" dirty="0">
                <a:solidFill>
                  <a:sysClr val="windowText" lastClr="000000"/>
                </a:solidFill>
              </a:rPr>
              <a:t> piirrä/päivitä leikkaus</a:t>
            </a:r>
          </a:p>
          <a:p>
            <a:pPr marL="285750" indent="-285750">
              <a:buFontTx/>
              <a:buChar char="-"/>
            </a:pPr>
            <a:endParaRPr lang="fi-FI" b="1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57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776549A-CC28-42DB-B61B-6A94AA8F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1840"/>
            <a:ext cx="12192000" cy="5959119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940390" y="1073146"/>
            <a:ext cx="5251610" cy="843481"/>
          </a:xfrm>
          <a:prstGeom prst="borderCallout1">
            <a:avLst>
              <a:gd name="adj1" fmla="val 99555"/>
              <a:gd name="adj2" fmla="val 100108"/>
              <a:gd name="adj3" fmla="val 327245"/>
              <a:gd name="adj4" fmla="val 97497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b="1" dirty="0">
              <a:solidFill>
                <a:sysClr val="windowText" lastClr="000000"/>
              </a:solidFill>
            </a:endParaRPr>
          </a:p>
          <a:p>
            <a:r>
              <a:rPr lang="fi-FI" b="1" dirty="0">
                <a:solidFill>
                  <a:sysClr val="windowText" lastClr="000000"/>
                </a:solidFill>
              </a:rPr>
              <a:t>Poikkileikkaus</a:t>
            </a:r>
          </a:p>
          <a:p>
            <a:pPr marL="285750" indent="-285750">
              <a:buFontTx/>
              <a:buChar char="-"/>
            </a:pPr>
            <a:endParaRPr lang="fi-FI" b="1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6E7797B-AA6A-4569-A5EE-613C7522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849"/>
            <a:ext cx="12192000" cy="5952302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650304" y="1658533"/>
            <a:ext cx="5251610" cy="1298358"/>
          </a:xfrm>
          <a:prstGeom prst="borderCallout1">
            <a:avLst>
              <a:gd name="adj1" fmla="val 99555"/>
              <a:gd name="adj2" fmla="val 100108"/>
              <a:gd name="adj3" fmla="val -104891"/>
              <a:gd name="adj4" fmla="val 102660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b="1" dirty="0">
              <a:solidFill>
                <a:sysClr val="windowText" lastClr="000000"/>
              </a:solidFill>
            </a:endParaRPr>
          </a:p>
          <a:p>
            <a:endParaRPr lang="fi-FI" b="1" dirty="0">
              <a:solidFill>
                <a:sysClr val="windowText" lastClr="000000"/>
              </a:solidFill>
            </a:endParaRPr>
          </a:p>
          <a:p>
            <a:r>
              <a:rPr lang="fi-FI" b="1" dirty="0">
                <a:solidFill>
                  <a:sysClr val="windowText" lastClr="000000"/>
                </a:solidFill>
              </a:rPr>
              <a:t>Pituusleikkaus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Valitse samalla tavalla mittalinja, kuten edellä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Piirtää pituusleikkauksen (100 m) osoitetulta paalulta eteenpäin</a:t>
            </a:r>
          </a:p>
          <a:p>
            <a:pPr marL="285750" indent="-285750">
              <a:buFontTx/>
              <a:buChar char="-"/>
            </a:pPr>
            <a:endParaRPr lang="fi-FI" b="1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84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C8289B0-5510-4FB9-BEB3-539B636B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768"/>
            <a:ext cx="12192000" cy="5974464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6650304" y="1098360"/>
            <a:ext cx="5382484" cy="2329920"/>
          </a:xfrm>
          <a:prstGeom prst="borderCallout1">
            <a:avLst>
              <a:gd name="adj1" fmla="val 25174"/>
              <a:gd name="adj2" fmla="val -1361"/>
              <a:gd name="adj3" fmla="val 28327"/>
              <a:gd name="adj4" fmla="val -90190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b="1" dirty="0">
              <a:solidFill>
                <a:sysClr val="windowText" lastClr="000000"/>
              </a:solidFill>
            </a:endParaRPr>
          </a:p>
          <a:p>
            <a:r>
              <a:rPr lang="fi-FI" b="1" dirty="0" err="1">
                <a:solidFill>
                  <a:sysClr val="windowText" lastClr="000000"/>
                </a:solidFill>
              </a:rPr>
              <a:t>Draw</a:t>
            </a:r>
            <a:r>
              <a:rPr lang="fi-FI" b="1" dirty="0">
                <a:solidFill>
                  <a:sysClr val="windowText" lastClr="000000"/>
                </a:solidFill>
              </a:rPr>
              <a:t> - kommentointi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Valitse pinta, johon piirrät - piirrä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Kuvakaappaus tallentuu omalle välilehdelle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Tallennetuista näkymistä pääsee </a:t>
            </a:r>
            <a:r>
              <a:rPr lang="fi-FI" dirty="0" err="1">
                <a:solidFill>
                  <a:sysClr val="windowText" lastClr="000000"/>
                </a:solidFill>
              </a:rPr>
              <a:t>zoomautumaan</a:t>
            </a:r>
            <a:r>
              <a:rPr lang="fi-FI" dirty="0">
                <a:solidFill>
                  <a:sysClr val="windowText" lastClr="000000"/>
                </a:solidFill>
              </a:rPr>
              <a:t> ko. kohtaan.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Kommentit näkyvät myös mallissa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Voidaan käyttää myös näkymien tallennukseen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E69EC3CC-C558-4330-8FC3-C373BEB569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54677" y="3346655"/>
            <a:ext cx="27432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7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739FB7-129B-47BA-8CA3-3FDB0CD3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08" y="334348"/>
            <a:ext cx="10515600" cy="1325563"/>
          </a:xfrm>
        </p:spPr>
        <p:txBody>
          <a:bodyPr>
            <a:normAutofit/>
          </a:bodyPr>
          <a:lstStyle/>
          <a:p>
            <a:r>
              <a:rPr lang="fi-FI" sz="3200" dirty="0"/>
              <a:t>Velho BIM-työkalun käynnistäminen</a:t>
            </a:r>
            <a:br>
              <a:rPr lang="fi-FI" sz="3200" dirty="0"/>
            </a:br>
            <a:endParaRPr lang="fi-FI" sz="32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482002A-E005-4187-869B-DDCA0BCA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21" y="1109330"/>
            <a:ext cx="10353040" cy="5499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5CE0C42-CA08-4476-8A26-A57E9513B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0063" y="1838960"/>
            <a:ext cx="4464796" cy="3338435"/>
          </a:xfrm>
          <a:solidFill>
            <a:srgbClr val="FFFF66">
              <a:alpha val="92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fi-FI" dirty="0"/>
              <a:t>Velhoon aineistoja vietäessä BIM-työkaluun ladataan automaattisesti kaikki</a:t>
            </a:r>
          </a:p>
          <a:p>
            <a:pPr lvl="1"/>
            <a:r>
              <a:rPr lang="fi-FI" dirty="0"/>
              <a:t>xml (</a:t>
            </a:r>
            <a:r>
              <a:rPr lang="fi-FI" dirty="0" err="1"/>
              <a:t>Inframodel</a:t>
            </a:r>
            <a:r>
              <a:rPr lang="fi-FI" dirty="0"/>
              <a:t>) – ja IFC-tiedostot</a:t>
            </a:r>
          </a:p>
          <a:p>
            <a:pPr lvl="1"/>
            <a:r>
              <a:rPr lang="fi-FI" dirty="0"/>
              <a:t>sekä </a:t>
            </a:r>
            <a:r>
              <a:rPr lang="fi-FI" dirty="0" err="1"/>
              <a:t>dwg</a:t>
            </a:r>
            <a:r>
              <a:rPr lang="fi-FI" dirty="0"/>
              <a:t>/</a:t>
            </a:r>
            <a:r>
              <a:rPr lang="fi-FI" dirty="0" err="1"/>
              <a:t>dxf</a:t>
            </a:r>
            <a:r>
              <a:rPr lang="fi-FI" dirty="0"/>
              <a:t>-tiedostot, joiden dokumenttityyppinä on ”Osamalli”.</a:t>
            </a:r>
          </a:p>
          <a:p>
            <a:r>
              <a:rPr lang="fi-FI" dirty="0"/>
              <a:t>Malleja ei siis tarvitse erikseen viedä tai ladata.</a:t>
            </a:r>
          </a:p>
          <a:p>
            <a:r>
              <a:rPr lang="fi-FI" dirty="0"/>
              <a:t>Velhosta poistettavat tiedostot poistetaan myös BIM-työkalusta.</a:t>
            </a:r>
          </a:p>
          <a:p>
            <a:r>
              <a:rPr lang="fi-FI" dirty="0"/>
              <a:t>BIM-työkalu avautuu ”3D”-napista.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</a:t>
            </a:fld>
            <a:endParaRPr lang="en-US"/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9C8BD16E-8E14-450A-84A8-CD3573D2F5DC}"/>
              </a:ext>
            </a:extLst>
          </p:cNvPr>
          <p:cNvSpPr/>
          <p:nvPr/>
        </p:nvSpPr>
        <p:spPr>
          <a:xfrm rot="16200000">
            <a:off x="9480953" y="3789329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F5FC7C2C-7131-4386-9DEC-1947ABD2C9BD}"/>
                  </a:ext>
                </a:extLst>
              </p14:cNvPr>
              <p14:cNvContentPartPr/>
              <p14:nvPr/>
            </p14:nvContentPartPr>
            <p14:xfrm>
              <a:off x="10408928" y="4248881"/>
              <a:ext cx="197280" cy="10872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F5FC7C2C-7131-4386-9DEC-1947ABD2C9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4928" y="4140881"/>
                <a:ext cx="3049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6A1D0CA5-1CC5-44D7-A0B1-C0B0069DD3DB}"/>
                  </a:ext>
                </a:extLst>
              </p14:cNvPr>
              <p14:cNvContentPartPr/>
              <p14:nvPr/>
            </p14:nvContentPartPr>
            <p14:xfrm>
              <a:off x="9099248" y="573641"/>
              <a:ext cx="360" cy="36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6A1D0CA5-1CC5-44D7-A0B1-C0B0069DD3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45608" y="465641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Kuva 11">
            <a:extLst>
              <a:ext uri="{FF2B5EF4-FFF2-40B4-BE49-F238E27FC236}">
                <a16:creationId xmlns:a16="http://schemas.microsoft.com/office/drawing/2014/main" id="{89EE2992-3A5E-4D72-BF00-1ECB55FA0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090" y="498190"/>
            <a:ext cx="4381874" cy="2149337"/>
          </a:xfrm>
          <a:prstGeom prst="rect">
            <a:avLst/>
          </a:prstGeom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7498FFEC-F810-43F5-918F-411DE0380B0F}"/>
              </a:ext>
            </a:extLst>
          </p:cNvPr>
          <p:cNvSpPr/>
          <p:nvPr/>
        </p:nvSpPr>
        <p:spPr>
          <a:xfrm rot="11514831">
            <a:off x="10634877" y="2552007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79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110767" y="248399"/>
            <a:ext cx="5382484" cy="672964"/>
          </a:xfrm>
          <a:prstGeom prst="borderCallout1">
            <a:avLst>
              <a:gd name="adj1" fmla="val 103889"/>
              <a:gd name="adj2" fmla="val 42809"/>
              <a:gd name="adj3" fmla="val 213869"/>
              <a:gd name="adj4" fmla="val 100315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chemeClr val="tx1"/>
              </a:solidFill>
              <a:ea typeface="Tahoma"/>
              <a:cs typeface="Tahoma"/>
            </a:endParaRPr>
          </a:p>
          <a:p>
            <a:endParaRPr lang="fi-FI" dirty="0">
              <a:solidFill>
                <a:schemeClr val="tx1"/>
              </a:solidFill>
              <a:ea typeface="Tahoma"/>
              <a:cs typeface="Tahoma"/>
            </a:endParaRPr>
          </a:p>
          <a:p>
            <a:r>
              <a:rPr lang="fi-FI" b="1" dirty="0">
                <a:solidFill>
                  <a:schemeClr val="tx1"/>
                </a:solidFill>
              </a:rPr>
              <a:t>2D- ja 3D- </a:t>
            </a:r>
            <a:r>
              <a:rPr lang="fi-FI" b="1" dirty="0" err="1">
                <a:solidFill>
                  <a:schemeClr val="tx1"/>
                </a:solidFill>
              </a:rPr>
              <a:t>dwg</a:t>
            </a:r>
            <a:r>
              <a:rPr lang="fi-FI" b="1" dirty="0">
                <a:solidFill>
                  <a:schemeClr val="tx1"/>
                </a:solidFill>
              </a:rPr>
              <a:t>-aineistojen hyödyntäminen</a:t>
            </a:r>
            <a:endParaRPr lang="fi-FI">
              <a:solidFill>
                <a:schemeClr val="tx1"/>
              </a:solidFill>
              <a:ea typeface="Tahoma"/>
              <a:cs typeface="Tahoma"/>
            </a:endParaRPr>
          </a:p>
          <a:p>
            <a:endParaRPr lang="fi-FI" dirty="0">
              <a:solidFill>
                <a:schemeClr val="tx1"/>
              </a:solidFill>
              <a:ea typeface="Tahoma"/>
              <a:cs typeface="Tahoma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9BB9616-A08A-4EF1-8F48-B2F1EA1793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883" y="1506302"/>
            <a:ext cx="7099570" cy="3997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2485725-97BE-495B-8774-79E1D03DC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8468" y="248399"/>
            <a:ext cx="5901980" cy="3547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449F3D7-99B4-4A3D-9F07-1FE6D5C32A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57363" y="2884896"/>
            <a:ext cx="5126709" cy="3589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B8ABEDA-E4ED-43CE-B0EC-D2B068CB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"/>
            <a:ext cx="12192000" cy="6849381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3</a:t>
            </a:fld>
            <a:endParaRPr lang="en-US"/>
          </a:p>
        </p:txBody>
      </p:sp>
      <p:sp>
        <p:nvSpPr>
          <p:cNvPr id="34" name="Kuvaselite: Viiva 33">
            <a:extLst>
              <a:ext uri="{FF2B5EF4-FFF2-40B4-BE49-F238E27FC236}">
                <a16:creationId xmlns:a16="http://schemas.microsoft.com/office/drawing/2014/main" id="{F059825B-D3CE-444F-BF49-3EDC0865329D}"/>
              </a:ext>
            </a:extLst>
          </p:cNvPr>
          <p:cNvSpPr/>
          <p:nvPr/>
        </p:nvSpPr>
        <p:spPr>
          <a:xfrm>
            <a:off x="2818504" y="1090975"/>
            <a:ext cx="5032168" cy="4013530"/>
          </a:xfrm>
          <a:prstGeom prst="borderCallout1">
            <a:avLst>
              <a:gd name="adj1" fmla="val -3472"/>
              <a:gd name="adj2" fmla="val 99155"/>
              <a:gd name="adj3" fmla="val 3320"/>
              <a:gd name="adj4" fmla="val 99438"/>
            </a:avLst>
          </a:prstGeom>
          <a:solidFill>
            <a:srgbClr val="FFFF66">
              <a:alpha val="7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b="1" dirty="0">
                <a:solidFill>
                  <a:sysClr val="windowText" lastClr="000000"/>
                </a:solidFill>
              </a:rPr>
              <a:t>Esittelyssä käydään läpi perustoiminnat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Perusnäkymä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Liikkuminen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Tärkeimmät työkalut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Kohteiden tunnistaminen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Mittaus – kohtisuoramittaus – pinta-ala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Osamallien näkyvyys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3D-leikkaus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Poikkileikkaus – pituusleikkaus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Leikkausnäkymä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>
                <a:solidFill>
                  <a:sysClr val="windowText" lastClr="000000"/>
                </a:solidFill>
              </a:rPr>
              <a:t>Kommentointi – näkymien tallennus</a:t>
            </a:r>
          </a:p>
          <a:p>
            <a:r>
              <a:rPr lang="fi-FI" dirty="0">
                <a:solidFill>
                  <a:sysClr val="windowText" lastClr="000000"/>
                </a:solidFill>
              </a:rPr>
              <a:t>(Yhteenveto koottu myös tähän ppt-esitykseen)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4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B8ABEDA-E4ED-43CE-B0EC-D2B068CB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"/>
            <a:ext cx="12192000" cy="6849381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4</a:t>
            </a:fld>
            <a:endParaRPr lang="en-US"/>
          </a:p>
        </p:txBody>
      </p:sp>
      <p:sp>
        <p:nvSpPr>
          <p:cNvPr id="20" name="Nuoli: Alas 19">
            <a:extLst>
              <a:ext uri="{FF2B5EF4-FFF2-40B4-BE49-F238E27FC236}">
                <a16:creationId xmlns:a16="http://schemas.microsoft.com/office/drawing/2014/main" id="{0F3C4C6B-49AB-4E2A-B440-F5D79B0EFF15}"/>
              </a:ext>
            </a:extLst>
          </p:cNvPr>
          <p:cNvSpPr/>
          <p:nvPr/>
        </p:nvSpPr>
        <p:spPr>
          <a:xfrm rot="5400000">
            <a:off x="2684120" y="943610"/>
            <a:ext cx="2308071" cy="325864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Osamallit – tiedostot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tx1"/>
                </a:solidFill>
              </a:rPr>
              <a:t>Näkyvyys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tx1"/>
                </a:solidFill>
              </a:rPr>
              <a:t>Zoomaus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tx1"/>
                </a:solidFill>
              </a:rPr>
              <a:t>(asetuksia) </a:t>
            </a:r>
          </a:p>
        </p:txBody>
      </p:sp>
      <p:sp>
        <p:nvSpPr>
          <p:cNvPr id="12" name="Nuoli: Alas 11">
            <a:extLst>
              <a:ext uri="{FF2B5EF4-FFF2-40B4-BE49-F238E27FC236}">
                <a16:creationId xmlns:a16="http://schemas.microsoft.com/office/drawing/2014/main" id="{2979FAE9-4138-4813-822C-5FA3D6F20941}"/>
              </a:ext>
            </a:extLst>
          </p:cNvPr>
          <p:cNvSpPr/>
          <p:nvPr/>
        </p:nvSpPr>
        <p:spPr>
          <a:xfrm rot="5400000">
            <a:off x="7774792" y="-588185"/>
            <a:ext cx="484632" cy="166100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Työkalupalkki</a:t>
            </a:r>
          </a:p>
        </p:txBody>
      </p:sp>
      <p:sp>
        <p:nvSpPr>
          <p:cNvPr id="13" name="Nuoli: Alas 12">
            <a:extLst>
              <a:ext uri="{FF2B5EF4-FFF2-40B4-BE49-F238E27FC236}">
                <a16:creationId xmlns:a16="http://schemas.microsoft.com/office/drawing/2014/main" id="{BA668A6F-6927-4F08-87CB-6E181BEEA36C}"/>
              </a:ext>
            </a:extLst>
          </p:cNvPr>
          <p:cNvSpPr/>
          <p:nvPr/>
        </p:nvSpPr>
        <p:spPr>
          <a:xfrm rot="5400000">
            <a:off x="3370431" y="-621292"/>
            <a:ext cx="484632" cy="2549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Sivupalkki, välilehdet</a:t>
            </a:r>
          </a:p>
        </p:txBody>
      </p:sp>
      <p:sp>
        <p:nvSpPr>
          <p:cNvPr id="14" name="Nuoli: Alas 13">
            <a:extLst>
              <a:ext uri="{FF2B5EF4-FFF2-40B4-BE49-F238E27FC236}">
                <a16:creationId xmlns:a16="http://schemas.microsoft.com/office/drawing/2014/main" id="{0B4B29DE-F4D4-48DD-96A0-F52A0F1436CA}"/>
              </a:ext>
            </a:extLst>
          </p:cNvPr>
          <p:cNvSpPr/>
          <p:nvPr/>
        </p:nvSpPr>
        <p:spPr>
          <a:xfrm rot="5400000">
            <a:off x="3329273" y="3004841"/>
            <a:ext cx="2327361" cy="45570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Tunnistettu kohde/objekti</a:t>
            </a:r>
          </a:p>
          <a:p>
            <a:r>
              <a:rPr lang="fi-FI" dirty="0">
                <a:solidFill>
                  <a:schemeClr val="tx1"/>
                </a:solidFill>
              </a:rPr>
              <a:t>- </a:t>
            </a:r>
            <a:r>
              <a:rPr lang="fi-FI" dirty="0" err="1">
                <a:solidFill>
                  <a:schemeClr val="tx1"/>
                </a:solidFill>
              </a:rPr>
              <a:t>Inframodel</a:t>
            </a:r>
            <a:r>
              <a:rPr lang="fi-FI" dirty="0">
                <a:solidFill>
                  <a:schemeClr val="tx1"/>
                </a:solidFill>
              </a:rPr>
              <a:t> (xml) tai IFC-ominaisuudet</a:t>
            </a:r>
          </a:p>
          <a:p>
            <a:r>
              <a:rPr lang="fi-FI" dirty="0">
                <a:solidFill>
                  <a:schemeClr val="tx1"/>
                </a:solidFill>
              </a:rPr>
              <a:t>- esim. </a:t>
            </a:r>
            <a:r>
              <a:rPr lang="fi-FI" dirty="0" err="1">
                <a:solidFill>
                  <a:schemeClr val="tx1"/>
                </a:solidFill>
              </a:rPr>
              <a:t>InfraBIM</a:t>
            </a:r>
            <a:r>
              <a:rPr lang="fi-FI" dirty="0">
                <a:solidFill>
                  <a:schemeClr val="tx1"/>
                </a:solidFill>
              </a:rPr>
              <a:t>-koodi, materiaalitieto</a:t>
            </a:r>
            <a:endParaRPr lang="fi-FI" dirty="0">
              <a:solidFill>
                <a:schemeClr val="tx1"/>
              </a:solidFill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1523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B8ABEDA-E4ED-43CE-B0EC-D2B068CB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"/>
            <a:ext cx="12192000" cy="6849381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5</a:t>
            </a:fld>
            <a:endParaRPr lang="en-US"/>
          </a:p>
        </p:txBody>
      </p:sp>
      <p:sp>
        <p:nvSpPr>
          <p:cNvPr id="34" name="Kuvaselite: Viiva 33">
            <a:extLst>
              <a:ext uri="{FF2B5EF4-FFF2-40B4-BE49-F238E27FC236}">
                <a16:creationId xmlns:a16="http://schemas.microsoft.com/office/drawing/2014/main" id="{F059825B-D3CE-444F-BF49-3EDC0865329D}"/>
              </a:ext>
            </a:extLst>
          </p:cNvPr>
          <p:cNvSpPr/>
          <p:nvPr/>
        </p:nvSpPr>
        <p:spPr>
          <a:xfrm>
            <a:off x="7100789" y="1605797"/>
            <a:ext cx="4660287" cy="1597756"/>
          </a:xfrm>
          <a:prstGeom prst="borderCallout1">
            <a:avLst>
              <a:gd name="adj1" fmla="val -3472"/>
              <a:gd name="adj2" fmla="val 99155"/>
              <a:gd name="adj3" fmla="val 3320"/>
              <a:gd name="adj4" fmla="val 99438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b="1" dirty="0">
                <a:solidFill>
                  <a:sysClr val="windowText" lastClr="000000"/>
                </a:solidFill>
              </a:rPr>
              <a:t>Mallissa liikkuminen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Hiiren vasen pohjassa - käännetään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Rulla pohjassa - siirretään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Rullaus zoomaa (tai hiiren oikea pohjassa)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FFACB2A-E698-4065-9BE6-F109DCC8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042"/>
            <a:ext cx="12192000" cy="5945915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6</a:t>
            </a:fld>
            <a:endParaRPr lang="en-US"/>
          </a:p>
        </p:txBody>
      </p:sp>
      <p:sp>
        <p:nvSpPr>
          <p:cNvPr id="20" name="Nuoli: Alas 19">
            <a:extLst>
              <a:ext uri="{FF2B5EF4-FFF2-40B4-BE49-F238E27FC236}">
                <a16:creationId xmlns:a16="http://schemas.microsoft.com/office/drawing/2014/main" id="{0F3C4C6B-49AB-4E2A-B440-F5D79B0EFF15}"/>
              </a:ext>
            </a:extLst>
          </p:cNvPr>
          <p:cNvSpPr/>
          <p:nvPr/>
        </p:nvSpPr>
        <p:spPr>
          <a:xfrm rot="5400000">
            <a:off x="3691851" y="-19194"/>
            <a:ext cx="732625" cy="357396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Osamalli korostettu</a:t>
            </a:r>
          </a:p>
        </p:txBody>
      </p:sp>
      <p:sp>
        <p:nvSpPr>
          <p:cNvPr id="13" name="Nuoli: Alas 12">
            <a:extLst>
              <a:ext uri="{FF2B5EF4-FFF2-40B4-BE49-F238E27FC236}">
                <a16:creationId xmlns:a16="http://schemas.microsoft.com/office/drawing/2014/main" id="{BA668A6F-6927-4F08-87CB-6E181BEEA36C}"/>
              </a:ext>
            </a:extLst>
          </p:cNvPr>
          <p:cNvSpPr/>
          <p:nvPr/>
        </p:nvSpPr>
        <p:spPr>
          <a:xfrm rot="4382791">
            <a:off x="6045097" y="2067190"/>
            <a:ext cx="1110643" cy="33224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Tunnista kohde klikkaamalla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- Korostuu keltaisella</a:t>
            </a:r>
          </a:p>
        </p:txBody>
      </p:sp>
      <p:sp>
        <p:nvSpPr>
          <p:cNvPr id="14" name="Nuoli: Alas 13">
            <a:extLst>
              <a:ext uri="{FF2B5EF4-FFF2-40B4-BE49-F238E27FC236}">
                <a16:creationId xmlns:a16="http://schemas.microsoft.com/office/drawing/2014/main" id="{0B4B29DE-F4D4-48DD-96A0-F52A0F1436CA}"/>
              </a:ext>
            </a:extLst>
          </p:cNvPr>
          <p:cNvSpPr/>
          <p:nvPr/>
        </p:nvSpPr>
        <p:spPr>
          <a:xfrm rot="5400000">
            <a:off x="2295933" y="3525646"/>
            <a:ext cx="2030600" cy="30764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Kohteen / objektin</a:t>
            </a:r>
          </a:p>
          <a:p>
            <a:r>
              <a:rPr lang="fi-FI" dirty="0">
                <a:solidFill>
                  <a:schemeClr val="tx1"/>
                </a:solidFill>
              </a:rPr>
              <a:t>- </a:t>
            </a:r>
            <a:r>
              <a:rPr lang="fi-FI" dirty="0" err="1">
                <a:solidFill>
                  <a:schemeClr val="tx1"/>
                </a:solidFill>
              </a:rPr>
              <a:t>InfraBIM</a:t>
            </a:r>
            <a:r>
              <a:rPr lang="fi-FI" dirty="0">
                <a:solidFill>
                  <a:schemeClr val="tx1"/>
                </a:solidFill>
              </a:rPr>
              <a:t>-koodi</a:t>
            </a:r>
          </a:p>
          <a:p>
            <a:r>
              <a:rPr lang="fi-FI" dirty="0">
                <a:solidFill>
                  <a:schemeClr val="tx1"/>
                </a:solidFill>
              </a:rPr>
              <a:t>- ominaisuudet</a:t>
            </a:r>
          </a:p>
        </p:txBody>
      </p:sp>
    </p:spTree>
    <p:extLst>
      <p:ext uri="{BB962C8B-B14F-4D97-AF65-F5344CB8AC3E}">
        <p14:creationId xmlns:p14="http://schemas.microsoft.com/office/powerpoint/2010/main" val="17254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B8ABEDA-E4ED-43CE-B0EC-D2B068CB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"/>
            <a:ext cx="12192000" cy="6849381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7</a:t>
            </a:fld>
            <a:endParaRPr lang="en-US"/>
          </a:p>
        </p:txBody>
      </p:sp>
      <p:sp>
        <p:nvSpPr>
          <p:cNvPr id="20" name="Nuoli: Alas 19">
            <a:extLst>
              <a:ext uri="{FF2B5EF4-FFF2-40B4-BE49-F238E27FC236}">
                <a16:creationId xmlns:a16="http://schemas.microsoft.com/office/drawing/2014/main" id="{0F3C4C6B-49AB-4E2A-B440-F5D79B0EFF15}"/>
              </a:ext>
            </a:extLst>
          </p:cNvPr>
          <p:cNvSpPr/>
          <p:nvPr/>
        </p:nvSpPr>
        <p:spPr>
          <a:xfrm rot="5400000">
            <a:off x="7881997" y="-588185"/>
            <a:ext cx="484632" cy="166100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Työkalupalkki</a:t>
            </a:r>
          </a:p>
        </p:txBody>
      </p:sp>
      <p:sp>
        <p:nvSpPr>
          <p:cNvPr id="31" name="Kuvaselite: Viiva 30">
            <a:extLst>
              <a:ext uri="{FF2B5EF4-FFF2-40B4-BE49-F238E27FC236}">
                <a16:creationId xmlns:a16="http://schemas.microsoft.com/office/drawing/2014/main" id="{73A241C1-9B29-4B0C-B519-B0B8823B23FD}"/>
              </a:ext>
            </a:extLst>
          </p:cNvPr>
          <p:cNvSpPr/>
          <p:nvPr/>
        </p:nvSpPr>
        <p:spPr>
          <a:xfrm>
            <a:off x="2276541" y="1028878"/>
            <a:ext cx="1630987" cy="794582"/>
          </a:xfrm>
          <a:prstGeom prst="borderCallout1">
            <a:avLst>
              <a:gd name="adj1" fmla="val -3472"/>
              <a:gd name="adj2" fmla="val 99155"/>
              <a:gd name="adj3" fmla="val -89087"/>
              <a:gd name="adj4" fmla="val 186697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ysClr val="windowText" lastClr="000000"/>
                </a:solidFill>
              </a:rPr>
              <a:t>Sivumenu on/</a:t>
            </a:r>
            <a:r>
              <a:rPr lang="fi-FI" dirty="0" err="1">
                <a:solidFill>
                  <a:sysClr val="windowText" lastClr="000000"/>
                </a:solidFill>
              </a:rPr>
              <a:t>off</a:t>
            </a:r>
            <a:endParaRPr lang="fi-FI" dirty="0">
              <a:solidFill>
                <a:sysClr val="windowText" lastClr="000000"/>
              </a:solidFill>
            </a:endParaRPr>
          </a:p>
        </p:txBody>
      </p:sp>
      <p:sp>
        <p:nvSpPr>
          <p:cNvPr id="32" name="Kuvaselite: Viiva 31">
            <a:extLst>
              <a:ext uri="{FF2B5EF4-FFF2-40B4-BE49-F238E27FC236}">
                <a16:creationId xmlns:a16="http://schemas.microsoft.com/office/drawing/2014/main" id="{B33EF468-C48C-4280-8761-93492A5FB441}"/>
              </a:ext>
            </a:extLst>
          </p:cNvPr>
          <p:cNvSpPr/>
          <p:nvPr/>
        </p:nvSpPr>
        <p:spPr>
          <a:xfrm>
            <a:off x="3092034" y="2116598"/>
            <a:ext cx="1630987" cy="794582"/>
          </a:xfrm>
          <a:prstGeom prst="borderCallout1">
            <a:avLst>
              <a:gd name="adj1" fmla="val -3472"/>
              <a:gd name="adj2" fmla="val 99155"/>
              <a:gd name="adj3" fmla="val -226389"/>
              <a:gd name="adj4" fmla="val 174711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dirty="0">
                <a:solidFill>
                  <a:sysClr val="windowText" lastClr="000000"/>
                </a:solidFill>
              </a:rPr>
              <a:t>Taustakartta</a:t>
            </a:r>
          </a:p>
          <a:p>
            <a:pPr algn="ctr"/>
            <a:r>
              <a:rPr lang="fi-FI" dirty="0">
                <a:solidFill>
                  <a:sysClr val="windowText" lastClr="000000"/>
                </a:solidFill>
              </a:rPr>
              <a:t>on/</a:t>
            </a:r>
            <a:r>
              <a:rPr lang="fi-FI" dirty="0" err="1">
                <a:solidFill>
                  <a:sysClr val="windowText" lastClr="000000"/>
                </a:solidFill>
              </a:rPr>
              <a:t>off</a:t>
            </a:r>
            <a:endParaRPr lang="fi-FI" dirty="0">
              <a:solidFill>
                <a:sysClr val="windowText" lastClr="000000"/>
              </a:solidFill>
            </a:endParaRPr>
          </a:p>
        </p:txBody>
      </p:sp>
      <p:sp>
        <p:nvSpPr>
          <p:cNvPr id="33" name="Kuvaselite: Viiva 32">
            <a:extLst>
              <a:ext uri="{FF2B5EF4-FFF2-40B4-BE49-F238E27FC236}">
                <a16:creationId xmlns:a16="http://schemas.microsoft.com/office/drawing/2014/main" id="{58B77D76-AE08-46CB-92E1-2BABD57BD544}"/>
              </a:ext>
            </a:extLst>
          </p:cNvPr>
          <p:cNvSpPr/>
          <p:nvPr/>
        </p:nvSpPr>
        <p:spPr>
          <a:xfrm>
            <a:off x="4111865" y="3152239"/>
            <a:ext cx="1630987" cy="794582"/>
          </a:xfrm>
          <a:prstGeom prst="borderCallout1">
            <a:avLst>
              <a:gd name="adj1" fmla="val -3472"/>
              <a:gd name="adj2" fmla="val 99155"/>
              <a:gd name="adj3" fmla="val -358929"/>
              <a:gd name="adj4" fmla="val 149966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dirty="0">
                <a:solidFill>
                  <a:sysClr val="windowText" lastClr="000000"/>
                </a:solidFill>
              </a:rPr>
              <a:t>Palaa alkutilaan</a:t>
            </a:r>
          </a:p>
        </p:txBody>
      </p:sp>
      <p:sp>
        <p:nvSpPr>
          <p:cNvPr id="34" name="Kuvaselite: Viiva 33">
            <a:extLst>
              <a:ext uri="{FF2B5EF4-FFF2-40B4-BE49-F238E27FC236}">
                <a16:creationId xmlns:a16="http://schemas.microsoft.com/office/drawing/2014/main" id="{F059825B-D3CE-444F-BF49-3EDC0865329D}"/>
              </a:ext>
            </a:extLst>
          </p:cNvPr>
          <p:cNvSpPr/>
          <p:nvPr/>
        </p:nvSpPr>
        <p:spPr>
          <a:xfrm>
            <a:off x="7540179" y="1541590"/>
            <a:ext cx="2522484" cy="1944598"/>
          </a:xfrm>
          <a:prstGeom prst="borderCallout1">
            <a:avLst>
              <a:gd name="adj1" fmla="val -3472"/>
              <a:gd name="adj2" fmla="val 99155"/>
              <a:gd name="adj3" fmla="val -64457"/>
              <a:gd name="adj4" fmla="val -24155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dirty="0">
                <a:solidFill>
                  <a:sysClr val="windowText" lastClr="000000"/>
                </a:solidFill>
              </a:rPr>
              <a:t>Asetukset, oleelliset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ysClr val="windowText" lastClr="000000"/>
                </a:solidFill>
              </a:rPr>
              <a:t>2D </a:t>
            </a:r>
            <a:r>
              <a:rPr lang="fi-FI" b="1" dirty="0" err="1">
                <a:solidFill>
                  <a:sysClr val="windowText" lastClr="000000"/>
                </a:solidFill>
              </a:rPr>
              <a:t>mode</a:t>
            </a:r>
            <a:r>
              <a:rPr lang="fi-FI" b="1" dirty="0">
                <a:solidFill>
                  <a:sysClr val="windowText" lastClr="000000"/>
                </a:solidFill>
              </a:rPr>
              <a:t> </a:t>
            </a:r>
            <a:r>
              <a:rPr lang="fi-FI" dirty="0">
                <a:solidFill>
                  <a:sysClr val="windowText" lastClr="000000"/>
                </a:solidFill>
              </a:rPr>
              <a:t>-&gt; malli karttanäkymäksi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ysClr val="windowText" lastClr="000000"/>
                </a:solidFill>
              </a:rPr>
              <a:t>Manual</a:t>
            </a:r>
            <a:r>
              <a:rPr lang="fi-FI" dirty="0">
                <a:solidFill>
                  <a:sysClr val="windowText" lastClr="000000"/>
                </a:solidFill>
              </a:rPr>
              <a:t> -&gt; kattavat ohjevideot perustoiminnoista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35" name="Kuva 34">
            <a:extLst>
              <a:ext uri="{FF2B5EF4-FFF2-40B4-BE49-F238E27FC236}">
                <a16:creationId xmlns:a16="http://schemas.microsoft.com/office/drawing/2014/main" id="{E88A3501-C328-456F-B7F8-6763E04E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183" y="1448140"/>
            <a:ext cx="1818297" cy="44032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Käsinkirjoitus 38">
                <a:extLst>
                  <a:ext uri="{FF2B5EF4-FFF2-40B4-BE49-F238E27FC236}">
                    <a16:creationId xmlns:a16="http://schemas.microsoft.com/office/drawing/2014/main" id="{F0FD740E-A7C5-443F-A892-9F8056220504}"/>
                  </a:ext>
                </a:extLst>
              </p14:cNvPr>
              <p14:cNvContentPartPr/>
              <p14:nvPr/>
            </p14:nvContentPartPr>
            <p14:xfrm>
              <a:off x="11172770" y="4199449"/>
              <a:ext cx="878400" cy="437040"/>
            </p14:xfrm>
          </p:contentPart>
        </mc:Choice>
        <mc:Fallback xmlns="">
          <p:pic>
            <p:nvPicPr>
              <p:cNvPr id="39" name="Käsinkirjoitus 38">
                <a:extLst>
                  <a:ext uri="{FF2B5EF4-FFF2-40B4-BE49-F238E27FC236}">
                    <a16:creationId xmlns:a16="http://schemas.microsoft.com/office/drawing/2014/main" id="{F0FD740E-A7C5-443F-A892-9F80562205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54770" y="4181449"/>
                <a:ext cx="91404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Käsinkirjoitus 39">
                <a:extLst>
                  <a:ext uri="{FF2B5EF4-FFF2-40B4-BE49-F238E27FC236}">
                    <a16:creationId xmlns:a16="http://schemas.microsoft.com/office/drawing/2014/main" id="{CEF6B253-A843-41F1-898D-14277B0BC55C}"/>
                  </a:ext>
                </a:extLst>
              </p14:cNvPr>
              <p14:cNvContentPartPr/>
              <p14:nvPr/>
            </p14:nvContentPartPr>
            <p14:xfrm>
              <a:off x="9986930" y="2420689"/>
              <a:ext cx="2113920" cy="544320"/>
            </p14:xfrm>
          </p:contentPart>
        </mc:Choice>
        <mc:Fallback xmlns="">
          <p:pic>
            <p:nvPicPr>
              <p:cNvPr id="40" name="Käsinkirjoitus 39">
                <a:extLst>
                  <a:ext uri="{FF2B5EF4-FFF2-40B4-BE49-F238E27FC236}">
                    <a16:creationId xmlns:a16="http://schemas.microsoft.com/office/drawing/2014/main" id="{CEF6B253-A843-41F1-898D-14277B0BC5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8927" y="2402689"/>
                <a:ext cx="2149566" cy="57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06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739FB7-129B-47BA-8CA3-3FDB0CD3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83" y="586263"/>
            <a:ext cx="3232763" cy="540854"/>
          </a:xfrm>
          <a:solidFill>
            <a:srgbClr val="FFFF66"/>
          </a:solidFill>
        </p:spPr>
        <p:txBody>
          <a:bodyPr>
            <a:normAutofit fontScale="90000"/>
          </a:bodyPr>
          <a:lstStyle/>
          <a:p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Perustoimintoja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14:cNvPr>
              <p14:cNvContentPartPr/>
              <p14:nvPr/>
            </p14:nvContentPartPr>
            <p14:xfrm>
              <a:off x="4312688" y="2553902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825DFB1-3C6A-4092-A261-8DEA4923A0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5048" y="25359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14:cNvPr>
              <p14:cNvContentPartPr/>
              <p14:nvPr/>
            </p14:nvContentPartPr>
            <p14:xfrm>
              <a:off x="6747368" y="1923182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88C34613-3C90-4A71-8BC4-FF6BFB7AE1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9368" y="190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14:cNvPr>
              <p14:cNvContentPartPr/>
              <p14:nvPr/>
            </p14:nvContentPartPr>
            <p14:xfrm>
              <a:off x="1752368" y="2792942"/>
              <a:ext cx="2880" cy="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EEE8D2B8-8E78-49E1-93AB-770DAC26A50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34728" y="2775302"/>
                <a:ext cx="38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14:cNvPr>
              <p14:cNvContentPartPr/>
              <p14:nvPr/>
            </p14:nvContentPartPr>
            <p14:xfrm>
              <a:off x="7182608" y="3335462"/>
              <a:ext cx="18360" cy="1908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E6B52B1D-4B3F-4051-A218-1BED4A1560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64608" y="3317822"/>
                <a:ext cx="54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Kuva 22">
            <a:extLst>
              <a:ext uri="{FF2B5EF4-FFF2-40B4-BE49-F238E27FC236}">
                <a16:creationId xmlns:a16="http://schemas.microsoft.com/office/drawing/2014/main" id="{A5C5EC32-BEA7-4739-81B8-AD92DC078E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44699"/>
            <a:ext cx="12192000" cy="5968602"/>
          </a:xfrm>
          <a:prstGeom prst="rect">
            <a:avLst/>
          </a:prstGeom>
        </p:spPr>
      </p:pic>
      <p:sp>
        <p:nvSpPr>
          <p:cNvPr id="25" name="Kuvaselite: Viiva 24">
            <a:extLst>
              <a:ext uri="{FF2B5EF4-FFF2-40B4-BE49-F238E27FC236}">
                <a16:creationId xmlns:a16="http://schemas.microsoft.com/office/drawing/2014/main" id="{EF5E551F-A7EC-42BA-AEE0-FDCF2215CA58}"/>
              </a:ext>
            </a:extLst>
          </p:cNvPr>
          <p:cNvSpPr/>
          <p:nvPr/>
        </p:nvSpPr>
        <p:spPr>
          <a:xfrm>
            <a:off x="2426134" y="999822"/>
            <a:ext cx="4129440" cy="392050"/>
          </a:xfrm>
          <a:prstGeom prst="borderCallout1">
            <a:avLst>
              <a:gd name="adj1" fmla="val 98680"/>
              <a:gd name="adj2" fmla="val 102445"/>
              <a:gd name="adj3" fmla="val 483410"/>
              <a:gd name="adj4" fmla="val 121960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dirty="0">
              <a:solidFill>
                <a:sysClr val="windowText" lastClr="000000"/>
              </a:solidFill>
            </a:endParaRPr>
          </a:p>
          <a:p>
            <a:r>
              <a:rPr lang="fi-FI" dirty="0">
                <a:solidFill>
                  <a:sysClr val="windowText" lastClr="000000"/>
                </a:solidFill>
              </a:rPr>
              <a:t>Toimintovalikko - avaa hiiren oikealla</a:t>
            </a: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83071B98-C9F0-4145-92BA-DF87974A62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9131" y="3995429"/>
            <a:ext cx="3844622" cy="19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8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DF0EEC1E-06A2-4868-835E-DB3520C75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44" y="528884"/>
            <a:ext cx="12192000" cy="5959261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034C28-9903-4BED-AEB4-A18625553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14:cNvPr>
              <p14:cNvContentPartPr/>
              <p14:nvPr/>
            </p14:nvContentPartPr>
            <p14:xfrm>
              <a:off x="1538528" y="6268022"/>
              <a:ext cx="360" cy="3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A9DD01B-A4E5-4B05-B98F-C2FFB11D6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528" y="62503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14:cNvPr>
              <p14:cNvContentPartPr/>
              <p14:nvPr/>
            </p14:nvContentPartPr>
            <p14:xfrm>
              <a:off x="2068088" y="5656742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3A7E0CB-FA20-443E-A89F-0A55D6721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448" y="56387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14:cNvPr>
              <p14:cNvContentPartPr/>
              <p14:nvPr/>
            </p14:nvContentPartPr>
            <p14:xfrm>
              <a:off x="6917648" y="933182"/>
              <a:ext cx="360" cy="36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4E2AB10-9438-408C-99DA-C76CA752CA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9648" y="91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14:cNvPr>
              <p14:cNvContentPartPr/>
              <p14:nvPr/>
            </p14:nvContentPartPr>
            <p14:xfrm>
              <a:off x="9112208" y="1475342"/>
              <a:ext cx="19800" cy="30960"/>
            </p14:xfrm>
          </p:contentPart>
        </mc:Choice>
        <mc:Fallback xmlns="">
          <p:pic>
            <p:nvPicPr>
              <p:cNvPr id="19" name="Käsinkirjoitus 18">
                <a:extLst>
                  <a:ext uri="{FF2B5EF4-FFF2-40B4-BE49-F238E27FC236}">
                    <a16:creationId xmlns:a16="http://schemas.microsoft.com/office/drawing/2014/main" id="{84000B06-9A95-4A43-9B4B-075A5F3A82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94568" y="1457702"/>
                <a:ext cx="554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14:cNvPr>
              <p14:cNvContentPartPr/>
              <p14:nvPr/>
            </p14:nvContentPartPr>
            <p14:xfrm>
              <a:off x="10152968" y="1323782"/>
              <a:ext cx="360" cy="360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9B511967-DA39-4189-AC7C-B975149E7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4968" y="13061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Kuvaselite: Viiva 20">
            <a:extLst>
              <a:ext uri="{FF2B5EF4-FFF2-40B4-BE49-F238E27FC236}">
                <a16:creationId xmlns:a16="http://schemas.microsoft.com/office/drawing/2014/main" id="{ACA21DD4-7172-4ADF-875C-7330B6EC7CC8}"/>
              </a:ext>
            </a:extLst>
          </p:cNvPr>
          <p:cNvSpPr/>
          <p:nvPr/>
        </p:nvSpPr>
        <p:spPr>
          <a:xfrm>
            <a:off x="4998867" y="3954912"/>
            <a:ext cx="5680273" cy="2649898"/>
          </a:xfrm>
          <a:prstGeom prst="borderCallout1">
            <a:avLst>
              <a:gd name="adj1" fmla="val -486"/>
              <a:gd name="adj2" fmla="val 99958"/>
              <a:gd name="adj3" fmla="val -26778"/>
              <a:gd name="adj4" fmla="val 30332"/>
            </a:avLst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i-FI" b="1" dirty="0">
              <a:solidFill>
                <a:sysClr val="windowText" lastClr="000000"/>
              </a:solidFill>
            </a:endParaRPr>
          </a:p>
          <a:p>
            <a:endParaRPr lang="fi-FI" b="1" dirty="0" smtClean="0">
              <a:solidFill>
                <a:sysClr val="windowText" lastClr="000000"/>
              </a:solidFill>
            </a:endParaRPr>
          </a:p>
          <a:p>
            <a:endParaRPr lang="fi-FI" b="1" dirty="0">
              <a:solidFill>
                <a:sysClr val="windowText" lastClr="000000"/>
              </a:solidFill>
            </a:endParaRPr>
          </a:p>
          <a:p>
            <a:r>
              <a:rPr lang="fi-FI" b="1" dirty="0" err="1" smtClean="0">
                <a:solidFill>
                  <a:sysClr val="windowText" lastClr="000000"/>
                </a:solidFill>
              </a:rPr>
              <a:t>Distance</a:t>
            </a:r>
            <a:r>
              <a:rPr lang="fi-FI" b="1" dirty="0" smtClean="0">
                <a:solidFill>
                  <a:sysClr val="windowText" lastClr="000000"/>
                </a:solidFill>
              </a:rPr>
              <a:t>  </a:t>
            </a:r>
            <a:r>
              <a:rPr lang="fi-FI" b="1" dirty="0">
                <a:solidFill>
                  <a:sysClr val="windowText" lastClr="000000"/>
                </a:solidFill>
              </a:rPr>
              <a:t>– mittanauha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Pituus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Korkeusero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Tarttuu myös viivoihin (kursorin ’levy’ pystyssä ja paalulukema näkyvissä)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ysClr val="windowText" lastClr="000000"/>
                </a:solidFill>
              </a:rPr>
              <a:t>Huom. Voit käyttää kursoria myös näyttämään z-koordinaattia (jos et klikkaa mittauksen alkupistettä)</a:t>
            </a:r>
          </a:p>
          <a:p>
            <a:pPr marL="285750" indent="-285750">
              <a:buFontTx/>
              <a:buChar char="-"/>
            </a:pPr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  <a:p>
            <a:endParaRPr lang="fi-FI" dirty="0">
              <a:solidFill>
                <a:sysClr val="windowText" lastClr="000000"/>
              </a:solidFill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43F4E02-CC3B-404A-A85B-19F5DFDB5A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8088" y="4683836"/>
            <a:ext cx="2743200" cy="1400175"/>
          </a:xfrm>
          <a:prstGeom prst="rect">
            <a:avLst/>
          </a:prstGeom>
        </p:spPr>
      </p:pic>
      <p:sp>
        <p:nvSpPr>
          <p:cNvPr id="22" name="Ellipsi 21"/>
          <p:cNvSpPr/>
          <p:nvPr/>
        </p:nvSpPr>
        <p:spPr>
          <a:xfrm>
            <a:off x="3663423" y="4746539"/>
            <a:ext cx="634482" cy="578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9774343"/>
      </p:ext>
    </p:extLst>
  </p:cSld>
  <p:clrMapOvr>
    <a:masterClrMapping/>
  </p:clrMapOvr>
</p:sld>
</file>

<file path=ppt/theme/theme1.xml><?xml version="1.0" encoding="utf-8"?>
<a:theme xmlns:a="http://schemas.openxmlformats.org/drawingml/2006/main" name="vayla">
  <a:themeElements>
    <a:clrScheme name="VÄYLÄ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49C2F0"/>
      </a:accent1>
      <a:accent2>
        <a:srgbClr val="00B0CC"/>
      </a:accent2>
      <a:accent3>
        <a:srgbClr val="009BFF"/>
      </a:accent3>
      <a:accent4>
        <a:srgbClr val="0065AF"/>
      </a:accent4>
      <a:accent5>
        <a:srgbClr val="DD38F2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941B287C-78F3-456B-A74A-B1DB6553277A}" vid="{E16A9424-5230-4726-8535-DF8E56C5BCE4}"/>
    </a:ext>
  </a:extLst>
</a:theme>
</file>

<file path=ppt/theme/theme2.xml><?xml version="1.0" encoding="utf-8"?>
<a:theme xmlns:a="http://schemas.openxmlformats.org/drawingml/2006/main" name="1_vayla">
  <a:themeElements>
    <a:clrScheme name="VÄYLÄ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49C2F0"/>
      </a:accent1>
      <a:accent2>
        <a:srgbClr val="00B0CC"/>
      </a:accent2>
      <a:accent3>
        <a:srgbClr val="009BFF"/>
      </a:accent3>
      <a:accent4>
        <a:srgbClr val="0065AF"/>
      </a:accent4>
      <a:accent5>
        <a:srgbClr val="DD38F2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941B287C-78F3-456B-A74A-B1DB6553277A}" vid="{E16A9424-5230-4726-8535-DF8E56C5BCE4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0739D0BEF253346A0D8CC5B63DFF2F8" ma:contentTypeVersion="3" ma:contentTypeDescription="Luo uusi asiakirja." ma:contentTypeScope="" ma:versionID="30579b2526f728b513125344dca31cd3">
  <xsd:schema xmlns:xsd="http://www.w3.org/2001/XMLSchema" xmlns:xs="http://www.w3.org/2001/XMLSchema" xmlns:p="http://schemas.microsoft.com/office/2006/metadata/properties" xmlns:ns2="6e2967db-739c-45cd-a4e6-223c4721a3cb" targetNamespace="http://schemas.microsoft.com/office/2006/metadata/properties" ma:root="true" ma:fieldsID="df7c1b43216f6e5ec319e8dda45ac0e8" ns2:_="">
    <xsd:import namespace="6e2967db-739c-45cd-a4e6-223c4721a3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967db-739c-45cd-a4e6-223c4721a3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xml_kameleon>
  <ddecree/>
  <dconfidentiality/>
  <dlevelofprotection/>
  <dsecrecy/>
</xml_kameleon>
</file>

<file path=customXml/item3.xml><?xml version="1.0" encoding="utf-8"?>
<livi_kameleon xmlns="" xmlns:xsi="http://www.w3.org/2001/XMLSchema-instance">
  <tyyppi>Esitys</tyyppi>
  <author>Tarmo Savolainen</author>
  <title/>
  <paivays>16.4.2020</paivays>
</livi_kameleo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8C377D-D35E-4BF5-AA42-7862BD01C0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2967db-739c-45cd-a4e6-223c4721a3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14B0B8-0A9E-4EA5-A80D-7E5C07C058C4}">
  <ds:schemaRefs/>
</ds:datastoreItem>
</file>

<file path=customXml/itemProps3.xml><?xml version="1.0" encoding="utf-8"?>
<ds:datastoreItem xmlns:ds="http://schemas.openxmlformats.org/officeDocument/2006/customXml" ds:itemID="{9E9641EE-7F7F-45D4-AFD9-8B212669EF25}">
  <ds:schemaRefs>
    <ds:schemaRef ds:uri=""/>
  </ds:schemaRefs>
</ds:datastoreItem>
</file>

<file path=customXml/itemProps4.xml><?xml version="1.0" encoding="utf-8"?>
<ds:datastoreItem xmlns:ds="http://schemas.openxmlformats.org/officeDocument/2006/customXml" ds:itemID="{B458A60D-9324-49E2-87FB-9CAAE5E67A68}">
  <ds:schemaRefs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6e2967db-739c-45cd-a4e6-223c4721a3cb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EB3E4FC8-8787-4F13-9C61-E51BBE7113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453</Words>
  <Application>Microsoft Office PowerPoint</Application>
  <PresentationFormat>Laajakuva</PresentationFormat>
  <Paragraphs>158</Paragraphs>
  <Slides>20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28" baseType="lpstr">
      <vt:lpstr>Arial</vt:lpstr>
      <vt:lpstr>Calibri</vt:lpstr>
      <vt:lpstr>Exo 2</vt:lpstr>
      <vt:lpstr>Felbridge Pro</vt:lpstr>
      <vt:lpstr>Segoe UI</vt:lpstr>
      <vt:lpstr>Tahoma</vt:lpstr>
      <vt:lpstr>vayla</vt:lpstr>
      <vt:lpstr>1_vayla</vt:lpstr>
      <vt:lpstr>Velho – BIM työkalu</vt:lpstr>
      <vt:lpstr>Velho BIM-työkalun käynnistäminen </vt:lpstr>
      <vt:lpstr>PowerPoint-esitys</vt:lpstr>
      <vt:lpstr>PowerPoint-esitys</vt:lpstr>
      <vt:lpstr>PowerPoint-esitys</vt:lpstr>
      <vt:lpstr>PowerPoint-esitys</vt:lpstr>
      <vt:lpstr>PowerPoint-esitys</vt:lpstr>
      <vt:lpstr> Perustoimintoja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Tiedon ja mallin hallinta (Timaha) - palvelu ja BIM työkalu  Liisa Kemppainen ja Juha Liukas</dc:title>
  <dc:creator>Liisa Kemppainen</dc:creator>
  <cp:lastModifiedBy>Kalliolaakso Jaana</cp:lastModifiedBy>
  <cp:revision>37</cp:revision>
  <dcterms:created xsi:type="dcterms:W3CDTF">2020-09-02T11:42:34Z</dcterms:created>
  <dcterms:modified xsi:type="dcterms:W3CDTF">2020-09-10T11:48:23Z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0x01010090739D0BEF253346A0D8CC5B63DFF2F8</vt:lpwstr>
  </property>
</Properties>
</file>